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docProps/app.xml" ContentType="application/vnd.openxmlformats-officedocument.extended-properties+xml"/>
  <Override PartName="/docProps/core.xml" ContentType="application/vnd.openxmlformats-package.core-properties+xml"/>
  <Override PartName="/ppt/authors.xml" ContentType="application/vnd.ms-powerpoint.author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 id="2147483679" r:id="rId2"/>
  </p:sldMasterIdLst>
  <p:notesMasterIdLst>
    <p:notesMasterId r:id="rId4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9"/>
    <p:sldId id="298" r:id="rId5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E6FEF20-7680-3923-E561-7F5BEBABF2DC}" name="Jara Molinos Fernández" initials="JMF" userId="S::jmolinos@freepikco.onmicrosoft.com::819debff-5354-45ae-8453-86143136ddec" providerId="AD"/>
  <p188:author id="{E9C53AC0-F940-C062-B9D5-39D78EA4783E}" name="Manuel León Sánchez" initials="MLS" userId="S::mleon@freepikco.onmicrosoft.com::687f66f5-f43f-41a9-ac21-b6d63107730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BFF"/>
    <a:srgbClr val="AD9EE3"/>
    <a:srgbClr val="F3BB30"/>
    <a:srgbClr val="BAD6F1"/>
    <a:srgbClr val="B5D0EB"/>
    <a:srgbClr val="ABB2FC"/>
    <a:srgbClr val="000000"/>
    <a:srgbClr val="E7C9F3"/>
    <a:srgbClr val="CFAFE7"/>
    <a:srgbClr val="B684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4" autoAdjust="0"/>
    <p:restoredTop sz="93792" autoAdjust="0"/>
  </p:normalViewPr>
  <p:slideViewPr>
    <p:cSldViewPr snapToGrid="0" showGuides="1">
      <p:cViewPr varScale="1">
        <p:scale>
          <a:sx n="138" d="100"/>
          <a:sy n="138" d="100"/>
        </p:scale>
        <p:origin x="102" y="102"/>
      </p:cViewPr>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notesMaster" Target="notesMasters/notesMaster1.xml"/><Relationship Id="rId44" Type="http://schemas.openxmlformats.org/officeDocument/2006/relationships/presProps" Target="presProps.xml"/><Relationship Id="rId45" Type="http://schemas.openxmlformats.org/officeDocument/2006/relationships/viewProps" Target="viewProps.xml"/><Relationship Id="rId46" Type="http://schemas.openxmlformats.org/officeDocument/2006/relationships/theme" Target="theme/theme1.xml"/><Relationship Id="rId47" Type="http://schemas.openxmlformats.org/officeDocument/2006/relationships/tableStyles" Target="tableStyles.xml"/><Relationship Id="rId48" Type="http://schemas.microsoft.com/office/2018/10/relationships/authors" Target="authors.xml"/><Relationship Id="rId49" Type="http://schemas.openxmlformats.org/officeDocument/2006/relationships/slide" Target="slides/slide41.xml"/><Relationship Id="rId50" Type="http://schemas.openxmlformats.org/officeDocument/2006/relationships/slide" Target="slides/slide42.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Hoja1!$B$1</c:f>
              <c:strCache>
                <c:ptCount val="1"/>
                <c:pt idx="0">
                  <c:v>Serie 1</c:v>
                </c:pt>
              </c:strCache>
            </c:strRef>
          </c:tx>
          <c:spPr>
            <a:solidFill>
              <a:schemeClr val="tx2"/>
            </a:solidFill>
            <a:ln>
              <a:noFill/>
            </a:ln>
            <a:effectLst/>
          </c:spPr>
          <c:invertIfNegative val="0"/>
          <c:cat>
            <c:strRef>
              <c:f>Hoja1!$A$2:$A$4</c:f>
              <c:strCache>
                <c:ptCount val="3"/>
                <c:pt idx="0">
                  <c:v>20XX</c:v>
                </c:pt>
                <c:pt idx="1">
                  <c:v>20XX</c:v>
                </c:pt>
                <c:pt idx="2">
                  <c:v>20XX</c:v>
                </c:pt>
              </c:strCache>
            </c:strRef>
          </c:cat>
          <c:val>
            <c:numRef>
              <c:f>Hoja1!$B$2:$B$4</c:f>
              <c:numCache>
                <c:formatCode>General</c:formatCode>
                <c:ptCount val="3"/>
                <c:pt idx="0">
                  <c:v>40</c:v>
                </c:pt>
                <c:pt idx="1">
                  <c:v>50</c:v>
                </c:pt>
                <c:pt idx="2">
                  <c:v>50</c:v>
                </c:pt>
              </c:numCache>
            </c:numRef>
          </c:val>
          <c:extLst>
            <c:ext xmlns:c16="http://schemas.microsoft.com/office/drawing/2014/chart" uri="{C3380CC4-5D6E-409C-BE32-E72D297353CC}">
              <c16:uniqueId val="{00000000-7D92-49BD-B359-4E2156839364}"/>
            </c:ext>
          </c:extLst>
        </c:ser>
        <c:ser>
          <c:idx val="1"/>
          <c:order val="1"/>
          <c:tx>
            <c:strRef>
              <c:f>Hoja1!$C$1</c:f>
              <c:strCache>
                <c:ptCount val="1"/>
                <c:pt idx="0">
                  <c:v>Serie 2</c:v>
                </c:pt>
              </c:strCache>
            </c:strRef>
          </c:tx>
          <c:spPr>
            <a:solidFill>
              <a:schemeClr val="bg1"/>
            </a:solidFill>
            <a:ln>
              <a:noFill/>
            </a:ln>
            <a:effectLst/>
          </c:spPr>
          <c:invertIfNegative val="0"/>
          <c:cat>
            <c:strRef>
              <c:f>Hoja1!$A$2:$A$4</c:f>
              <c:strCache>
                <c:ptCount val="3"/>
                <c:pt idx="0">
                  <c:v>20XX</c:v>
                </c:pt>
                <c:pt idx="1">
                  <c:v>20XX</c:v>
                </c:pt>
                <c:pt idx="2">
                  <c:v>20XX</c:v>
                </c:pt>
              </c:strCache>
            </c:strRef>
          </c:cat>
          <c:val>
            <c:numRef>
              <c:f>Hoja1!$C$2:$C$4</c:f>
              <c:numCache>
                <c:formatCode>General</c:formatCode>
                <c:ptCount val="3"/>
                <c:pt idx="0">
                  <c:v>30</c:v>
                </c:pt>
                <c:pt idx="1">
                  <c:v>20</c:v>
                </c:pt>
                <c:pt idx="2">
                  <c:v>40</c:v>
                </c:pt>
              </c:numCache>
            </c:numRef>
          </c:val>
          <c:extLst>
            <c:ext xmlns:c16="http://schemas.microsoft.com/office/drawing/2014/chart" uri="{C3380CC4-5D6E-409C-BE32-E72D297353CC}">
              <c16:uniqueId val="{00000001-7D92-49BD-B359-4E2156839364}"/>
            </c:ext>
          </c:extLst>
        </c:ser>
        <c:dLbls>
          <c:showLegendKey val="0"/>
          <c:showVal val="0"/>
          <c:showCatName val="0"/>
          <c:showSerName val="0"/>
          <c:showPercent val="0"/>
          <c:showBubbleSize val="0"/>
        </c:dLbls>
        <c:gapWidth val="150"/>
        <c:overlap val="100"/>
        <c:axId val="376699840"/>
        <c:axId val="376697344"/>
      </c:barChart>
      <c:catAx>
        <c:axId val="376699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Staatliches" pitchFamily="2" charset="0"/>
                <a:ea typeface="+mn-ea"/>
                <a:cs typeface="+mn-cs"/>
              </a:defRPr>
            </a:pPr>
            <a:endParaRPr lang="es-ES"/>
          </a:p>
        </c:txPr>
        <c:crossAx val="376697344"/>
        <c:crosses val="autoZero"/>
        <c:auto val="1"/>
        <c:lblAlgn val="ctr"/>
        <c:lblOffset val="100"/>
        <c:noMultiLvlLbl val="0"/>
      </c:catAx>
      <c:valAx>
        <c:axId val="376697344"/>
        <c:scaling>
          <c:orientation val="minMax"/>
        </c:scaling>
        <c:delete val="0"/>
        <c:axPos val="l"/>
        <c:majorGridlines>
          <c:spPr>
            <a:ln w="9525" cap="flat" cmpd="sng" algn="ctr">
              <a:solidFill>
                <a:schemeClr val="accent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anrope Medium" pitchFamily="2" charset="0"/>
                <a:ea typeface="+mn-ea"/>
                <a:cs typeface="+mn-cs"/>
              </a:defRPr>
            </a:pPr>
            <a:endParaRPr lang="es-ES"/>
          </a:p>
        </c:txPr>
        <c:crossAx val="3766998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7BF641-E87C-4868-AE4A-7668A05F95D8}" type="datetimeFigureOut">
              <a:rPr lang="es-ES" smtClean="0"/>
              <a:t>29/03/2023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B4F5AA-3CC3-485B-8229-2F3C9DC47067}" type="slidenum">
              <a:rPr lang="es-ES" smtClean="0"/>
              <a:t>‹Nº›</a:t>
            </a:fld>
            <a:endParaRPr lang="es-ES"/>
          </a:p>
        </p:txBody>
      </p:sp>
    </p:spTree>
    <p:extLst>
      <p:ext uri="{BB962C8B-B14F-4D97-AF65-F5344CB8AC3E}">
        <p14:creationId xmlns:p14="http://schemas.microsoft.com/office/powerpoint/2010/main" val="1164762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E8B4F5AA-3CC3-485B-8229-2F3C9DC47067}" type="slidenum">
              <a:rPr lang="es-ES" smtClean="0"/>
              <a:t>1</a:t>
            </a:fld>
            <a:endParaRPr lang="es-ES" dirty="0"/>
          </a:p>
        </p:txBody>
      </p:sp>
    </p:spTree>
    <p:extLst>
      <p:ext uri="{BB962C8B-B14F-4D97-AF65-F5344CB8AC3E}">
        <p14:creationId xmlns:p14="http://schemas.microsoft.com/office/powerpoint/2010/main" val="35712802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6"/>
        <p:cNvGrpSpPr/>
        <p:nvPr/>
      </p:nvGrpSpPr>
      <p:grpSpPr>
        <a:xfrm>
          <a:off x="0" y="0"/>
          <a:ext cx="0" cy="0"/>
          <a:chOff x="0" y="0"/>
          <a:chExt cx="0" cy="0"/>
        </a:xfrm>
      </p:grpSpPr>
      <p:sp>
        <p:nvSpPr>
          <p:cNvPr id="6907" name="Google Shape;6907;g62f871bca4_0_3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8" name="Google Shape;6908;g62f871bca4_0_3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8"/>
        <p:cNvGrpSpPr/>
        <p:nvPr/>
      </p:nvGrpSpPr>
      <p:grpSpPr>
        <a:xfrm>
          <a:off x="0" y="0"/>
          <a:ext cx="0" cy="0"/>
          <a:chOff x="0" y="0"/>
          <a:chExt cx="0" cy="0"/>
        </a:xfrm>
      </p:grpSpPr>
      <p:sp>
        <p:nvSpPr>
          <p:cNvPr id="7309" name="Google Shape;7309;g62f871bca4_0_39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0" name="Google Shape;7310;g62f871bca4_0_3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9"/>
        <p:cNvGrpSpPr/>
        <p:nvPr/>
      </p:nvGrpSpPr>
      <p:grpSpPr>
        <a:xfrm>
          <a:off x="0" y="0"/>
          <a:ext cx="0" cy="0"/>
          <a:chOff x="0" y="0"/>
          <a:chExt cx="0" cy="0"/>
        </a:xfrm>
      </p:grpSpPr>
      <p:sp>
        <p:nvSpPr>
          <p:cNvPr id="7680" name="Google Shape;7680;g61b437a72d_0_2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1" name="Google Shape;7681;g61b437a72d_0_2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3"/>
        <p:cNvGrpSpPr/>
        <p:nvPr/>
      </p:nvGrpSpPr>
      <p:grpSpPr>
        <a:xfrm>
          <a:off x="0" y="0"/>
          <a:ext cx="0" cy="0"/>
          <a:chOff x="0" y="0"/>
          <a:chExt cx="0" cy="0"/>
        </a:xfrm>
      </p:grpSpPr>
      <p:sp>
        <p:nvSpPr>
          <p:cNvPr id="7994" name="Google Shape;7994;g42d3f6456d_0_2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5" name="Google Shape;7995;g42d3f6456d_0_2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4"/>
        <p:cNvGrpSpPr/>
        <p:nvPr/>
      </p:nvGrpSpPr>
      <p:grpSpPr>
        <a:xfrm>
          <a:off x="0" y="0"/>
          <a:ext cx="0" cy="0"/>
          <a:chOff x="0" y="0"/>
          <a:chExt cx="0" cy="0"/>
        </a:xfrm>
      </p:grpSpPr>
      <p:sp>
        <p:nvSpPr>
          <p:cNvPr id="8285" name="Google Shape;8285;g61b437a72d_0_70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6" name="Google Shape;8286;g61b437a72d_0_7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3"/>
        <p:cNvGrpSpPr/>
        <p:nvPr/>
      </p:nvGrpSpPr>
      <p:grpSpPr>
        <a:xfrm>
          <a:off x="0" y="0"/>
          <a:ext cx="0" cy="0"/>
          <a:chOff x="0" y="0"/>
          <a:chExt cx="0" cy="0"/>
        </a:xfrm>
      </p:grpSpPr>
      <p:sp>
        <p:nvSpPr>
          <p:cNvPr id="8644" name="Google Shape;8644;g61b437a72d_0_11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5" name="Google Shape;8645;g61b437a72d_0_11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0"/>
        <p:cNvGrpSpPr/>
        <p:nvPr/>
      </p:nvGrpSpPr>
      <p:grpSpPr>
        <a:xfrm>
          <a:off x="0" y="0"/>
          <a:ext cx="0" cy="0"/>
          <a:chOff x="0" y="0"/>
          <a:chExt cx="0" cy="0"/>
        </a:xfrm>
      </p:grpSpPr>
      <p:sp>
        <p:nvSpPr>
          <p:cNvPr id="9061" name="Google Shape;9061;g61b437a72d_0_160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2" name="Google Shape;9062;g61b437a72d_0_16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0"/>
        <p:cNvGrpSpPr/>
        <p:nvPr/>
      </p:nvGrpSpPr>
      <p:grpSpPr>
        <a:xfrm>
          <a:off x="0" y="0"/>
          <a:ext cx="0" cy="0"/>
          <a:chOff x="0" y="0"/>
          <a:chExt cx="0" cy="0"/>
        </a:xfrm>
      </p:grpSpPr>
      <p:sp>
        <p:nvSpPr>
          <p:cNvPr id="9401" name="Google Shape;9401;g42d3f6456d_0_3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2" name="Google Shape;9402;g42d3f6456d_0_3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8"/>
        <p:cNvGrpSpPr/>
        <p:nvPr/>
      </p:nvGrpSpPr>
      <p:grpSpPr>
        <a:xfrm>
          <a:off x="0" y="0"/>
          <a:ext cx="0" cy="0"/>
          <a:chOff x="0" y="0"/>
          <a:chExt cx="0" cy="0"/>
        </a:xfrm>
      </p:grpSpPr>
      <p:sp>
        <p:nvSpPr>
          <p:cNvPr id="9589" name="Google Shape;9589;g5daec5670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0" name="Google Shape;9590;g5daec56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4"/>
        <p:cNvGrpSpPr/>
        <p:nvPr/>
      </p:nvGrpSpPr>
      <p:grpSpPr>
        <a:xfrm>
          <a:off x="0" y="0"/>
          <a:ext cx="0" cy="0"/>
          <a:chOff x="0" y="0"/>
          <a:chExt cx="0" cy="0"/>
        </a:xfrm>
      </p:grpSpPr>
      <p:sp>
        <p:nvSpPr>
          <p:cNvPr id="9835" name="Google Shape;9835;ge264a6f4db_3_1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6" name="Google Shape;9836;ge264a6f4db_3_1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757d10482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 name="Google Shape;13;g757d10482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0"/>
        <p:cNvGrpSpPr/>
        <p:nvPr/>
      </p:nvGrpSpPr>
      <p:grpSpPr>
        <a:xfrm>
          <a:off x="0" y="0"/>
          <a:ext cx="0" cy="0"/>
          <a:chOff x="0" y="0"/>
          <a:chExt cx="0" cy="0"/>
        </a:xfrm>
      </p:grpSpPr>
      <p:sp>
        <p:nvSpPr>
          <p:cNvPr id="9951" name="Google Shape;9951;ge264a6f4db_3_1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2" name="Google Shape;9952;ge264a6f4db_3_1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6"/>
        <p:cNvGrpSpPr/>
        <p:nvPr/>
      </p:nvGrpSpPr>
      <p:grpSpPr>
        <a:xfrm>
          <a:off x="0" y="0"/>
          <a:ext cx="0" cy="0"/>
          <a:chOff x="0" y="0"/>
          <a:chExt cx="0" cy="0"/>
        </a:xfrm>
      </p:grpSpPr>
      <p:sp>
        <p:nvSpPr>
          <p:cNvPr id="9997" name="Google Shape;9997;ge264a6f4db_3_1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8" name="Google Shape;9998;ge264a6f4db_3_1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3"/>
        <p:cNvGrpSpPr/>
        <p:nvPr/>
      </p:nvGrpSpPr>
      <p:grpSpPr>
        <a:xfrm>
          <a:off x="0" y="0"/>
          <a:ext cx="0" cy="0"/>
          <a:chOff x="0" y="0"/>
          <a:chExt cx="0" cy="0"/>
        </a:xfrm>
      </p:grpSpPr>
      <p:sp>
        <p:nvSpPr>
          <p:cNvPr id="10194" name="Google Shape;10194;ge264a6f4db_3_1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5" name="Google Shape;10195;ge264a6f4db_3_1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0"/>
        <p:cNvGrpSpPr/>
        <p:nvPr/>
      </p:nvGrpSpPr>
      <p:grpSpPr>
        <a:xfrm>
          <a:off x="0" y="0"/>
          <a:ext cx="0" cy="0"/>
          <a:chOff x="0" y="0"/>
          <a:chExt cx="0" cy="0"/>
        </a:xfrm>
      </p:grpSpPr>
      <p:sp>
        <p:nvSpPr>
          <p:cNvPr id="10451" name="Google Shape;10451;ge264a6f4db_3_1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2" name="Google Shape;10452;ge264a6f4db_3_1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8"/>
        <p:cNvGrpSpPr/>
        <p:nvPr/>
      </p:nvGrpSpPr>
      <p:grpSpPr>
        <a:xfrm>
          <a:off x="0" y="0"/>
          <a:ext cx="0" cy="0"/>
          <a:chOff x="0" y="0"/>
          <a:chExt cx="0" cy="0"/>
        </a:xfrm>
      </p:grpSpPr>
      <p:sp>
        <p:nvSpPr>
          <p:cNvPr id="10599" name="Google Shape;10599;ge264a6f4db_3_1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0" name="Google Shape;10600;ge264a6f4db_3_1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6"/>
        <p:cNvGrpSpPr/>
        <p:nvPr/>
      </p:nvGrpSpPr>
      <p:grpSpPr>
        <a:xfrm>
          <a:off x="0" y="0"/>
          <a:ext cx="0" cy="0"/>
          <a:chOff x="0" y="0"/>
          <a:chExt cx="0" cy="0"/>
        </a:xfrm>
      </p:grpSpPr>
      <p:sp>
        <p:nvSpPr>
          <p:cNvPr id="10827" name="Google Shape;10827;ge264a6f4db_3_1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8" name="Google Shape;10828;ge264a6f4db_3_1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8"/>
        <p:cNvGrpSpPr/>
        <p:nvPr/>
      </p:nvGrpSpPr>
      <p:grpSpPr>
        <a:xfrm>
          <a:off x="0" y="0"/>
          <a:ext cx="0" cy="0"/>
          <a:chOff x="0" y="0"/>
          <a:chExt cx="0" cy="0"/>
        </a:xfrm>
      </p:grpSpPr>
      <p:sp>
        <p:nvSpPr>
          <p:cNvPr id="11009" name="Google Shape;11009;g3de7457949_0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0" name="Google Shape;11010;g3de7457949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
        <p:cNvGrpSpPr/>
        <p:nvPr/>
      </p:nvGrpSpPr>
      <p:grpSpPr>
        <a:xfrm>
          <a:off x="0" y="0"/>
          <a:ext cx="0" cy="0"/>
          <a:chOff x="0" y="0"/>
          <a:chExt cx="0" cy="0"/>
        </a:xfrm>
      </p:grpSpPr>
      <p:sp>
        <p:nvSpPr>
          <p:cNvPr id="18" name="Google Shape;18;ge264a6f4d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 name="Google Shape;19;ge264a6f4d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4c7fb6a88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4c7fb6a88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799ff78fa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799ff78fa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2f871bca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2f871bca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2f871bca4_0_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2f871bca4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6"/>
        <p:cNvGrpSpPr/>
        <p:nvPr/>
      </p:nvGrpSpPr>
      <p:grpSpPr>
        <a:xfrm>
          <a:off x="0" y="0"/>
          <a:ext cx="0" cy="0"/>
          <a:chOff x="0" y="0"/>
          <a:chExt cx="0" cy="0"/>
        </a:xfrm>
      </p:grpSpPr>
      <p:sp>
        <p:nvSpPr>
          <p:cNvPr id="6317" name="Google Shape;6317;g62f871bca4_0_2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8" name="Google Shape;6318;g62f871bca4_0_2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3"/>
        <p:cNvGrpSpPr/>
        <p:nvPr/>
      </p:nvGrpSpPr>
      <p:grpSpPr>
        <a:xfrm>
          <a:off x="0" y="0"/>
          <a:ext cx="0" cy="0"/>
          <a:chOff x="0" y="0"/>
          <a:chExt cx="0" cy="0"/>
        </a:xfrm>
      </p:grpSpPr>
      <p:sp>
        <p:nvSpPr>
          <p:cNvPr id="6744" name="Google Shape;6744;g62f871bca4_0_3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5" name="Google Shape;6745;g62f871bca4_0_3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image" Target="../media/image4.png"/><Relationship Id="rId7" Type="http://schemas.openxmlformats.org/officeDocument/2006/relationships/image" Target="../media/image7.png"/><Relationship Id="rId8"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4A8FEC2-FECF-91B5-FF3D-1D5D4AE240DD}"/>
              </a:ext>
            </a:extLst>
          </p:cNvPr>
          <p:cNvSpPr>
            <a:spLocks noGrp="1"/>
          </p:cNvSpPr>
          <p:nvPr>
            <p:ph type="ctrTitle" hasCustomPrompt="1"/>
          </p:nvPr>
        </p:nvSpPr>
        <p:spPr>
          <a:xfrm>
            <a:off x="1668780" y="720241"/>
            <a:ext cx="5806440" cy="2848865"/>
          </a:xfrm>
        </p:spPr>
        <p:txBody>
          <a:bodyPr anchor="b">
            <a:noAutofit/>
          </a:bodyPr>
          <a:lstStyle>
            <a:lvl1pPr algn="ctr">
              <a:defRPr sz="9000">
                <a:latin typeface="Staatliches" pitchFamily="2" charset="0"/>
              </a:defRPr>
            </a:lvl1pPr>
          </a:lstStyle>
          <a:p>
            <a:r>
              <a:rPr lang="en-US" dirty="0"/>
              <a:t>Click to edit Master title style</a:t>
            </a:r>
          </a:p>
        </p:txBody>
      </p:sp>
      <p:sp>
        <p:nvSpPr>
          <p:cNvPr id="17" name="Subtitle 2">
            <a:extLst>
              <a:ext uri="{FF2B5EF4-FFF2-40B4-BE49-F238E27FC236}">
                <a16:creationId xmlns:a16="http://schemas.microsoft.com/office/drawing/2014/main" id="{1D569B72-51DC-BE58-9871-32C9EA8303F6}"/>
              </a:ext>
            </a:extLst>
          </p:cNvPr>
          <p:cNvSpPr>
            <a:spLocks noGrp="1"/>
          </p:cNvSpPr>
          <p:nvPr>
            <p:ph type="subTitle" idx="1" hasCustomPrompt="1"/>
          </p:nvPr>
        </p:nvSpPr>
        <p:spPr>
          <a:xfrm>
            <a:off x="3334355" y="3617490"/>
            <a:ext cx="2475290"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numb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543455"/>
            <a:ext cx="7696200" cy="1307154"/>
          </a:xfrm>
        </p:spPr>
        <p:txBody>
          <a:bodyPr>
            <a:normAutofit/>
          </a:bodyPr>
          <a:lstStyle>
            <a:lvl1pPr algn="ctr">
              <a:defRPr sz="4800"/>
            </a:lvl1pPr>
          </a:lstStyle>
          <a:p>
            <a:r>
              <a:rPr lang="en-US" dirty="0"/>
              <a:t>Click to edit Master title style</a:t>
            </a:r>
          </a:p>
        </p:txBody>
      </p:sp>
      <p:sp>
        <p:nvSpPr>
          <p:cNvPr id="2" name="Text Placeholder 3">
            <a:extLst>
              <a:ext uri="{FF2B5EF4-FFF2-40B4-BE49-F238E27FC236}">
                <a16:creationId xmlns:a16="http://schemas.microsoft.com/office/drawing/2014/main" id="{893BF9AB-B16E-A26A-BFF2-D1279E11B80C}"/>
              </a:ext>
            </a:extLst>
          </p:cNvPr>
          <p:cNvSpPr>
            <a:spLocks noGrp="1"/>
          </p:cNvSpPr>
          <p:nvPr>
            <p:ph type="body" sz="half" idx="2"/>
          </p:nvPr>
        </p:nvSpPr>
        <p:spPr>
          <a:xfrm>
            <a:off x="723900" y="2850609"/>
            <a:ext cx="7696200" cy="495705"/>
          </a:xfrm>
        </p:spPr>
        <p:txBody>
          <a:bodyPr>
            <a:normAutofit/>
          </a:bodyPr>
          <a:lstStyle>
            <a:lvl1pPr marL="0" indent="0" algn="ctr">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27581487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able of content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45" name="Imagen 44" descr="Un dibujo de un animal&#10;&#10;Descripción generada automáticamente con confianza baja">
            <a:extLst>
              <a:ext uri="{FF2B5EF4-FFF2-40B4-BE49-F238E27FC236}">
                <a16:creationId xmlns:a16="http://schemas.microsoft.com/office/drawing/2014/main" id="{4884DA22-FB37-CC61-F72B-C346C0937F6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079" t="37162" r="83888" b="19636"/>
          <a:stretch/>
        </p:blipFill>
        <p:spPr>
          <a:xfrm rot="21136873" flipH="1" flipV="1">
            <a:off x="-138113" y="-105914"/>
            <a:ext cx="1724025" cy="2786969"/>
          </a:xfrm>
          <a:prstGeom prst="rect">
            <a:avLst/>
          </a:prstGeom>
        </p:spPr>
      </p:pic>
      <p:pic>
        <p:nvPicPr>
          <p:cNvPr id="46" name="Imagen 45" descr="Icono&#10;&#10;Descripción generada automáticamente">
            <a:extLst>
              <a:ext uri="{FF2B5EF4-FFF2-40B4-BE49-F238E27FC236}">
                <a16:creationId xmlns:a16="http://schemas.microsoft.com/office/drawing/2014/main" id="{070C2179-2569-3F3C-30CC-D4370B0E367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70848" t="24065" r="2121" b="37755"/>
          <a:stretch/>
        </p:blipFill>
        <p:spPr>
          <a:xfrm flipV="1">
            <a:off x="-38900" y="-32369"/>
            <a:ext cx="1009571" cy="802102"/>
          </a:xfrm>
          <a:prstGeom prst="rect">
            <a:avLst/>
          </a:prstGeom>
        </p:spPr>
      </p:pic>
      <p:pic>
        <p:nvPicPr>
          <p:cNvPr id="4" name="Imagen 3" descr="Forma&#10;&#10;Descripción generada automáticamente">
            <a:extLst>
              <a:ext uri="{FF2B5EF4-FFF2-40B4-BE49-F238E27FC236}">
                <a16:creationId xmlns:a16="http://schemas.microsoft.com/office/drawing/2014/main" id="{A0FDA114-D61F-53ED-3494-7437E175946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337" t="11190" r="6996" b="12346"/>
          <a:stretch/>
        </p:blipFill>
        <p:spPr>
          <a:xfrm>
            <a:off x="-585017" y="4318687"/>
            <a:ext cx="1097627" cy="544726"/>
          </a:xfrm>
          <a:prstGeom prst="rect">
            <a:avLst/>
          </a:prstGeom>
        </p:spPr>
      </p:pic>
      <p:sp>
        <p:nvSpPr>
          <p:cNvPr id="6" name="Title 1">
            <a:extLst>
              <a:ext uri="{FF2B5EF4-FFF2-40B4-BE49-F238E27FC236}">
                <a16:creationId xmlns:a16="http://schemas.microsoft.com/office/drawing/2014/main" id="{AECC3FA0-1A96-8F10-353E-13501EB5A5BB}"/>
              </a:ext>
            </a:extLst>
          </p:cNvPr>
          <p:cNvSpPr>
            <a:spLocks noGrp="1"/>
          </p:cNvSpPr>
          <p:nvPr>
            <p:ph type="ctrTitle" hasCustomPrompt="1"/>
          </p:nvPr>
        </p:nvSpPr>
        <p:spPr>
          <a:xfrm>
            <a:off x="3098202" y="552452"/>
            <a:ext cx="294759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hasCustomPrompt="1"/>
          </p:nvPr>
        </p:nvSpPr>
        <p:spPr>
          <a:xfrm>
            <a:off x="2185456" y="2784207"/>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hasCustomPrompt="1"/>
          </p:nvPr>
        </p:nvSpPr>
        <p:spPr>
          <a:xfrm>
            <a:off x="879732" y="2548107"/>
            <a:ext cx="1299925"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hasCustomPrompt="1"/>
          </p:nvPr>
        </p:nvSpPr>
        <p:spPr>
          <a:xfrm>
            <a:off x="2185456" y="2437620"/>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3" name="Text Placeholder 2">
            <a:extLst>
              <a:ext uri="{FF2B5EF4-FFF2-40B4-BE49-F238E27FC236}">
                <a16:creationId xmlns:a16="http://schemas.microsoft.com/office/drawing/2014/main" id="{FE7B5AEF-C08F-9D9A-49D3-910C9A50612F}"/>
              </a:ext>
            </a:extLst>
          </p:cNvPr>
          <p:cNvSpPr>
            <a:spLocks noGrp="1"/>
          </p:cNvSpPr>
          <p:nvPr>
            <p:ph type="body" idx="21" hasCustomPrompt="1"/>
          </p:nvPr>
        </p:nvSpPr>
        <p:spPr>
          <a:xfrm>
            <a:off x="5955397" y="2784207"/>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4" name="Text Placeholder 2">
            <a:extLst>
              <a:ext uri="{FF2B5EF4-FFF2-40B4-BE49-F238E27FC236}">
                <a16:creationId xmlns:a16="http://schemas.microsoft.com/office/drawing/2014/main" id="{BE8BE305-AD7E-F4F6-AA38-4181064113AB}"/>
              </a:ext>
            </a:extLst>
          </p:cNvPr>
          <p:cNvSpPr>
            <a:spLocks noGrp="1"/>
          </p:cNvSpPr>
          <p:nvPr>
            <p:ph type="body" idx="22" hasCustomPrompt="1"/>
          </p:nvPr>
        </p:nvSpPr>
        <p:spPr>
          <a:xfrm>
            <a:off x="4643874" y="2548107"/>
            <a:ext cx="1305724"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5" name="Text Placeholder 2">
            <a:extLst>
              <a:ext uri="{FF2B5EF4-FFF2-40B4-BE49-F238E27FC236}">
                <a16:creationId xmlns:a16="http://schemas.microsoft.com/office/drawing/2014/main" id="{59D2C4A4-11EF-352D-1148-EBCE026093DD}"/>
              </a:ext>
            </a:extLst>
          </p:cNvPr>
          <p:cNvSpPr>
            <a:spLocks noGrp="1"/>
          </p:cNvSpPr>
          <p:nvPr>
            <p:ph type="body" idx="23" hasCustomPrompt="1"/>
          </p:nvPr>
        </p:nvSpPr>
        <p:spPr>
          <a:xfrm>
            <a:off x="5955397" y="2437620"/>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6" name="Text Placeholder 2">
            <a:extLst>
              <a:ext uri="{FF2B5EF4-FFF2-40B4-BE49-F238E27FC236}">
                <a16:creationId xmlns:a16="http://schemas.microsoft.com/office/drawing/2014/main" id="{6F84C1D4-2515-5DA2-CB33-5461C84DE5E8}"/>
              </a:ext>
            </a:extLst>
          </p:cNvPr>
          <p:cNvSpPr>
            <a:spLocks noGrp="1"/>
          </p:cNvSpPr>
          <p:nvPr>
            <p:ph type="body" idx="24" hasCustomPrompt="1"/>
          </p:nvPr>
        </p:nvSpPr>
        <p:spPr>
          <a:xfrm>
            <a:off x="2185456" y="3986598"/>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7" name="Text Placeholder 2">
            <a:extLst>
              <a:ext uri="{FF2B5EF4-FFF2-40B4-BE49-F238E27FC236}">
                <a16:creationId xmlns:a16="http://schemas.microsoft.com/office/drawing/2014/main" id="{F17137BC-B422-7845-F0F2-7CCD734F646D}"/>
              </a:ext>
            </a:extLst>
          </p:cNvPr>
          <p:cNvSpPr>
            <a:spLocks noGrp="1"/>
          </p:cNvSpPr>
          <p:nvPr>
            <p:ph type="body" idx="25" hasCustomPrompt="1"/>
          </p:nvPr>
        </p:nvSpPr>
        <p:spPr>
          <a:xfrm>
            <a:off x="879732" y="3750498"/>
            <a:ext cx="1299925"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8" name="Text Placeholder 2">
            <a:extLst>
              <a:ext uri="{FF2B5EF4-FFF2-40B4-BE49-F238E27FC236}">
                <a16:creationId xmlns:a16="http://schemas.microsoft.com/office/drawing/2014/main" id="{600947E3-9F4B-64B2-9013-1D106AEA0086}"/>
              </a:ext>
            </a:extLst>
          </p:cNvPr>
          <p:cNvSpPr>
            <a:spLocks noGrp="1"/>
          </p:cNvSpPr>
          <p:nvPr>
            <p:ph type="body" idx="26" hasCustomPrompt="1"/>
          </p:nvPr>
        </p:nvSpPr>
        <p:spPr>
          <a:xfrm>
            <a:off x="2185456" y="3640011"/>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9" name="Text Placeholder 2">
            <a:extLst>
              <a:ext uri="{FF2B5EF4-FFF2-40B4-BE49-F238E27FC236}">
                <a16:creationId xmlns:a16="http://schemas.microsoft.com/office/drawing/2014/main" id="{4DF544F3-CE43-61D9-C801-6E5C95CC7000}"/>
              </a:ext>
            </a:extLst>
          </p:cNvPr>
          <p:cNvSpPr>
            <a:spLocks noGrp="1"/>
          </p:cNvSpPr>
          <p:nvPr>
            <p:ph type="body" idx="27" hasCustomPrompt="1"/>
          </p:nvPr>
        </p:nvSpPr>
        <p:spPr>
          <a:xfrm>
            <a:off x="5955397" y="3986598"/>
            <a:ext cx="2343653" cy="513320"/>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0" name="Text Placeholder 2">
            <a:extLst>
              <a:ext uri="{FF2B5EF4-FFF2-40B4-BE49-F238E27FC236}">
                <a16:creationId xmlns:a16="http://schemas.microsoft.com/office/drawing/2014/main" id="{0F1D6513-B55D-B47F-93D1-0BE186DA35BD}"/>
              </a:ext>
            </a:extLst>
          </p:cNvPr>
          <p:cNvSpPr>
            <a:spLocks noGrp="1"/>
          </p:cNvSpPr>
          <p:nvPr>
            <p:ph type="body" idx="28" hasCustomPrompt="1"/>
          </p:nvPr>
        </p:nvSpPr>
        <p:spPr>
          <a:xfrm>
            <a:off x="4643874" y="3750498"/>
            <a:ext cx="1305724" cy="749420"/>
          </a:xfrm>
        </p:spPr>
        <p:txBody>
          <a:bodyPr anchor="ctr">
            <a:noAutofit/>
          </a:bodyPr>
          <a:lstStyle>
            <a:lvl1pPr marL="0" indent="0" algn="r">
              <a:buNone/>
              <a:defRPr sz="9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1" name="Text Placeholder 2">
            <a:extLst>
              <a:ext uri="{FF2B5EF4-FFF2-40B4-BE49-F238E27FC236}">
                <a16:creationId xmlns:a16="http://schemas.microsoft.com/office/drawing/2014/main" id="{E5B9A0DA-7F92-F155-EF5F-FA6BFFCEB8E4}"/>
              </a:ext>
            </a:extLst>
          </p:cNvPr>
          <p:cNvSpPr>
            <a:spLocks noGrp="1"/>
          </p:cNvSpPr>
          <p:nvPr>
            <p:ph type="body" idx="29" hasCustomPrompt="1"/>
          </p:nvPr>
        </p:nvSpPr>
        <p:spPr>
          <a:xfrm>
            <a:off x="5955397" y="3640011"/>
            <a:ext cx="2343653" cy="392481"/>
          </a:xfrm>
        </p:spPr>
        <p:txBody>
          <a:bodyPr anchor="b">
            <a:noAutofit/>
          </a:bodyPr>
          <a:lstStyle>
            <a:lvl1pPr marL="0" indent="0" algn="l">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pic>
        <p:nvPicPr>
          <p:cNvPr id="43" name="Imagen 42" descr="Forma&#10;&#10;Descripción generada automáticamente">
            <a:extLst>
              <a:ext uri="{FF2B5EF4-FFF2-40B4-BE49-F238E27FC236}">
                <a16:creationId xmlns:a16="http://schemas.microsoft.com/office/drawing/2014/main" id="{858ADF4B-6A25-92E3-75CC-B385023F4F9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337" t="11190" r="6996" b="12346"/>
          <a:stretch/>
        </p:blipFill>
        <p:spPr>
          <a:xfrm flipV="1">
            <a:off x="7422300" y="252920"/>
            <a:ext cx="2286955" cy="1134961"/>
          </a:xfrm>
          <a:prstGeom prst="rect">
            <a:avLst/>
          </a:prstGeom>
        </p:spPr>
      </p:pic>
      <p:pic>
        <p:nvPicPr>
          <p:cNvPr id="44" name="Imagen 43" descr="Patrón de fondo&#10;&#10;Descripción generada automáticamente con confianza baja">
            <a:extLst>
              <a:ext uri="{FF2B5EF4-FFF2-40B4-BE49-F238E27FC236}">
                <a16:creationId xmlns:a16="http://schemas.microsoft.com/office/drawing/2014/main" id="{D1F444CB-35F5-219C-08E9-25DEC4C2333C}"/>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75001" t="37086" r="2754" b="19907"/>
          <a:stretch/>
        </p:blipFill>
        <p:spPr>
          <a:xfrm flipH="1">
            <a:off x="8197664" y="4107437"/>
            <a:ext cx="946335" cy="1029134"/>
          </a:xfrm>
          <a:prstGeom prst="rect">
            <a:avLst/>
          </a:prstGeom>
        </p:spPr>
      </p:pic>
    </p:spTree>
    <p:extLst>
      <p:ext uri="{BB962C8B-B14F-4D97-AF65-F5344CB8AC3E}">
        <p14:creationId xmlns:p14="http://schemas.microsoft.com/office/powerpoint/2010/main" val="18413716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9000" decel="8000" autoRev="1" fill="hold" nodeType="withEffect">
                                      <p:stCondLst>
                                        <p:cond delay="100"/>
                                      </p:stCondLst>
                                      <p:childTnLst>
                                        <p:animMotion origin="layout" path="M 1.94444E-6 -4.93827E-6 L -0.0099 -0.02777 " pathEditMode="relative" rAng="0" ptsTypes="AA">
                                          <p:cBhvr>
                                            <p:cTn id="6" dur="2750" fill="hold"/>
                                            <p:tgtEl>
                                              <p:spTgt spid="46"/>
                                            </p:tgtEl>
                                            <p:attrNameLst>
                                              <p:attrName>ppt_x</p:attrName>
                                              <p:attrName>ppt_y</p:attrName>
                                            </p:attrNameLst>
                                          </p:cBhvr>
                                          <p:rCtr x="-503" y="-1389"/>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6750" fill="hold"/>
                                            <p:tgtEl>
                                              <p:spTgt spid="46"/>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33333E-6 1.35802E-6 L -8.33333E-7 -3.08642E-6 " pathEditMode="relative" rAng="0" ptsTypes="AA">
                                          <p:cBhvr>
                                            <p:cTn id="10" dur="4500" fill="hold"/>
                                            <p:tgtEl>
                                              <p:spTgt spid="45"/>
                                            </p:tgtEl>
                                            <p:attrNameLst>
                                              <p:attrName>ppt_x</p:attrName>
                                              <p:attrName>ppt_y</p:attrName>
                                            </p:attrNameLst>
                                          </p:cBhvr>
                                          <p:rCtr x="434" y="957"/>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45"/>
                                            </p:tgtEl>
                                            <p:attrNameLst>
                                              <p:attrName>r</p:attrName>
                                            </p:attrNameLst>
                                          </p:cBhvr>
                                        </p:animRot>
                                      </p:childTnLst>
                                    </p:cTn>
                                  </p:par>
                                  <p:par>
                                    <p:cTn id="13" presetID="35" presetClass="path" presetSubtype="0" repeatCount="indefinite" accel="29000" decel="26000" autoRev="1" fill="hold" nodeType="withEffect">
                                      <p:stCondLst>
                                        <p:cond delay="0"/>
                                      </p:stCondLst>
                                      <p:childTnLst>
                                        <p:animMotion origin="layout" path="M 0.03489 -2.59259E-6 L -0.0349 -2.59259E-6 " pathEditMode="relative" rAng="0" ptsTypes="AA">
                                          <p:cBhvr>
                                            <p:cTn id="14" dur="4750" fill="hold"/>
                                            <p:tgtEl>
                                              <p:spTgt spid="4"/>
                                            </p:tgtEl>
                                            <p:attrNameLst>
                                              <p:attrName>ppt_x</p:attrName>
                                              <p:attrName>ppt_y</p:attrName>
                                            </p:attrNameLst>
                                          </p:cBhvr>
                                          <p:rCtr x="-3490" y="0"/>
                                        </p:animMotion>
                                      </p:childTnLst>
                                    </p:cTn>
                                  </p:par>
                                  <p:par>
                                    <p:cTn id="15" presetID="35" presetClass="path" presetSubtype="0" repeatCount="indefinite" accel="29000" decel="26000" autoRev="1" fill="hold" nodeType="withEffect">
                                      <p:stCondLst>
                                        <p:cond delay="0"/>
                                      </p:stCondLst>
                                      <p:childTnLst>
                                        <p:animMotion origin="layout" path="M -1.94444E-6 7.40741E-7 L 0.07136 0.00062 " pathEditMode="relative" rAng="0" ptsTypes="AA">
                                          <p:cBhvr>
                                            <p:cTn id="16" dur="7250" fill="hold"/>
                                            <p:tgtEl>
                                              <p:spTgt spid="43"/>
                                            </p:tgtEl>
                                            <p:attrNameLst>
                                              <p:attrName>ppt_x</p:attrName>
                                              <p:attrName>ppt_y</p:attrName>
                                            </p:attrNameLst>
                                          </p:cBhvr>
                                          <p:rCtr x="3559" y="31"/>
                                        </p:animMotion>
                                      </p:childTnLst>
                                    </p:cTn>
                                  </p:par>
                                  <p:par>
                                    <p:cTn id="17" presetID="42" presetClass="path" presetSubtype="0" repeatCount="indefinite" accel="3636" autoRev="1" fill="hold" nodeType="withEffect" p14:presetBounceEnd="5091">
                                      <p:stCondLst>
                                        <p:cond delay="100"/>
                                      </p:stCondLst>
                                      <p:childTnLst>
                                        <p:animMotion origin="layout" path="M -3.88889E-6 3.20988E-6 L 0.01667 0.01697 " pathEditMode="relative" rAng="0" ptsTypes="AA" p14:bounceEnd="5091">
                                          <p:cBhvr>
                                            <p:cTn id="18" dur="6750" fill="hold"/>
                                            <p:tgtEl>
                                              <p:spTgt spid="44"/>
                                            </p:tgtEl>
                                            <p:attrNameLst>
                                              <p:attrName>ppt_x</p:attrName>
                                              <p:attrName>ppt_y</p:attrName>
                                            </p:attrNameLst>
                                          </p:cBhvr>
                                          <p:rCtr x="833" y="833"/>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9000" decel="8000" autoRev="1" fill="hold" nodeType="withEffect">
                                      <p:stCondLst>
                                        <p:cond delay="100"/>
                                      </p:stCondLst>
                                      <p:childTnLst>
                                        <p:animMotion origin="layout" path="M 1.94444E-6 -4.93827E-6 L -0.0099 -0.02777 " pathEditMode="relative" rAng="0" ptsTypes="AA">
                                          <p:cBhvr>
                                            <p:cTn id="6" dur="2750" fill="hold"/>
                                            <p:tgtEl>
                                              <p:spTgt spid="46"/>
                                            </p:tgtEl>
                                            <p:attrNameLst>
                                              <p:attrName>ppt_x</p:attrName>
                                              <p:attrName>ppt_y</p:attrName>
                                            </p:attrNameLst>
                                          </p:cBhvr>
                                          <p:rCtr x="-503" y="-1389"/>
                                        </p:animMotion>
                                      </p:childTnLst>
                                    </p:cTn>
                                  </p:par>
                                  <p:par>
                                    <p:cTn id="7" presetID="8" presetClass="emph" presetSubtype="0" repeatCount="indefinite" accel="2500" autoRev="1" fill="hold" nodeType="withEffect">
                                      <p:stCondLst>
                                        <p:cond delay="0"/>
                                      </p:stCondLst>
                                      <p:childTnLst>
                                        <p:animRot by="300000">
                                          <p:cBhvr>
                                            <p:cTn id="8" dur="6750" fill="hold"/>
                                            <p:tgtEl>
                                              <p:spTgt spid="46"/>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33333E-6 1.35802E-6 L -8.33333E-7 -3.08642E-6 " pathEditMode="relative" rAng="0" ptsTypes="AA">
                                          <p:cBhvr>
                                            <p:cTn id="10" dur="4500" fill="hold"/>
                                            <p:tgtEl>
                                              <p:spTgt spid="45"/>
                                            </p:tgtEl>
                                            <p:attrNameLst>
                                              <p:attrName>ppt_x</p:attrName>
                                              <p:attrName>ppt_y</p:attrName>
                                            </p:attrNameLst>
                                          </p:cBhvr>
                                          <p:rCtr x="434" y="957"/>
                                        </p:animMotion>
                                      </p:childTnLst>
                                    </p:cTn>
                                  </p:par>
                                  <p:par>
                                    <p:cTn id="11" presetID="8" presetClass="emph" presetSubtype="0" repeatCount="indefinite" accel="2500" autoRev="1" fill="hold" nodeType="withEffect">
                                      <p:stCondLst>
                                        <p:cond delay="0"/>
                                      </p:stCondLst>
                                      <p:childTnLst>
                                        <p:animRot by="300000">
                                          <p:cBhvr>
                                            <p:cTn id="12" dur="3500" fill="hold"/>
                                            <p:tgtEl>
                                              <p:spTgt spid="45"/>
                                            </p:tgtEl>
                                            <p:attrNameLst>
                                              <p:attrName>r</p:attrName>
                                            </p:attrNameLst>
                                          </p:cBhvr>
                                        </p:animRot>
                                      </p:childTnLst>
                                    </p:cTn>
                                  </p:par>
                                  <p:par>
                                    <p:cTn id="13" presetID="35" presetClass="path" presetSubtype="0" repeatCount="indefinite" accel="29000" decel="26000" autoRev="1" fill="hold" nodeType="withEffect">
                                      <p:stCondLst>
                                        <p:cond delay="0"/>
                                      </p:stCondLst>
                                      <p:childTnLst>
                                        <p:animMotion origin="layout" path="M 0.03489 -2.59259E-6 L -0.0349 -2.59259E-6 " pathEditMode="relative" rAng="0" ptsTypes="AA">
                                          <p:cBhvr>
                                            <p:cTn id="14" dur="4750" fill="hold"/>
                                            <p:tgtEl>
                                              <p:spTgt spid="4"/>
                                            </p:tgtEl>
                                            <p:attrNameLst>
                                              <p:attrName>ppt_x</p:attrName>
                                              <p:attrName>ppt_y</p:attrName>
                                            </p:attrNameLst>
                                          </p:cBhvr>
                                          <p:rCtr x="-3490" y="0"/>
                                        </p:animMotion>
                                      </p:childTnLst>
                                    </p:cTn>
                                  </p:par>
                                  <p:par>
                                    <p:cTn id="15" presetID="35" presetClass="path" presetSubtype="0" repeatCount="indefinite" accel="29000" decel="26000" autoRev="1" fill="hold" nodeType="withEffect">
                                      <p:stCondLst>
                                        <p:cond delay="0"/>
                                      </p:stCondLst>
                                      <p:childTnLst>
                                        <p:animMotion origin="layout" path="M -1.94444E-6 7.40741E-7 L 0.07136 0.00062 " pathEditMode="relative" rAng="0" ptsTypes="AA">
                                          <p:cBhvr>
                                            <p:cTn id="16" dur="7250" fill="hold"/>
                                            <p:tgtEl>
                                              <p:spTgt spid="43"/>
                                            </p:tgtEl>
                                            <p:attrNameLst>
                                              <p:attrName>ppt_x</p:attrName>
                                              <p:attrName>ppt_y</p:attrName>
                                            </p:attrNameLst>
                                          </p:cBhvr>
                                          <p:rCtr x="3559" y="31"/>
                                        </p:animMotion>
                                      </p:childTnLst>
                                    </p:cTn>
                                  </p:par>
                                  <p:par>
                                    <p:cTn id="17" presetID="42" presetClass="path" presetSubtype="0" repeatCount="indefinite" accel="3636" autoRev="1" fill="hold" nodeType="withEffect">
                                      <p:stCondLst>
                                        <p:cond delay="100"/>
                                      </p:stCondLst>
                                      <p:childTnLst>
                                        <p:animMotion origin="layout" path="M -3.88889E-6 3.20988E-6 L 0.01667 0.01697 " pathEditMode="relative" rAng="0" ptsTypes="AA">
                                          <p:cBhvr>
                                            <p:cTn id="18" dur="6750" fill="hold"/>
                                            <p:tgtEl>
                                              <p:spTgt spid="44"/>
                                            </p:tgtEl>
                                            <p:attrNameLst>
                                              <p:attrName>ppt_x</p:attrName>
                                              <p:attrName>ppt_y</p:attrName>
                                            </p:attrNameLst>
                                          </p:cBhvr>
                                          <p:rCtr x="833" y="833"/>
                                        </p:animMotion>
                                      </p:childTnLst>
                                    </p:cTn>
                                  </p:par>
                                  <p:par>
                                    <p:cTn id="19" presetID="8" presetClass="emph" presetSubtype="0" repeatCount="indefinite" accel="2500" autoRev="1" fill="hold" nodeType="withEffect">
                                      <p:stCondLst>
                                        <p:cond delay="0"/>
                                      </p:stCondLst>
                                      <p:childTnLst>
                                        <p:animRot by="300000">
                                          <p:cBhvr>
                                            <p:cTn id="20" dur="3500" fill="hold"/>
                                            <p:tgtEl>
                                              <p:spTgt spid="4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three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3" name="Imagen 2" descr="Patrón de fondo&#10;&#10;Descripción generada automáticamente con confianza baja">
            <a:extLst>
              <a:ext uri="{FF2B5EF4-FFF2-40B4-BE49-F238E27FC236}">
                <a16:creationId xmlns:a16="http://schemas.microsoft.com/office/drawing/2014/main" id="{B690FEAF-33B5-F61C-2DA5-14CA24C6010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397" t="16723" r="2755" b="29165"/>
          <a:stretch/>
        </p:blipFill>
        <p:spPr>
          <a:xfrm flipV="1">
            <a:off x="-219456" y="-146304"/>
            <a:ext cx="2113452" cy="2155212"/>
          </a:xfrm>
          <a:prstGeom prst="rect">
            <a:avLst/>
          </a:prstGeom>
        </p:spPr>
      </p:pic>
      <p:pic>
        <p:nvPicPr>
          <p:cNvPr id="4" name="Imagen 3" descr="Icono&#10;&#10;Descripción generada automáticamente">
            <a:extLst>
              <a:ext uri="{FF2B5EF4-FFF2-40B4-BE49-F238E27FC236}">
                <a16:creationId xmlns:a16="http://schemas.microsoft.com/office/drawing/2014/main" id="{8F0012EA-1473-2683-7104-3B23D54FB9E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4940" t="24065" r="2121" b="30791"/>
          <a:stretch/>
        </p:blipFill>
        <p:spPr>
          <a:xfrm flipV="1">
            <a:off x="-219456" y="-146304"/>
            <a:ext cx="1230203" cy="948406"/>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6EA473EE-1193-80B3-A755-640880912BD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080" t="41356" r="63618" b="19537"/>
          <a:stretch/>
        </p:blipFill>
        <p:spPr>
          <a:xfrm>
            <a:off x="6548876" y="3433034"/>
            <a:ext cx="3090067" cy="1925349"/>
          </a:xfrm>
          <a:prstGeom prst="rect">
            <a:avLst/>
          </a:prstGeom>
        </p:spPr>
      </p:pic>
      <p:pic>
        <p:nvPicPr>
          <p:cNvPr id="12" name="Imagen 11" descr="Icono&#10;&#10;Descripción generada automáticamente">
            <a:extLst>
              <a:ext uri="{FF2B5EF4-FFF2-40B4-BE49-F238E27FC236}">
                <a16:creationId xmlns:a16="http://schemas.microsoft.com/office/drawing/2014/main" id="{9E514C81-7847-D8E9-17C9-261CDCD38CF5}"/>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1741" t="25327" r="75446" b="24553"/>
          <a:stretch/>
        </p:blipFill>
        <p:spPr>
          <a:xfrm>
            <a:off x="8508050" y="4119178"/>
            <a:ext cx="862144" cy="1065409"/>
          </a:xfrm>
          <a:prstGeom prst="rect">
            <a:avLst/>
          </a:prstGeom>
        </p:spPr>
      </p:pic>
      <p:pic>
        <p:nvPicPr>
          <p:cNvPr id="13" name="Imagen 12" descr="Forma&#10;&#10;Descripción generada automáticamente">
            <a:extLst>
              <a:ext uri="{FF2B5EF4-FFF2-40B4-BE49-F238E27FC236}">
                <a16:creationId xmlns:a16="http://schemas.microsoft.com/office/drawing/2014/main" id="{10C80013-7BCA-F5D9-52A6-60A97810332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8508050" y="750134"/>
            <a:ext cx="1097627" cy="544726"/>
          </a:xfrm>
          <a:prstGeom prst="rect">
            <a:avLst/>
          </a:prstGeom>
        </p:spPr>
      </p:pic>
      <p:pic>
        <p:nvPicPr>
          <p:cNvPr id="14" name="Imagen 13" descr="Forma&#10;&#10;Descripción generada automáticamente">
            <a:extLst>
              <a:ext uri="{FF2B5EF4-FFF2-40B4-BE49-F238E27FC236}">
                <a16:creationId xmlns:a16="http://schemas.microsoft.com/office/drawing/2014/main" id="{C38CF12A-4A7A-1C33-EBCC-33B9395258E6}"/>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6337" t="11190" r="6996" b="12346"/>
          <a:stretch/>
        </p:blipFill>
        <p:spPr>
          <a:xfrm flipH="1">
            <a:off x="-1717605" y="3516922"/>
            <a:ext cx="2286955" cy="1134961"/>
          </a:xfrm>
          <a:prstGeom prst="rect">
            <a:avLst/>
          </a:prstGeom>
        </p:spPr>
      </p:pic>
      <p:sp>
        <p:nvSpPr>
          <p:cNvPr id="17" name="Title 1">
            <a:extLst>
              <a:ext uri="{FF2B5EF4-FFF2-40B4-BE49-F238E27FC236}">
                <a16:creationId xmlns:a16="http://schemas.microsoft.com/office/drawing/2014/main" id="{1ECA7D9E-5D15-9EE5-960E-BEA077683BB1}"/>
              </a:ext>
            </a:extLst>
          </p:cNvPr>
          <p:cNvSpPr>
            <a:spLocks noGrp="1"/>
          </p:cNvSpPr>
          <p:nvPr>
            <p:ph type="ctrTitle" hasCustomPrompt="1"/>
          </p:nvPr>
        </p:nvSpPr>
        <p:spPr>
          <a:xfrm>
            <a:off x="3098202" y="552452"/>
            <a:ext cx="294759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8" name="Text Placeholder 2">
            <a:extLst>
              <a:ext uri="{FF2B5EF4-FFF2-40B4-BE49-F238E27FC236}">
                <a16:creationId xmlns:a16="http://schemas.microsoft.com/office/drawing/2014/main" id="{EA845ED0-E9B3-AF6F-F7B1-F10BED631D17}"/>
              </a:ext>
            </a:extLst>
          </p:cNvPr>
          <p:cNvSpPr>
            <a:spLocks noGrp="1"/>
          </p:cNvSpPr>
          <p:nvPr>
            <p:ph type="body" idx="24" hasCustomPrompt="1"/>
          </p:nvPr>
        </p:nvSpPr>
        <p:spPr>
          <a:xfrm>
            <a:off x="1333537"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455BB8BC-EE89-19B8-9A87-B1CEA9F1B0FF}"/>
              </a:ext>
            </a:extLst>
          </p:cNvPr>
          <p:cNvSpPr>
            <a:spLocks noGrp="1"/>
          </p:cNvSpPr>
          <p:nvPr>
            <p:ph type="body" idx="26" hasCustomPrompt="1"/>
          </p:nvPr>
        </p:nvSpPr>
        <p:spPr>
          <a:xfrm>
            <a:off x="1333537"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44248892-F36C-F174-33BB-A8CA25A8615C}"/>
              </a:ext>
            </a:extLst>
          </p:cNvPr>
          <p:cNvSpPr>
            <a:spLocks noGrp="1"/>
          </p:cNvSpPr>
          <p:nvPr>
            <p:ph type="body" idx="27" hasCustomPrompt="1"/>
          </p:nvPr>
        </p:nvSpPr>
        <p:spPr>
          <a:xfrm>
            <a:off x="3583204"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8D05051B-2464-AE17-9811-1EABA02664CC}"/>
              </a:ext>
            </a:extLst>
          </p:cNvPr>
          <p:cNvSpPr>
            <a:spLocks noGrp="1"/>
          </p:cNvSpPr>
          <p:nvPr>
            <p:ph type="body" idx="28" hasCustomPrompt="1"/>
          </p:nvPr>
        </p:nvSpPr>
        <p:spPr>
          <a:xfrm>
            <a:off x="3583204"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EFDA4EC2-74F0-9B6A-E27F-C33012C2CC1A}"/>
              </a:ext>
            </a:extLst>
          </p:cNvPr>
          <p:cNvSpPr>
            <a:spLocks noGrp="1"/>
          </p:cNvSpPr>
          <p:nvPr>
            <p:ph type="body" idx="29" hasCustomPrompt="1"/>
          </p:nvPr>
        </p:nvSpPr>
        <p:spPr>
          <a:xfrm>
            <a:off x="5832871" y="3508882"/>
            <a:ext cx="1988314"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6002D09A-99EB-3AFF-1451-1E126091C7CC}"/>
              </a:ext>
            </a:extLst>
          </p:cNvPr>
          <p:cNvSpPr>
            <a:spLocks noGrp="1"/>
          </p:cNvSpPr>
          <p:nvPr>
            <p:ph type="body" idx="30" hasCustomPrompt="1"/>
          </p:nvPr>
        </p:nvSpPr>
        <p:spPr>
          <a:xfrm>
            <a:off x="5832871" y="3162296"/>
            <a:ext cx="1988314"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7871301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3"/>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2517 0.04228 L 5.55556E-7 3.7037E-7 " pathEditMode="relative" rAng="0" ptsTypes="AA" p14:bounceEnd="5091">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3500" fill="hold"/>
                                            <p:tgtEl>
                                              <p:spTgt spid="5"/>
                                            </p:tgtEl>
                                            <p:attrNameLst>
                                              <p:attrName>r</p:attrName>
                                            </p:attrNameLst>
                                          </p:cBhvr>
                                        </p:animRot>
                                      </p:childTnLst>
                                    </p:cTn>
                                  </p:par>
                                  <p:par>
                                    <p:cTn id="17" presetID="42" presetClass="path" presetSubtype="0" repeatCount="indefinite" accel="3636" autoRev="1" fill="hold" nodeType="withEffect" p14:presetBounceEnd="5091">
                                      <p:stCondLst>
                                        <p:cond delay="100"/>
                                      </p:stCondLst>
                                      <p:childTnLst>
                                        <p:animMotion origin="layout" path="M -0.01545 0.01204 L -5.55556E-7 -9.87654E-7 " pathEditMode="relative" rAng="0" ptsTypes="AA" p14:bounceEnd="5091">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8.33333E-7 -2.46914E-7 L 0.00538 -0.01049 " pathEditMode="relative" rAng="0" ptsTypes="AA">
                                          <p:cBhvr>
                                            <p:cTn id="6" dur="5500" fill="hold"/>
                                            <p:tgtEl>
                                              <p:spTgt spid="4"/>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4"/>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3.05556E-6 -4.19753E-6 L 0.00539 -0.01049 " pathEditMode="relative" rAng="0" ptsTypes="AA">
                                          <p:cBhvr>
                                            <p:cTn id="10" dur="4500" fill="hold"/>
                                            <p:tgtEl>
                                              <p:spTgt spid="3"/>
                                            </p:tgtEl>
                                            <p:attrNameLst>
                                              <p:attrName>ppt_x</p:attrName>
                                              <p:attrName>ppt_y</p:attrName>
                                            </p:attrNameLst>
                                          </p:cBhvr>
                                          <p:rCtr x="260" y="-525"/>
                                        </p:animMotion>
                                      </p:childTnLst>
                                    </p:cTn>
                                  </p:par>
                                  <p:par>
                                    <p:cTn id="11" presetID="8" presetClass="emph" presetSubtype="0" repeatCount="indefinite" accel="2500" autoRev="1" fill="hold" nodeType="withEffect">
                                      <p:stCondLst>
                                        <p:cond delay="0"/>
                                      </p:stCondLst>
                                      <p:childTnLst>
                                        <p:animRot by="300000">
                                          <p:cBhvr>
                                            <p:cTn id="12" dur="3500" fill="hold"/>
                                            <p:tgtEl>
                                              <p:spTgt spid="3"/>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2517 0.04228 L 5.55556E-7 3.7037E-7 " pathEditMode="relative" rAng="0" ptsTypes="AA">
                                          <p:cBhvr>
                                            <p:cTn id="14" dur="6750" fill="hold"/>
                                            <p:tgtEl>
                                              <p:spTgt spid="5"/>
                                            </p:tgtEl>
                                            <p:attrNameLst>
                                              <p:attrName>ppt_x</p:attrName>
                                              <p:attrName>ppt_y</p:attrName>
                                            </p:attrNameLst>
                                          </p:cBhvr>
                                          <p:rCtr x="1250" y="-2130"/>
                                        </p:animMotion>
                                      </p:childTnLst>
                                    </p:cTn>
                                  </p:par>
                                  <p:par>
                                    <p:cTn id="15" presetID="8" presetClass="emph" presetSubtype="0" repeatCount="indefinite" accel="2500" autoRev="1" fill="hold" nodeType="withEffect">
                                      <p:stCondLst>
                                        <p:cond delay="0"/>
                                      </p:stCondLst>
                                      <p:childTnLst>
                                        <p:animRot by="300000">
                                          <p:cBhvr>
                                            <p:cTn id="16" dur="3500" fill="hold"/>
                                            <p:tgtEl>
                                              <p:spTgt spid="5"/>
                                            </p:tgtEl>
                                            <p:attrNameLst>
                                              <p:attrName>r</p:attrName>
                                            </p:attrNameLst>
                                          </p:cBhvr>
                                        </p:animRot>
                                      </p:childTnLst>
                                    </p:cTn>
                                  </p:par>
                                  <p:par>
                                    <p:cTn id="17" presetID="42" presetClass="path" presetSubtype="0" repeatCount="indefinite" accel="3636" autoRev="1" fill="hold" nodeType="withEffect">
                                      <p:stCondLst>
                                        <p:cond delay="100"/>
                                      </p:stCondLst>
                                      <p:childTnLst>
                                        <p:animMotion origin="layout" path="M -0.01545 0.01204 L -5.55556E-7 -9.87654E-7 " pathEditMode="relative" rAng="0" ptsTypes="AA">
                                          <p:cBhvr>
                                            <p:cTn id="18" dur="3250" fill="hold"/>
                                            <p:tgtEl>
                                              <p:spTgt spid="12"/>
                                            </p:tgtEl>
                                            <p:attrNameLst>
                                              <p:attrName>ppt_x</p:attrName>
                                              <p:attrName>ppt_y</p:attrName>
                                            </p:attrNameLst>
                                          </p:cBhvr>
                                          <p:rCtr x="764" y="-617"/>
                                        </p:animMotion>
                                      </p:childTnLst>
                                    </p:cTn>
                                  </p:par>
                                  <p:par>
                                    <p:cTn id="19" presetID="8" presetClass="emph" presetSubtype="0" repeatCount="indefinite" accel="2500" autoRev="1" fill="hold" nodeType="withEffect">
                                      <p:stCondLst>
                                        <p:cond delay="0"/>
                                      </p:stCondLst>
                                      <p:childTnLst>
                                        <p:animRot by="300000">
                                          <p:cBhvr>
                                            <p:cTn id="20" dur="8250" fill="hold"/>
                                            <p:tgtEl>
                                              <p:spTgt spid="12"/>
                                            </p:tgtEl>
                                            <p:attrNameLst>
                                              <p:attrName>r</p:attrName>
                                            </p:attrNameLst>
                                          </p:cBhvr>
                                        </p:animRot>
                                      </p:childTnLst>
                                    </p:cTn>
                                  </p:par>
                                  <p:par>
                                    <p:cTn id="21" presetID="35" presetClass="path" presetSubtype="0" repeatCount="indefinite" accel="29000" decel="26000" autoRev="1" fill="hold" nodeType="withEffect">
                                      <p:stCondLst>
                                        <p:cond delay="0"/>
                                      </p:stCondLst>
                                      <p:childTnLst>
                                        <p:animMotion origin="layout" path="M 0.0349 4.5679E-6 L -0.03489 4.5679E-6 " pathEditMode="relative" rAng="0" ptsTypes="AA">
                                          <p:cBhvr>
                                            <p:cTn id="22" dur="4750" fill="hold"/>
                                            <p:tgtEl>
                                              <p:spTgt spid="13"/>
                                            </p:tgtEl>
                                            <p:attrNameLst>
                                              <p:attrName>ppt_x</p:attrName>
                                              <p:attrName>ppt_y</p:attrName>
                                            </p:attrNameLst>
                                          </p:cBhvr>
                                          <p:rCtr x="-3490" y="0"/>
                                        </p:animMotion>
                                      </p:childTnLst>
                                    </p:cTn>
                                  </p:par>
                                  <p:par>
                                    <p:cTn id="23" presetID="35" presetClass="path" presetSubtype="0" repeatCount="indefinite" accel="29000" decel="26000" autoRev="1" fill="hold" nodeType="withEffect">
                                      <p:stCondLst>
                                        <p:cond delay="0"/>
                                      </p:stCondLst>
                                      <p:childTnLst>
                                        <p:animMotion origin="layout" path="M 3.61111E-6 2.83951E-6 L 0.07135 0.00061 " pathEditMode="relative" rAng="0" ptsTypes="AA">
                                          <p:cBhvr>
                                            <p:cTn id="24" dur="7250" fill="hold"/>
                                            <p:tgtEl>
                                              <p:spTgt spid="14"/>
                                            </p:tgtEl>
                                            <p:attrNameLst>
                                              <p:attrName>ppt_x</p:attrName>
                                              <p:attrName>ppt_y</p:attrName>
                                            </p:attrNameLst>
                                          </p:cBhvr>
                                          <p:rCtr x="3576"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hank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14" name="Imagen 13" descr="Imagen que contiene electrónica, cd, computadora&#10;&#10;Descripción generada automáticamente">
            <a:extLst>
              <a:ext uri="{FF2B5EF4-FFF2-40B4-BE49-F238E27FC236}">
                <a16:creationId xmlns:a16="http://schemas.microsoft.com/office/drawing/2014/main" id="{5C0E7E33-D097-8579-4183-D798A56D409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02" t="-2" r="13066" b="892"/>
          <a:stretch/>
        </p:blipFill>
        <p:spPr>
          <a:xfrm>
            <a:off x="-301752" y="2958352"/>
            <a:ext cx="1843432" cy="2272015"/>
          </a:xfrm>
          <a:prstGeom prst="rect">
            <a:avLst/>
          </a:prstGeom>
        </p:spPr>
      </p:pic>
      <p:sp>
        <p:nvSpPr>
          <p:cNvPr id="4" name="Title 1">
            <a:extLst>
              <a:ext uri="{FF2B5EF4-FFF2-40B4-BE49-F238E27FC236}">
                <a16:creationId xmlns:a16="http://schemas.microsoft.com/office/drawing/2014/main" id="{172B4E11-06EA-77CD-34E3-CFE3BA3B32AD}"/>
              </a:ext>
            </a:extLst>
          </p:cNvPr>
          <p:cNvSpPr>
            <a:spLocks noGrp="1"/>
          </p:cNvSpPr>
          <p:nvPr>
            <p:ph type="ctrTitle" hasCustomPrompt="1"/>
          </p:nvPr>
        </p:nvSpPr>
        <p:spPr>
          <a:xfrm>
            <a:off x="1800447" y="552890"/>
            <a:ext cx="5543106" cy="1295503"/>
          </a:xfrm>
        </p:spPr>
        <p:txBody>
          <a:bodyPr anchor="b">
            <a:noAutofit/>
          </a:bodyPr>
          <a:lstStyle>
            <a:lvl1pPr algn="ctr">
              <a:defRPr sz="10000" b="1">
                <a:latin typeface="Staatliches" pitchFamily="2" charset="0"/>
              </a:defRPr>
            </a:lvl1pPr>
          </a:lstStyle>
          <a:p>
            <a:r>
              <a:rPr lang="en-US" dirty="0"/>
              <a:t>Click to edit Master title style</a:t>
            </a:r>
          </a:p>
        </p:txBody>
      </p:sp>
      <p:sp>
        <p:nvSpPr>
          <p:cNvPr id="5" name="Subtitle 2">
            <a:extLst>
              <a:ext uri="{FF2B5EF4-FFF2-40B4-BE49-F238E27FC236}">
                <a16:creationId xmlns:a16="http://schemas.microsoft.com/office/drawing/2014/main" id="{11180380-BE79-06E5-87AC-962F0BC2451A}"/>
              </a:ext>
            </a:extLst>
          </p:cNvPr>
          <p:cNvSpPr>
            <a:spLocks noGrp="1"/>
          </p:cNvSpPr>
          <p:nvPr>
            <p:ph type="subTitle" idx="1" hasCustomPrompt="1"/>
          </p:nvPr>
        </p:nvSpPr>
        <p:spPr>
          <a:xfrm>
            <a:off x="1800447" y="1685366"/>
            <a:ext cx="5543106" cy="1446715"/>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2" name="Google Shape;135;p24">
            <a:extLst>
              <a:ext uri="{FF2B5EF4-FFF2-40B4-BE49-F238E27FC236}">
                <a16:creationId xmlns:a16="http://schemas.microsoft.com/office/drawing/2014/main" id="{9ECFC722-BD89-5E83-4494-CCF7E9D9CB6C}"/>
              </a:ext>
            </a:extLst>
          </p:cNvPr>
          <p:cNvSpPr txBox="1"/>
          <p:nvPr userDrawn="1"/>
        </p:nvSpPr>
        <p:spPr>
          <a:xfrm>
            <a:off x="2161076" y="4023313"/>
            <a:ext cx="4817948" cy="262272"/>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200" b="1" dirty="0">
                <a:latin typeface="Manrope Medium" pitchFamily="2" charset="0"/>
                <a:ea typeface="Anaheim"/>
                <a:cs typeface="Anaheim"/>
                <a:sym typeface="Anaheim"/>
              </a:rPr>
              <a:t>CREDITS</a:t>
            </a:r>
            <a:r>
              <a:rPr lang="en" sz="1200" dirty="0">
                <a:latin typeface="Manrope Medium" pitchFamily="2" charset="0"/>
                <a:ea typeface="Anaheim"/>
                <a:cs typeface="Anaheim"/>
                <a:sym typeface="Anaheim"/>
              </a:rPr>
              <a:t>: This presentation template was created by </a:t>
            </a:r>
            <a:r>
              <a:rPr lang="en" sz="1200" b="1" dirty="0">
                <a:uFill>
                  <a:noFill/>
                </a:uFill>
                <a:latin typeface="Manrope Medium" pitchFamily="2" charset="0"/>
                <a:ea typeface="Anaheim"/>
                <a:cs typeface="Anaheim"/>
                <a:sym typeface="Anaheim"/>
                <a:hlinkClick r:id="rId3">
                  <a:extLst>
                    <a:ext uri="{A12FA001-AC4F-418D-AE19-62706E023703}">
                      <ahyp:hlinkClr xmlns:ahyp="http://schemas.microsoft.com/office/drawing/2018/hyperlinkcolor" val="tx"/>
                    </a:ext>
                  </a:extLst>
                </a:hlinkClick>
              </a:rPr>
              <a:t>Slidesgo</a:t>
            </a:r>
            <a:r>
              <a:rPr lang="en" sz="1200" dirty="0">
                <a:latin typeface="Manrope Medium" pitchFamily="2" charset="0"/>
                <a:ea typeface="Anaheim"/>
                <a:cs typeface="Anaheim"/>
                <a:sym typeface="Anaheim"/>
              </a:rPr>
              <a:t>, including icons by </a:t>
            </a:r>
            <a:r>
              <a:rPr lang="en" sz="1200" b="1" dirty="0">
                <a:uFill>
                  <a:noFill/>
                </a:uFill>
                <a:latin typeface="Manrope Medium" pitchFamily="2" charset="0"/>
                <a:ea typeface="Anaheim"/>
                <a:cs typeface="Anaheim"/>
                <a:sym typeface="Anaheim"/>
                <a:hlinkClick r:id="rId4">
                  <a:extLst>
                    <a:ext uri="{A12FA001-AC4F-418D-AE19-62706E023703}">
                      <ahyp:hlinkClr xmlns:ahyp="http://schemas.microsoft.com/office/drawing/2018/hyperlinkcolor" val="tx"/>
                    </a:ext>
                  </a:extLst>
                </a:hlinkClick>
              </a:rPr>
              <a:t>Flaticon</a:t>
            </a:r>
            <a:r>
              <a:rPr lang="en" sz="1200" dirty="0">
                <a:latin typeface="Manrope Medium" pitchFamily="2" charset="0"/>
                <a:ea typeface="Anaheim"/>
                <a:cs typeface="Anaheim"/>
                <a:sym typeface="Anaheim"/>
              </a:rPr>
              <a:t>, infographics &amp; images by </a:t>
            </a:r>
            <a:r>
              <a:rPr lang="en" sz="1200" b="1" dirty="0">
                <a:uFill>
                  <a:noFill/>
                </a:uFill>
                <a:latin typeface="Manrope Medium" pitchFamily="2" charset="0"/>
                <a:ea typeface="Anaheim"/>
                <a:cs typeface="Anaheim"/>
                <a:sym typeface="Anaheim"/>
                <a:hlinkClick r:id="rId5">
                  <a:extLst>
                    <a:ext uri="{A12FA001-AC4F-418D-AE19-62706E023703}">
                      <ahyp:hlinkClr xmlns:ahyp="http://schemas.microsoft.com/office/drawing/2018/hyperlinkcolor" val="tx"/>
                    </a:ext>
                  </a:extLst>
                </a:hlinkClick>
              </a:rPr>
              <a:t>Freepik</a:t>
            </a:r>
            <a:endParaRPr sz="1200" b="1" dirty="0">
              <a:latin typeface="Manrope Medium" pitchFamily="2" charset="0"/>
              <a:ea typeface="Anaheim"/>
              <a:cs typeface="Anaheim"/>
              <a:sym typeface="Anaheim"/>
            </a:endParaRPr>
          </a:p>
        </p:txBody>
      </p:sp>
      <p:pic>
        <p:nvPicPr>
          <p:cNvPr id="12" name="Imagen 11" descr="Un dibujo de un animal&#10;&#10;Descripción generada automáticamente con confianza baja">
            <a:extLst>
              <a:ext uri="{FF2B5EF4-FFF2-40B4-BE49-F238E27FC236}">
                <a16:creationId xmlns:a16="http://schemas.microsoft.com/office/drawing/2014/main" id="{542B01F3-0EA0-206A-CAB2-A2D92090C2BA}"/>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l="1440" t="38296" r="54437" b="15040"/>
          <a:stretch/>
        </p:blipFill>
        <p:spPr>
          <a:xfrm rot="16200000">
            <a:off x="6260796" y="599457"/>
            <a:ext cx="3862170" cy="2297488"/>
          </a:xfrm>
          <a:prstGeom prst="rect">
            <a:avLst/>
          </a:prstGeom>
        </p:spPr>
      </p:pic>
      <p:pic>
        <p:nvPicPr>
          <p:cNvPr id="13" name="Imagen 12" descr="Dibujo de una persona&#10;&#10;Descripción generada automáticamente con confianza media">
            <a:extLst>
              <a:ext uri="{FF2B5EF4-FFF2-40B4-BE49-F238E27FC236}">
                <a16:creationId xmlns:a16="http://schemas.microsoft.com/office/drawing/2014/main" id="{F07EDE4A-D8BD-B3B5-38DF-0A7FFFA732BF}"/>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24657" t="9029" r="34047" b="28091"/>
          <a:stretch/>
        </p:blipFill>
        <p:spPr>
          <a:xfrm rot="16200000">
            <a:off x="7296355" y="-24866"/>
            <a:ext cx="2202289" cy="1886250"/>
          </a:xfrm>
          <a:prstGeom prst="rect">
            <a:avLst/>
          </a:prstGeom>
          <a:effectLst/>
        </p:spPr>
      </p:pic>
      <p:pic>
        <p:nvPicPr>
          <p:cNvPr id="20" name="Imagen 19" descr="Icono&#10;&#10;Descripción generada automáticamente">
            <a:extLst>
              <a:ext uri="{FF2B5EF4-FFF2-40B4-BE49-F238E27FC236}">
                <a16:creationId xmlns:a16="http://schemas.microsoft.com/office/drawing/2014/main" id="{E52E6F81-B33F-D487-1ED4-E4F1E3C02356}"/>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1741" t="25327" r="77816" b="24553"/>
          <a:stretch/>
        </p:blipFill>
        <p:spPr>
          <a:xfrm rot="16200000">
            <a:off x="7980309" y="-378887"/>
            <a:ext cx="1034193" cy="1426196"/>
          </a:xfrm>
          <a:prstGeom prst="rect">
            <a:avLst/>
          </a:prstGeom>
        </p:spPr>
      </p:pic>
    </p:spTree>
    <p:extLst>
      <p:ext uri="{BB962C8B-B14F-4D97-AF65-F5344CB8AC3E}">
        <p14:creationId xmlns:p14="http://schemas.microsoft.com/office/powerpoint/2010/main" val="32850192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6" dur="6000" fill="hold"/>
                                            <p:tgtEl>
                                              <p:spTgt spid="14"/>
                                            </p:tgtEl>
                                            <p:attrNameLst>
                                              <p:attrName>ppt_x</p:attrName>
                                              <p:attrName>ppt_y</p:attrName>
                                            </p:attrNameLst>
                                          </p:cBhvr>
                                          <p:rCtr x="-1094" y="1667"/>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4"/>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3.33333E-6 -4.81481E-6 L 0.0073 -0.01759 " pathEditMode="relative" rAng="0" ptsTypes="AA" p14:bounceEnd="5091">
                                          <p:cBhvr>
                                            <p:cTn id="10" dur="6750" fill="hold"/>
                                            <p:tgtEl>
                                              <p:spTgt spid="12"/>
                                            </p:tgtEl>
                                            <p:attrNameLst>
                                              <p:attrName>ppt_x</p:attrName>
                                              <p:attrName>ppt_y</p:attrName>
                                            </p:attrNameLst>
                                          </p:cBhvr>
                                          <p:rCtr x="365"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2"/>
                                            </p:tgtEl>
                                            <p:attrNameLst>
                                              <p:attrName>r</p:attrName>
                                            </p:attrNameLst>
                                          </p:cBhvr>
                                        </p:animRot>
                                      </p:childTnLst>
                                    </p:cTn>
                                  </p:par>
                                  <p:par>
                                    <p:cTn id="13"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14" dur="3500" fill="hold"/>
                                            <p:tgtEl>
                                              <p:spTgt spid="20"/>
                                            </p:tgtEl>
                                            <p:attrNameLst>
                                              <p:attrName>ppt_x</p:attrName>
                                              <p:attrName>ppt_y</p:attrName>
                                            </p:attrNameLst>
                                          </p:cBhvr>
                                          <p:rCtr x="590" y="-1111"/>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9750" fill="hold"/>
                                            <p:tgtEl>
                                              <p:spTgt spid="20"/>
                                            </p:tgtEl>
                                            <p:attrNameLst>
                                              <p:attrName>r</p:attrName>
                                            </p:attrNameLst>
                                          </p:cBhvr>
                                        </p:animRot>
                                      </p:childTnLst>
                                    </p:cTn>
                                  </p:par>
                                  <p:par>
                                    <p:cTn id="17" presetID="42" presetClass="path" presetSubtype="0" repeatCount="indefinite" accel="3636" autoRev="1" fill="hold" nodeType="withEffect" p14:presetBounceEnd="5091">
                                      <p:stCondLst>
                                        <p:cond delay="100"/>
                                      </p:stCondLst>
                                      <p:childTnLst>
                                        <p:animMotion origin="layout" path="M 8.33333E-7 0.00123 L 0.00851 -0.03241 " pathEditMode="relative" rAng="0" ptsTypes="AA" p14:bounceEnd="5091">
                                          <p:cBhvr>
                                            <p:cTn id="18" dur="3250" fill="hold"/>
                                            <p:tgtEl>
                                              <p:spTgt spid="13"/>
                                            </p:tgtEl>
                                            <p:attrNameLst>
                                              <p:attrName>ppt_x</p:attrName>
                                              <p:attrName>ppt_y</p:attrName>
                                            </p:attrNameLst>
                                          </p:cBhvr>
                                          <p:rCtr x="417" y="-1698"/>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8250" fill="hold"/>
                                            <p:tgtEl>
                                              <p:spTgt spid="13"/>
                                            </p:tgtEl>
                                            <p:attrNameLst>
                                              <p:attrName>r</p:attrName>
                                            </p:attrNameLst>
                                          </p:cBhvr>
                                        </p:animRot>
                                      </p:childTnLst>
                                    </p:cTn>
                                  </p:par>
                                  <p:par>
                                    <p:cTn id="21" presetID="10" presetClass="entr" presetSubtype="0" fill="hold" grpId="0" nodeType="withEffect">
                                      <p:stCondLst>
                                        <p:cond delay="200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6" dur="6000" fill="hold"/>
                                            <p:tgtEl>
                                              <p:spTgt spid="14"/>
                                            </p:tgtEl>
                                            <p:attrNameLst>
                                              <p:attrName>ppt_x</p:attrName>
                                              <p:attrName>ppt_y</p:attrName>
                                            </p:attrNameLst>
                                          </p:cBhvr>
                                          <p:rCtr x="-1094" y="1667"/>
                                        </p:animMotion>
                                      </p:childTnLst>
                                    </p:cTn>
                                  </p:par>
                                  <p:par>
                                    <p:cTn id="7" presetID="8" presetClass="emph" presetSubtype="0" repeatCount="indefinite" accel="2500" autoRev="1" fill="hold" nodeType="withEffect">
                                      <p:stCondLst>
                                        <p:cond delay="0"/>
                                      </p:stCondLst>
                                      <p:childTnLst>
                                        <p:animRot by="300000">
                                          <p:cBhvr>
                                            <p:cTn id="8" dur="3500" fill="hold"/>
                                            <p:tgtEl>
                                              <p:spTgt spid="14"/>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3.33333E-6 -4.81481E-6 L 0.0073 -0.01759 " pathEditMode="relative" rAng="0" ptsTypes="AA">
                                          <p:cBhvr>
                                            <p:cTn id="10" dur="6750" fill="hold"/>
                                            <p:tgtEl>
                                              <p:spTgt spid="12"/>
                                            </p:tgtEl>
                                            <p:attrNameLst>
                                              <p:attrName>ppt_x</p:attrName>
                                              <p:attrName>ppt_y</p:attrName>
                                            </p:attrNameLst>
                                          </p:cBhvr>
                                          <p:rCtr x="365"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2"/>
                                            </p:tgtEl>
                                            <p:attrNameLst>
                                              <p:attrName>r</p:attrName>
                                            </p:attrNameLst>
                                          </p:cBhvr>
                                        </p:animRot>
                                      </p:childTnLst>
                                    </p:cTn>
                                  </p:par>
                                  <p:par>
                                    <p:cTn id="13"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14" dur="3500" fill="hold"/>
                                            <p:tgtEl>
                                              <p:spTgt spid="20"/>
                                            </p:tgtEl>
                                            <p:attrNameLst>
                                              <p:attrName>ppt_x</p:attrName>
                                              <p:attrName>ppt_y</p:attrName>
                                            </p:attrNameLst>
                                          </p:cBhvr>
                                          <p:rCtr x="590" y="-1111"/>
                                        </p:animMotion>
                                      </p:childTnLst>
                                    </p:cTn>
                                  </p:par>
                                  <p:par>
                                    <p:cTn id="15" presetID="8" presetClass="emph" presetSubtype="0" repeatCount="indefinite" accel="2500" autoRev="1" fill="hold" nodeType="withEffect">
                                      <p:stCondLst>
                                        <p:cond delay="0"/>
                                      </p:stCondLst>
                                      <p:childTnLst>
                                        <p:animRot by="300000">
                                          <p:cBhvr>
                                            <p:cTn id="16" dur="9750" fill="hold"/>
                                            <p:tgtEl>
                                              <p:spTgt spid="20"/>
                                            </p:tgtEl>
                                            <p:attrNameLst>
                                              <p:attrName>r</p:attrName>
                                            </p:attrNameLst>
                                          </p:cBhvr>
                                        </p:animRot>
                                      </p:childTnLst>
                                    </p:cTn>
                                  </p:par>
                                  <p:par>
                                    <p:cTn id="17" presetID="42" presetClass="path" presetSubtype="0" repeatCount="indefinite" accel="3636" autoRev="1" fill="hold" nodeType="withEffect">
                                      <p:stCondLst>
                                        <p:cond delay="100"/>
                                      </p:stCondLst>
                                      <p:childTnLst>
                                        <p:animMotion origin="layout" path="M 8.33333E-7 0.00123 L 0.00851 -0.03241 " pathEditMode="relative" rAng="0" ptsTypes="AA">
                                          <p:cBhvr>
                                            <p:cTn id="18" dur="3250" fill="hold"/>
                                            <p:tgtEl>
                                              <p:spTgt spid="13"/>
                                            </p:tgtEl>
                                            <p:attrNameLst>
                                              <p:attrName>ppt_x</p:attrName>
                                              <p:attrName>ppt_y</p:attrName>
                                            </p:attrNameLst>
                                          </p:cBhvr>
                                          <p:rCtr x="417" y="-1698"/>
                                        </p:animMotion>
                                      </p:childTnLst>
                                    </p:cTn>
                                  </p:par>
                                  <p:par>
                                    <p:cTn id="19" presetID="8" presetClass="emph" presetSubtype="0" repeatCount="indefinite" accel="2500" autoRev="1" fill="hold" nodeType="withEffect">
                                      <p:stCondLst>
                                        <p:cond delay="0"/>
                                      </p:stCondLst>
                                      <p:childTnLst>
                                        <p:animRot by="300000">
                                          <p:cBhvr>
                                            <p:cTn id="20" dur="8250" fill="hold"/>
                                            <p:tgtEl>
                                              <p:spTgt spid="13"/>
                                            </p:tgtEl>
                                            <p:attrNameLst>
                                              <p:attrName>r</p:attrName>
                                            </p:attrNameLst>
                                          </p:cBhvr>
                                        </p:animRot>
                                      </p:childTnLst>
                                    </p:cTn>
                                  </p:par>
                                  <p:par>
                                    <p:cTn id="21" presetID="10" presetClass="entr" presetSubtype="0" fill="hold" grpId="0" nodeType="withEffect">
                                      <p:stCondLst>
                                        <p:cond delay="200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2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42576148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extLst>
      <p:ext uri="{BB962C8B-B14F-4D97-AF65-F5344CB8AC3E}">
        <p14:creationId xmlns:p14="http://schemas.microsoft.com/office/powerpoint/2010/main" val="543675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5001A8A-891E-D2AE-FE4D-AB857A222EB5}"/>
              </a:ext>
            </a:extLst>
          </p:cNvPr>
          <p:cNvSpPr>
            <a:spLocks noGrp="1"/>
          </p:cNvSpPr>
          <p:nvPr>
            <p:ph type="ctrTitle" hasCustomPrompt="1"/>
          </p:nvPr>
        </p:nvSpPr>
        <p:spPr>
          <a:xfrm>
            <a:off x="2776078" y="1741336"/>
            <a:ext cx="3591845" cy="2325085"/>
          </a:xfrm>
        </p:spPr>
        <p:txBody>
          <a:bodyPr anchor="b">
            <a:noAutofit/>
          </a:bodyPr>
          <a:lstStyle>
            <a:lvl1pPr algn="ctr">
              <a:lnSpc>
                <a:spcPct val="80000"/>
              </a:lnSpc>
              <a:defRPr sz="9000">
                <a:latin typeface="Staatliches" pitchFamily="2" charset="0"/>
              </a:defRPr>
            </a:lvl1pPr>
          </a:lstStyle>
          <a:p>
            <a:r>
              <a:rPr lang="en-US" dirty="0"/>
              <a:t>Click to edit Master title style</a:t>
            </a:r>
          </a:p>
        </p:txBody>
      </p:sp>
      <p:sp>
        <p:nvSpPr>
          <p:cNvPr id="11" name="Subtitle 2">
            <a:extLst>
              <a:ext uri="{FF2B5EF4-FFF2-40B4-BE49-F238E27FC236}">
                <a16:creationId xmlns:a16="http://schemas.microsoft.com/office/drawing/2014/main" id="{87D85608-CD86-DB54-886E-5B0C1DCC94D2}"/>
              </a:ext>
            </a:extLst>
          </p:cNvPr>
          <p:cNvSpPr>
            <a:spLocks noGrp="1"/>
          </p:cNvSpPr>
          <p:nvPr>
            <p:ph type="subTitle" idx="1" hasCustomPrompt="1"/>
          </p:nvPr>
        </p:nvSpPr>
        <p:spPr>
          <a:xfrm>
            <a:off x="3335468" y="3942677"/>
            <a:ext cx="2473065" cy="529090"/>
          </a:xfrm>
        </p:spPr>
        <p:txBody>
          <a:bodyPr>
            <a:noAutofit/>
          </a:bodyPr>
          <a:lstStyle>
            <a:lvl1pPr marL="0" indent="0" algn="ctr">
              <a:buNone/>
              <a:defRPr sz="1600">
                <a:latin typeface="Manrope Medium" pitchFamily="2" charset="0"/>
                <a:cs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hasCustomPrompt="1"/>
          </p:nvPr>
        </p:nvSpPr>
        <p:spPr>
          <a:xfrm>
            <a:off x="3016973" y="916611"/>
            <a:ext cx="3110054" cy="615714"/>
          </a:xfrm>
        </p:spPr>
        <p:txBody>
          <a:bodyPr anchor="ctr">
            <a:noAutofit/>
          </a:bodyPr>
          <a:lstStyle>
            <a:lvl1pPr marL="0" indent="0" algn="ctr">
              <a:buNone/>
              <a:defRPr sz="50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bod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1268819" y="2169042"/>
            <a:ext cx="6606362" cy="2422008"/>
          </a:xfrm>
        </p:spPr>
        <p:txBody>
          <a:bodyPr>
            <a:noAutofit/>
          </a:bodyPr>
          <a:lstStyle>
            <a:lvl1pPr marL="0" indent="0">
              <a:buNone/>
              <a:defRPr sz="120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5" name="Title 1">
            <a:extLst>
              <a:ext uri="{FF2B5EF4-FFF2-40B4-BE49-F238E27FC236}">
                <a16:creationId xmlns:a16="http://schemas.microsoft.com/office/drawing/2014/main" id="{3AB21134-96A1-CABC-DEB1-978023910167}"/>
              </a:ext>
            </a:extLst>
          </p:cNvPr>
          <p:cNvSpPr>
            <a:spLocks noGrp="1"/>
          </p:cNvSpPr>
          <p:nvPr>
            <p:ph type="ctrTitle" hasCustomPrompt="1"/>
          </p:nvPr>
        </p:nvSpPr>
        <p:spPr>
          <a:xfrm>
            <a:off x="2516372" y="552452"/>
            <a:ext cx="4111256"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21" name="Imagen 20" descr="Icono&#10;&#10;Descripción generada automáticamente">
            <a:extLst>
              <a:ext uri="{FF2B5EF4-FFF2-40B4-BE49-F238E27FC236}">
                <a16:creationId xmlns:a16="http://schemas.microsoft.com/office/drawing/2014/main" id="{3C7939A1-0E92-74B6-5DFE-69AB56B1719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7645" t="24064" r="2121" b="27803"/>
          <a:stretch/>
        </p:blipFill>
        <p:spPr>
          <a:xfrm flipH="1" flipV="1">
            <a:off x="7475359" y="-228601"/>
            <a:ext cx="1851519" cy="1657995"/>
          </a:xfrm>
          <a:prstGeom prst="rect">
            <a:avLst/>
          </a:prstGeom>
        </p:spPr>
      </p:pic>
      <p:pic>
        <p:nvPicPr>
          <p:cNvPr id="2" name="Imagen 1" descr="Forma&#10;&#10;Descripción generada automáticamente">
            <a:extLst>
              <a:ext uri="{FF2B5EF4-FFF2-40B4-BE49-F238E27FC236}">
                <a16:creationId xmlns:a16="http://schemas.microsoft.com/office/drawing/2014/main" id="{48A88EED-AAAA-00FF-48A0-D45831195A1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6337" t="11190" r="6996" b="12346"/>
          <a:stretch/>
        </p:blipFill>
        <p:spPr>
          <a:xfrm flipH="1">
            <a:off x="-913013" y="679493"/>
            <a:ext cx="2286955" cy="1134961"/>
          </a:xfrm>
          <a:prstGeom prst="rect">
            <a:avLst/>
          </a:prstGeom>
        </p:spPr>
      </p:pic>
      <p:pic>
        <p:nvPicPr>
          <p:cNvPr id="5" name="Imagen 4" descr="Patrón de fondo&#10;&#10;Descripción generada automáticamente con confianza baja">
            <a:extLst>
              <a:ext uri="{FF2B5EF4-FFF2-40B4-BE49-F238E27FC236}">
                <a16:creationId xmlns:a16="http://schemas.microsoft.com/office/drawing/2014/main" id="{A5FB7142-D816-1946-DC3C-197B447D1A3A}"/>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9407" t="37085" r="2754" b="15750"/>
          <a:stretch/>
        </p:blipFill>
        <p:spPr>
          <a:xfrm flipH="1" flipV="1">
            <a:off x="8416774" y="-91441"/>
            <a:ext cx="910105" cy="867295"/>
          </a:xfrm>
          <a:prstGeom prst="rect">
            <a:avLst/>
          </a:prstGeom>
        </p:spPr>
      </p:pic>
      <p:pic>
        <p:nvPicPr>
          <p:cNvPr id="7" name="Imagen 6" descr="Icono&#10;&#10;Descripción generada automáticamente">
            <a:extLst>
              <a:ext uri="{FF2B5EF4-FFF2-40B4-BE49-F238E27FC236}">
                <a16:creationId xmlns:a16="http://schemas.microsoft.com/office/drawing/2014/main" id="{AE5A8C9C-274D-AFF7-7E9F-EC21A56F258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7231" t="26660" r="-1628" b="28084"/>
          <a:stretch/>
        </p:blipFill>
        <p:spPr>
          <a:xfrm>
            <a:off x="-265176" y="4334468"/>
            <a:ext cx="2031631" cy="950763"/>
          </a:xfrm>
          <a:prstGeom prst="rect">
            <a:avLst/>
          </a:prstGeom>
        </p:spPr>
      </p:pic>
      <p:sp>
        <p:nvSpPr>
          <p:cNvPr id="16" name="Title 1">
            <a:extLst>
              <a:ext uri="{FF2B5EF4-FFF2-40B4-BE49-F238E27FC236}">
                <a16:creationId xmlns:a16="http://schemas.microsoft.com/office/drawing/2014/main" id="{5BD6EBA5-A69D-AA95-B0EF-CB2A280E091E}"/>
              </a:ext>
            </a:extLst>
          </p:cNvPr>
          <p:cNvSpPr>
            <a:spLocks noGrp="1"/>
          </p:cNvSpPr>
          <p:nvPr userDrawn="1">
            <p:ph type="ctrTitle" hasCustomPrompt="1"/>
          </p:nvPr>
        </p:nvSpPr>
        <p:spPr>
          <a:xfrm>
            <a:off x="2736273" y="552452"/>
            <a:ext cx="3671454"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
        <p:nvSpPr>
          <p:cNvPr id="17" name="Text Placeholder 2">
            <a:extLst>
              <a:ext uri="{FF2B5EF4-FFF2-40B4-BE49-F238E27FC236}">
                <a16:creationId xmlns:a16="http://schemas.microsoft.com/office/drawing/2014/main" id="{8FDD306B-4B15-65F7-AA39-8D3BC6EA0A8E}"/>
              </a:ext>
            </a:extLst>
          </p:cNvPr>
          <p:cNvSpPr>
            <a:spLocks noGrp="1"/>
          </p:cNvSpPr>
          <p:nvPr userDrawn="1">
            <p:ph type="body" idx="24" hasCustomPrompt="1"/>
          </p:nvPr>
        </p:nvSpPr>
        <p:spPr>
          <a:xfrm>
            <a:off x="1547842"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E2643C61-59B4-A58F-A228-D9F7D6EB82E9}"/>
              </a:ext>
            </a:extLst>
          </p:cNvPr>
          <p:cNvSpPr>
            <a:spLocks noGrp="1"/>
          </p:cNvSpPr>
          <p:nvPr userDrawn="1">
            <p:ph type="body" idx="26" hasCustomPrompt="1"/>
          </p:nvPr>
        </p:nvSpPr>
        <p:spPr>
          <a:xfrm>
            <a:off x="1547842"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593377C4-7D1C-7B6A-FAC4-B70137765F5B}"/>
              </a:ext>
            </a:extLst>
          </p:cNvPr>
          <p:cNvSpPr>
            <a:spLocks noGrp="1"/>
          </p:cNvSpPr>
          <p:nvPr userDrawn="1">
            <p:ph type="body" idx="27" hasCustomPrompt="1"/>
          </p:nvPr>
        </p:nvSpPr>
        <p:spPr>
          <a:xfrm>
            <a:off x="4887825" y="3508882"/>
            <a:ext cx="2690611" cy="859759"/>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8E4FCE2E-88A9-25FA-BAD7-80A6B75AD5DF}"/>
              </a:ext>
            </a:extLst>
          </p:cNvPr>
          <p:cNvSpPr>
            <a:spLocks noGrp="1"/>
          </p:cNvSpPr>
          <p:nvPr userDrawn="1">
            <p:ph type="body" idx="29" hasCustomPrompt="1"/>
          </p:nvPr>
        </p:nvSpPr>
        <p:spPr>
          <a:xfrm>
            <a:off x="4887825" y="3162296"/>
            <a:ext cx="2690611" cy="392481"/>
          </a:xfrm>
        </p:spPr>
        <p:txBody>
          <a:bodyPr anchor="b">
            <a:noAutofit/>
          </a:bodyPr>
          <a:lstStyle>
            <a:lvl1pPr marL="0" indent="0" algn="ctr">
              <a:buNone/>
              <a:defRPr sz="3200">
                <a:solidFill>
                  <a:schemeClr val="tx1"/>
                </a:solidFill>
                <a:latin typeface="Staatliches"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14:presetBounceEnd="3500">
                                      <p:stCondLst>
                                        <p:cond delay="0"/>
                                      </p:stCondLst>
                                      <p:childTnLst>
                                        <p:animRot by="300000" p14:bounceEnd="35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21"/>
                                            </p:tgtEl>
                                            <p:attrNameLst>
                                              <p:attrName>r</p:attrName>
                                            </p:attrNameLst>
                                          </p:cBhvr>
                                        </p:animRot>
                                      </p:childTnLst>
                                    </p:cTn>
                                  </p:par>
                                  <p:par>
                                    <p:cTn id="15" presetID="42" presetClass="path" presetSubtype="0" repeatCount="indefinite" accel="3636" autoRev="1" fill="hold" nodeType="withEffect" p14:presetBounceEnd="5091">
                                      <p:stCondLst>
                                        <p:cond delay="100"/>
                                      </p:stCondLst>
                                      <p:childTnLst>
                                        <p:animMotion origin="layout" path="M -0.01545 0.01203 L 1.94444E-6 3.45679E-6 " pathEditMode="relative" rAng="0" ptsTypes="AA" p14:bounceEnd="5091">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3.61111E-6 -3.95062E-6 L 0.07136 0.00062 " pathEditMode="relative" rAng="0" ptsTypes="AA">
                                          <p:cBhvr>
                                            <p:cTn id="6" dur="5500" fill="hold"/>
                                            <p:tgtEl>
                                              <p:spTgt spid="2"/>
                                            </p:tgtEl>
                                            <p:attrNameLst>
                                              <p:attrName>ppt_x</p:attrName>
                                              <p:attrName>ppt_y</p:attrName>
                                            </p:attrNameLst>
                                          </p:cBhvr>
                                          <p:rCtr x="3559" y="31"/>
                                        </p:animMotion>
                                      </p:childTnLst>
                                    </p:cTn>
                                  </p:par>
                                  <p:par>
                                    <p:cTn id="7" presetID="42" presetClass="path" presetSubtype="0" repeatCount="indefinite" accel="9000" decel="8000" autoRev="1" fill="hold" nodeType="withEffect">
                                      <p:stCondLst>
                                        <p:cond delay="100"/>
                                      </p:stCondLst>
                                      <p:childTnLst>
                                        <p:animMotion origin="layout" path="M 1.11111E-6 1.97531E-6 L 0.00677 -0.0179 " pathEditMode="relative" rAng="0" ptsTypes="AA">
                                          <p:cBhvr>
                                            <p:cTn id="8" dur="2750" fill="hold"/>
                                            <p:tgtEl>
                                              <p:spTgt spid="5"/>
                                            </p:tgtEl>
                                            <p:attrNameLst>
                                              <p:attrName>ppt_x</p:attrName>
                                              <p:attrName>ppt_y</p:attrName>
                                            </p:attrNameLst>
                                          </p:cBhvr>
                                          <p:rCtr x="330" y="-895"/>
                                        </p:animMotion>
                                      </p:childTnLst>
                                    </p:cTn>
                                  </p:par>
                                  <p:par>
                                    <p:cTn id="9" presetID="8" presetClass="emph" presetSubtype="0" repeatCount="indefinite" accel="2500" autoRev="1" fill="hold" nodeType="withEffect">
                                      <p:stCondLst>
                                        <p:cond delay="0"/>
                                      </p:stCondLst>
                                      <p:childTnLst>
                                        <p:animRot by="300000">
                                          <p:cBhvr>
                                            <p:cTn id="10" dur="6750" fill="hold"/>
                                            <p:tgtEl>
                                              <p:spTgt spid="5"/>
                                            </p:tgtEl>
                                            <p:attrNameLst>
                                              <p:attrName>r</p:attrName>
                                            </p:attrNameLst>
                                          </p:cBhvr>
                                        </p:animRot>
                                      </p:childTnLst>
                                    </p:cTn>
                                  </p:par>
                                  <p:par>
                                    <p:cTn id="11" presetID="42" presetClass="path" presetSubtype="0" repeatCount="indefinite" accel="3636" decel="4000" autoRev="1" fill="hold" nodeType="withEffect">
                                      <p:stCondLst>
                                        <p:cond delay="100"/>
                                      </p:stCondLst>
                                      <p:childTnLst>
                                        <p:animMotion origin="layout" path="M 0 3.33333E-6 L 0.00538 -0.0105 " pathEditMode="relative" rAng="0" ptsTypes="AA">
                                          <p:cBhvr>
                                            <p:cTn id="12" dur="4500" fill="hold"/>
                                            <p:tgtEl>
                                              <p:spTgt spid="21"/>
                                            </p:tgtEl>
                                            <p:attrNameLst>
                                              <p:attrName>ppt_x</p:attrName>
                                              <p:attrName>ppt_y</p:attrName>
                                            </p:attrNameLst>
                                          </p:cBhvr>
                                          <p:rCtr x="260" y="-525"/>
                                        </p:animMotion>
                                      </p:childTnLst>
                                    </p:cTn>
                                  </p:par>
                                  <p:par>
                                    <p:cTn id="13" presetID="8" presetClass="emph" presetSubtype="0" repeatCount="indefinite" accel="2500" autoRev="1" fill="hold" nodeType="withEffect">
                                      <p:stCondLst>
                                        <p:cond delay="0"/>
                                      </p:stCondLst>
                                      <p:childTnLst>
                                        <p:animRot by="300000">
                                          <p:cBhvr>
                                            <p:cTn id="14" dur="3500" fill="hold"/>
                                            <p:tgtEl>
                                              <p:spTgt spid="21"/>
                                            </p:tgtEl>
                                            <p:attrNameLst>
                                              <p:attrName>r</p:attrName>
                                            </p:attrNameLst>
                                          </p:cBhvr>
                                        </p:animRot>
                                      </p:childTnLst>
                                    </p:cTn>
                                  </p:par>
                                  <p:par>
                                    <p:cTn id="15" presetID="42" presetClass="path" presetSubtype="0" repeatCount="indefinite" accel="3636" autoRev="1" fill="hold" nodeType="withEffect">
                                      <p:stCondLst>
                                        <p:cond delay="100"/>
                                      </p:stCondLst>
                                      <p:childTnLst>
                                        <p:animMotion origin="layout" path="M -0.01545 0.01203 L 1.94444E-6 3.45679E-6 " pathEditMode="relative" rAng="0" ptsTypes="AA">
                                          <p:cBhvr>
                                            <p:cTn id="16" dur="3250" fill="hold"/>
                                            <p:tgtEl>
                                              <p:spTgt spid="7"/>
                                            </p:tgtEl>
                                            <p:attrNameLst>
                                              <p:attrName>ppt_x</p:attrName>
                                              <p:attrName>ppt_y</p:attrName>
                                            </p:attrNameLst>
                                          </p:cBhvr>
                                          <p:rCtr x="764" y="-617"/>
                                        </p:animMotion>
                                      </p:childTnLst>
                                    </p:cTn>
                                  </p:par>
                                  <p:par>
                                    <p:cTn id="17" presetID="8" presetClass="emph" presetSubtype="0" repeatCount="indefinite" accel="2500" autoRev="1" fill="hold" nodeType="withEffect">
                                      <p:stCondLst>
                                        <p:cond delay="0"/>
                                      </p:stCondLst>
                                      <p:childTnLst>
                                        <p:animRot by="300000">
                                          <p:cBhvr>
                                            <p:cTn id="18" dur="825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959601-4BE1-E5E5-A7F9-E129DDA7AEF8}"/>
              </a:ext>
            </a:extLst>
          </p:cNvPr>
          <p:cNvSpPr>
            <a:spLocks noGrp="1"/>
          </p:cNvSpPr>
          <p:nvPr>
            <p:ph type="ctrTitle" hasCustomPrompt="1"/>
          </p:nvPr>
        </p:nvSpPr>
        <p:spPr>
          <a:xfrm>
            <a:off x="2721685" y="552451"/>
            <a:ext cx="3700630" cy="1158014"/>
          </a:xfrm>
        </p:spPr>
        <p:txBody>
          <a:bodyPr anchor="t">
            <a:noAutofit/>
          </a:bodyPr>
          <a:lstStyle>
            <a:lvl1pPr algn="ctr">
              <a:lnSpc>
                <a:spcPct val="80000"/>
              </a:lnSpc>
              <a:defRPr sz="5400" b="1">
                <a:latin typeface="Staatliches" pitchFamily="2" charset="0"/>
              </a:defRPr>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One column tex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68F7DF3-02F3-41BF-A060-159BA21B5D03}"/>
              </a:ext>
            </a:extLst>
          </p:cNvPr>
          <p:cNvSpPr>
            <a:spLocks noGrp="1"/>
          </p:cNvSpPr>
          <p:nvPr>
            <p:ph sz="half" idx="2" hasCustomPrompt="1"/>
          </p:nvPr>
        </p:nvSpPr>
        <p:spPr>
          <a:xfrm>
            <a:off x="723900" y="2086672"/>
            <a:ext cx="4224183" cy="2270177"/>
          </a:xfrm>
        </p:spPr>
        <p:txBody>
          <a:bodyPr>
            <a:noAutofit/>
          </a:bodyPr>
          <a:lstStyle>
            <a:lvl1pPr marL="0" indent="0">
              <a:buNone/>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a:extLst>
              <a:ext uri="{FF2B5EF4-FFF2-40B4-BE49-F238E27FC236}">
                <a16:creationId xmlns:a16="http://schemas.microsoft.com/office/drawing/2014/main" id="{096EF09D-EFA4-B663-E5F4-CF64F187C1A2}"/>
              </a:ext>
            </a:extLst>
          </p:cNvPr>
          <p:cNvSpPr>
            <a:spLocks noGrp="1"/>
          </p:cNvSpPr>
          <p:nvPr>
            <p:ph type="ctrTitle" hasCustomPrompt="1"/>
          </p:nvPr>
        </p:nvSpPr>
        <p:spPr>
          <a:xfrm>
            <a:off x="723899" y="552451"/>
            <a:ext cx="4224183" cy="1158014"/>
          </a:xfrm>
        </p:spPr>
        <p:txBody>
          <a:bodyPr anchor="t">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2">
            <a:extLst>
              <a:ext uri="{FF2B5EF4-FFF2-40B4-BE49-F238E27FC236}">
                <a16:creationId xmlns:a16="http://schemas.microsoft.com/office/drawing/2014/main" id="{E9E8F6C4-D890-F98C-8754-CB0360F01D6D}"/>
              </a:ext>
            </a:extLst>
          </p:cNvPr>
          <p:cNvSpPr>
            <a:spLocks noGrp="1"/>
          </p:cNvSpPr>
          <p:nvPr>
            <p:ph type="pic" sz="quarter" idx="10"/>
          </p:nvPr>
        </p:nvSpPr>
        <p:spPr>
          <a:xfrm>
            <a:off x="5517376" y="2072069"/>
            <a:ext cx="1768556" cy="1753044"/>
          </a:xfrm>
          <a:prstGeom prst="ellipse">
            <a:avLst/>
          </a:prstGeom>
        </p:spPr>
        <p:txBody>
          <a:bodyPr/>
          <a:lstStyle/>
          <a:p>
            <a:endParaRPr lang="es-ES" dirty="0"/>
          </a:p>
        </p:txBody>
      </p:sp>
    </p:spTree>
    <p:extLst>
      <p:ext uri="{BB962C8B-B14F-4D97-AF65-F5344CB8AC3E}">
        <p14:creationId xmlns:p14="http://schemas.microsoft.com/office/powerpoint/2010/main" val="1907460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oint">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nd descri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pic>
        <p:nvPicPr>
          <p:cNvPr id="13" name="Imagen 12" descr="Forma&#10;&#10;Descripción generada automáticamente">
            <a:extLst>
              <a:ext uri="{FF2B5EF4-FFF2-40B4-BE49-F238E27FC236}">
                <a16:creationId xmlns:a16="http://schemas.microsoft.com/office/drawing/2014/main" id="{175104E1-FF75-F03A-4E72-E4AD26F7E20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337" t="11190" r="6761" b="12346"/>
          <a:stretch/>
        </p:blipFill>
        <p:spPr>
          <a:xfrm rot="10800000" flipH="1" flipV="1">
            <a:off x="7454375" y="423185"/>
            <a:ext cx="2293129" cy="1134961"/>
          </a:xfrm>
          <a:prstGeom prst="rect">
            <a:avLst/>
          </a:prstGeom>
        </p:spPr>
      </p:pic>
      <p:pic>
        <p:nvPicPr>
          <p:cNvPr id="10" name="Imagen 9" descr="Un dibujo de un animal&#10;&#10;Descripción generada automáticamente con confianza baja">
            <a:extLst>
              <a:ext uri="{FF2B5EF4-FFF2-40B4-BE49-F238E27FC236}">
                <a16:creationId xmlns:a16="http://schemas.microsoft.com/office/drawing/2014/main" id="{F6B481E3-3B9D-3FF3-6616-2306490D9BF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91" t="15216" r="41135" b="20031"/>
          <a:stretch/>
        </p:blipFill>
        <p:spPr>
          <a:xfrm rot="10800000" flipH="1" flipV="1">
            <a:off x="4315968" y="2124636"/>
            <a:ext cx="5065776" cy="3188028"/>
          </a:xfrm>
          <a:prstGeom prst="rect">
            <a:avLst/>
          </a:prstGeom>
        </p:spPr>
      </p:pic>
      <p:sp>
        <p:nvSpPr>
          <p:cNvPr id="6" name="Text Placeholder 3">
            <a:extLst>
              <a:ext uri="{FF2B5EF4-FFF2-40B4-BE49-F238E27FC236}">
                <a16:creationId xmlns:a16="http://schemas.microsoft.com/office/drawing/2014/main" id="{A9051F0E-F8D2-B290-5ECB-737621E7077B}"/>
              </a:ext>
            </a:extLst>
          </p:cNvPr>
          <p:cNvSpPr>
            <a:spLocks noGrp="1"/>
          </p:cNvSpPr>
          <p:nvPr>
            <p:ph type="body" sz="half" idx="2" hasCustomPrompt="1"/>
          </p:nvPr>
        </p:nvSpPr>
        <p:spPr>
          <a:xfrm>
            <a:off x="723901" y="3556751"/>
            <a:ext cx="2919632" cy="845128"/>
          </a:xfrm>
        </p:spPr>
        <p:txBody>
          <a:bodyPr>
            <a:no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8" name="Title 1">
            <a:extLst>
              <a:ext uri="{FF2B5EF4-FFF2-40B4-BE49-F238E27FC236}">
                <a16:creationId xmlns:a16="http://schemas.microsoft.com/office/drawing/2014/main" id="{47BEFE41-2B4A-7DEB-7A96-96946891311F}"/>
              </a:ext>
            </a:extLst>
          </p:cNvPr>
          <p:cNvSpPr>
            <a:spLocks noGrp="1"/>
          </p:cNvSpPr>
          <p:nvPr>
            <p:ph type="ctrTitle" hasCustomPrompt="1"/>
          </p:nvPr>
        </p:nvSpPr>
        <p:spPr>
          <a:xfrm>
            <a:off x="723899" y="800978"/>
            <a:ext cx="3429887" cy="2734785"/>
          </a:xfrm>
        </p:spPr>
        <p:txBody>
          <a:bodyPr anchor="b">
            <a:noAutofit/>
          </a:bodyPr>
          <a:lstStyle>
            <a:lvl1pPr algn="l">
              <a:lnSpc>
                <a:spcPct val="80000"/>
              </a:lnSpc>
              <a:defRPr sz="5400" b="1">
                <a:latin typeface="Staatliches" pitchFamily="2" charset="0"/>
              </a:defRPr>
            </a:lvl1pPr>
          </a:lstStyle>
          <a:p>
            <a:r>
              <a:rPr lang="en-US" dirty="0"/>
              <a:t>Click to edit Master title style</a:t>
            </a:r>
          </a:p>
        </p:txBody>
      </p:sp>
      <p:sp>
        <p:nvSpPr>
          <p:cNvPr id="3" name="Marcador de posición de imagen 9">
            <a:extLst>
              <a:ext uri="{FF2B5EF4-FFF2-40B4-BE49-F238E27FC236}">
                <a16:creationId xmlns:a16="http://schemas.microsoft.com/office/drawing/2014/main" id="{3AF2FBCA-206D-E060-CA0A-D0D1F42A738B}"/>
              </a:ext>
            </a:extLst>
          </p:cNvPr>
          <p:cNvSpPr>
            <a:spLocks noGrp="1"/>
          </p:cNvSpPr>
          <p:nvPr>
            <p:ph type="pic" sz="quarter" idx="10"/>
          </p:nvPr>
        </p:nvSpPr>
        <p:spPr>
          <a:xfrm rot="185466">
            <a:off x="5181490" y="680791"/>
            <a:ext cx="3001482" cy="3759733"/>
          </a:xfrm>
          <a:prstGeom prst="roundRect">
            <a:avLst>
              <a:gd name="adj" fmla="val 9934"/>
            </a:avLst>
          </a:prstGeom>
        </p:spPr>
      </p:sp>
    </p:spTree>
    <p:extLst>
      <p:ext uri="{BB962C8B-B14F-4D97-AF65-F5344CB8AC3E}">
        <p14:creationId xmlns:p14="http://schemas.microsoft.com/office/powerpoint/2010/main" val="163580011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1.66667E-6 0.00123 L 0.01337 0.03056 " pathEditMode="relative" rAng="0" ptsTypes="AA" p14:bounceEnd="5091">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1.66667E-6 0.00123 L 0.01337 0.03056 " pathEditMode="relative" rAng="0" ptsTypes="AA">
                                          <p:cBhvr>
                                            <p:cTn id="6" dur="6750" fill="hold"/>
                                            <p:tgtEl>
                                              <p:spTgt spid="10"/>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10"/>
                                            </p:tgtEl>
                                            <p:attrNameLst>
                                              <p:attrName>r</p:attrName>
                                            </p:attrNameLst>
                                          </p:cBhvr>
                                        </p:animRot>
                                      </p:childTnLst>
                                    </p:cTn>
                                  </p:par>
                                  <p:par>
                                    <p:cTn id="9" presetID="35" presetClass="path" presetSubtype="0" repeatCount="indefinite" accel="29000" decel="26000" autoRev="1" fill="hold" nodeType="withEffect">
                                      <p:stCondLst>
                                        <p:cond delay="0"/>
                                      </p:stCondLst>
                                      <p:childTnLst>
                                        <p:animMotion origin="layout" path="M 5E-6 -2.59259E-6 L 0.07135 0.00062 " pathEditMode="relative" rAng="0" ptsTypes="AA">
                                          <p:cBhvr>
                                            <p:cTn id="10" dur="7250" fill="hold"/>
                                            <p:tgtEl>
                                              <p:spTgt spid="13"/>
                                            </p:tgtEl>
                                            <p:attrNameLst>
                                              <p:attrName>ppt_x</p:attrName>
                                              <p:attrName>ppt_y</p:attrName>
                                            </p:attrNameLst>
                                          </p:cBhvr>
                                          <p:rCtr x="3559"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ption">
    <p:bg>
      <p:bgPr>
        <a:gradFill>
          <a:gsLst>
            <a:gs pos="0">
              <a:schemeClr val="bg2"/>
            </a:gs>
            <a:gs pos="100000">
              <a:schemeClr val="accent1"/>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3844151"/>
            <a:ext cx="7696199" cy="746899"/>
          </a:xfrm>
        </p:spPr>
        <p:txBody>
          <a:bodyPr anchor="b">
            <a:noAutofit/>
          </a:bodyPr>
          <a:lstStyle>
            <a:lvl1pPr>
              <a:defRPr sz="35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504375095"/>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76" r:id="rId6"/>
    <p:sldLayoutId id="2147483658" r:id="rId7"/>
    <p:sldLayoutId id="2147483671" r:id="rId8"/>
    <p:sldLayoutId id="2147483672" r:id="rId9"/>
    <p:sldLayoutId id="2147483659" r:id="rId10"/>
    <p:sldLayoutId id="2147483670" r:id="rId11"/>
    <p:sldLayoutId id="2147483675" r:id="rId12"/>
    <p:sldLayoutId id="2147483677" r:id="rId13"/>
    <p:sldLayoutId id="2147483678" r:id="rId14"/>
  </p:sldLayoutIdLst>
  <p:txStyles>
    <p:titleStyle>
      <a:lvl1pPr algn="l" defTabSz="685800" rtl="0" eaLnBrk="1" latinLnBrk="0" hangingPunct="1">
        <a:lnSpc>
          <a:spcPct val="90000"/>
        </a:lnSpc>
        <a:spcBef>
          <a:spcPct val="0"/>
        </a:spcBef>
        <a:buNone/>
        <a:defRPr sz="3500" kern="1200">
          <a:solidFill>
            <a:schemeClr val="tx1"/>
          </a:solidFill>
          <a:latin typeface="Staatliches" pitchFamily="2"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48">
          <p15:clr>
            <a:srgbClr val="F26B43"/>
          </p15:clr>
        </p15:guide>
        <p15:guide id="2" orient="horz" pos="2892">
          <p15:clr>
            <a:srgbClr val="F26B43"/>
          </p15:clr>
        </p15:guide>
        <p15:guide id="3" pos="456">
          <p15:clr>
            <a:srgbClr val="F26B43"/>
          </p15:clr>
        </p15:guide>
        <p15:guide id="4" pos="5304">
          <p15:clr>
            <a:srgbClr val="F26B43"/>
          </p15:clr>
        </p15:guide>
        <p15:guide id="5" pos="2880">
          <p15:clr>
            <a:srgbClr val="F26B43"/>
          </p15:clr>
        </p15:guide>
        <p15:guide id="6" orient="horz" pos="162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569273733"/>
      </p:ext>
    </p:extLst>
  </p:cSld>
  <p:clrMap bg1="lt1" tx1="dk1" bg2="dk2" tx2="lt2" accent1="accent1" accent2="accent2" accent3="accent3" accent4="accent4" accent5="accent5" accent6="accent6" hlink="hlink" folHlink="folHlink"/>
  <p:sldLayoutIdLst>
    <p:sldLayoutId id="2147483680" r:id="rId1"/>
    <p:sldLayoutId id="214748368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image" Target="../media/image4.png"/><Relationship Id="rId8" Type="http://schemas.openxmlformats.org/officeDocument/2006/relationships/image" Target="../media/image7.png"/><Relationship Id="rId9" Type="http://schemas.openxmlformats.org/officeDocument/2006/relationships/image" Target="../media/image5.png"/><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png"/><Relationship Id="rId7"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8" Type="http://schemas.openxmlformats.org/officeDocument/2006/relationships/chart" Target="../charts/char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hyperlink" Target="https://www.freepik.com/free-vector/realistic-3d-shapes-floating-background_13379824.htm/?utm_source=slidesgo_template&amp;utm_medium=referral-link&amp;utm_campaign=sg_resources&amp;utm_content=freepik" TargetMode="External"/><Relationship Id="rId7" Type="http://schemas.openxmlformats.org/officeDocument/2006/relationships/image" Target="../media/image18.png"/><Relationship Id="rId8" Type="http://schemas.openxmlformats.org/officeDocument/2006/relationships/image" Target="../media/image19.png"/><Relationship Id="rId9" Type="http://schemas.openxmlformats.org/officeDocument/2006/relationships/image" Target="../media/image20.png"/><Relationship Id="rId10"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hyperlink" Target="https://www.freepik.com/free-vector/flat-design-geometric-design-pattern_32484384.htm/?utm_source=slidesgo_template&amp;utm_medium=referral-link&amp;utm_campaign=sg_resources&amp;utm_content=freepik" TargetMode="External"/><Relationship Id="rId7" Type="http://schemas.openxmlformats.org/officeDocument/2006/relationships/hyperlink" Target="https://www.freepik.com/free-photo/female-logo-designer-working-graphic-tablet_18895615.htm/?utm_source=slidesgo_template&amp;utm_medium=referral-link&amp;utm_campaign=sg_resources&amp;utm_content=freepik" TargetMode="External"/><Relationship Id="rId8" Type="http://schemas.openxmlformats.org/officeDocument/2006/relationships/hyperlink" Target="https://www.freepik.com/free-photo/young-female-logo-designer-working-graphic-tablet_18895633.htm/?utm_source=slidesgo_template&amp;utm_medium=referral-link&amp;utm_campaign=sg_resources&amp;utm_content=freepi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hyperlink" Target="http://bit.ly/2PfT4lq" TargetMode="External"/><Relationship Id="rId4" Type="http://schemas.openxmlformats.org/officeDocument/2006/relationships/slide" Target="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hyperlink" Target="http://bit.ly/2PfT4lq" TargetMode="External"/><Relationship Id="rId4" Type="http://schemas.openxmlformats.org/officeDocument/2006/relationships/slide" Target="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hyperlink" Target="https://fonts.google.com/specimen/Staatliches" TargetMode="External"/><Relationship Id="rId4" Type="http://schemas.openxmlformats.org/officeDocument/2006/relationships/hyperlink" Target="https://fonts.google.com/specimen/Manrop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2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9" Type="http://schemas.openxmlformats.org/officeDocument/2006/relationships/image" Target="../media/image23.png"/><Relationship Id="rId10" Type="http://schemas.openxmlformats.org/officeDocument/2006/relationships/image" Target="../media/image24.png"/><Relationship Id="rId11" Type="http://schemas.openxmlformats.org/officeDocument/2006/relationships/image" Target="../media/image25.png"/><Relationship Id="rId12" Type="http://schemas.openxmlformats.org/officeDocument/2006/relationships/image" Target="../media/image26.png"/><Relationship Id="rId13"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2.png"/><Relationship Id="rId7" Type="http://schemas.openxmlformats.org/officeDocument/2006/relationships/slide" Target="slide18.xml"/><Relationship Id="rId8" Type="http://schemas.openxmlformats.org/officeDocument/2006/relationships/slide" Target="slide15.xml"/><Relationship Id="rId9" Type="http://schemas.openxmlformats.org/officeDocument/2006/relationships/slide" Target="slide14.xml"/><Relationship Id="rId10" Type="http://schemas.openxmlformats.org/officeDocument/2006/relationships/slide" Target="slide13.xml"/><Relationship Id="rId11" Type="http://schemas.openxmlformats.org/officeDocument/2006/relationships/slide" Target="slide26.xml"/><Relationship Id="rId12" Type="http://schemas.openxmlformats.org/officeDocument/2006/relationships/slide" Target="slide20.xml"/><Relationship Id="rId13"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bit.ly/3A1uf1Q" TargetMode="External"/><Relationship Id="rId15" Type="http://schemas.openxmlformats.org/officeDocument/2006/relationships/hyperlink" Target="http://bit.ly/30B07Gq" TargetMode="External"/><Relationship Id="rId16" Type="http://schemas.openxmlformats.org/officeDocument/2006/relationships/hyperlink" Target="http://bit.ly/33VAFh3"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8"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storyset.com/?utm_source=slidesgo_template&amp;utm_medium=referral-link&amp;utm_campaign=promo-slide&amp;utm_term=slidesgo&amp;utm_content=storyset" TargetMode="External"/><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hyperlink" Target="https://bit.ly/2ZjL1p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hyperlink" Target="https://workspace.google.com/marketplace/app/icons_for_slides_docs/381578326502"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7.png"/><Relationship Id="rId7" Type="http://schemas.openxmlformats.org/officeDocument/2006/relationships/image" Target="../media/image13.png"/><Relationship Id="rId8" Type="http://schemas.openxmlformats.org/officeDocument/2006/relationships/image" Target="../media/image12.png"/><Relationship Id="rId9" Type="http://schemas.openxmlformats.org/officeDocument/2006/relationships/image" Target="../media/image9.png"/><Relationship Id="rId10" Type="http://schemas.openxmlformats.org/officeDocument/2006/relationships/image" Target="../media/image14.png"/><Relationship Id="rId11"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image" Target="../media/image2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9.png"/><Relationship Id="rId7" Type="http://schemas.openxmlformats.org/officeDocument/2006/relationships/image" Target="../media/image15.png"/><Relationship Id="rId8" Type="http://schemas.openxmlformats.org/officeDocument/2006/relationships/image" Target="../media/image16.jpe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 Id="rId3" Type="http://schemas.openxmlformats.org/officeDocument/2006/relationships/image" Target="../media/image17.jpe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Forma&#10;&#10;Descripción generada automáticamente">
            <a:extLst>
              <a:ext uri="{FF2B5EF4-FFF2-40B4-BE49-F238E27FC236}">
                <a16:creationId xmlns:a16="http://schemas.microsoft.com/office/drawing/2014/main" id="{0616DF4A-2FFF-2C13-7E9C-4F919C3197DA}"/>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94891" y="3405721"/>
            <a:ext cx="2286955" cy="1134961"/>
          </a:xfrm>
          <a:prstGeom prst="rect">
            <a:avLst/>
          </a:prstGeom>
        </p:spPr>
      </p:pic>
      <p:pic>
        <p:nvPicPr>
          <p:cNvPr id="5" name="Imagen 4" descr="Imagen que contiene electrónica, cd, computadora&#10;&#10;Descripción generada automáticamente">
            <a:extLst>
              <a:ext uri="{FF2B5EF4-FFF2-40B4-BE49-F238E27FC236}">
                <a16:creationId xmlns:a16="http://schemas.microsoft.com/office/drawing/2014/main" id="{B33848EC-A231-1995-0AA4-F7B721A2404F}"/>
              </a:ext>
            </a:extLst>
          </p:cNvPr>
          <p:cNvPicPr>
            <a:picLocks noChangeAspect="1"/>
          </p:cNvPicPr>
          <p:nvPr/>
        </p:nvPicPr>
        <p:blipFill rotWithShape="1">
          <a:blip r:embed="rId4">
            <a:extLst>
              <a:ext uri="{28A0092B-C50C-407E-A947-70E740481C1C}">
                <a14:useLocalDpi xmlns:a14="http://schemas.microsoft.com/office/drawing/2010/main" val="0"/>
              </a:ext>
            </a:extLst>
          </a:blip>
          <a:srcRect l="41564" t="-1" r="13066" b="2056"/>
          <a:stretch/>
        </p:blipFill>
        <p:spPr>
          <a:xfrm>
            <a:off x="-403665" y="2125543"/>
            <a:ext cx="2553002" cy="3100153"/>
          </a:xfrm>
          <a:prstGeom prst="rect">
            <a:avLst/>
          </a:prstGeom>
        </p:spPr>
      </p:pic>
      <p:grpSp>
        <p:nvGrpSpPr>
          <p:cNvPr id="27" name="Grupo 26">
            <a:extLst>
              <a:ext uri="{FF2B5EF4-FFF2-40B4-BE49-F238E27FC236}">
                <a16:creationId xmlns:a16="http://schemas.microsoft.com/office/drawing/2014/main" id="{0252CE12-3B36-12AF-BC31-EECE72395B89}"/>
              </a:ext>
            </a:extLst>
          </p:cNvPr>
          <p:cNvGrpSpPr/>
          <p:nvPr/>
        </p:nvGrpSpPr>
        <p:grpSpPr>
          <a:xfrm>
            <a:off x="1394737" y="552451"/>
            <a:ext cx="6221780" cy="3538714"/>
            <a:chOff x="1217515" y="451653"/>
            <a:chExt cx="6576224" cy="3740309"/>
          </a:xfrm>
        </p:grpSpPr>
        <p:sp>
          <p:nvSpPr>
            <p:cNvPr id="12" name="Rectángulo 11">
              <a:extLst>
                <a:ext uri="{FF2B5EF4-FFF2-40B4-BE49-F238E27FC236}">
                  <a16:creationId xmlns:a16="http://schemas.microsoft.com/office/drawing/2014/main" id="{1A55D6E9-C2A1-7AC4-CFE8-517A0B47B1E3}"/>
                </a:ext>
              </a:extLst>
            </p:cNvPr>
            <p:cNvSpPr/>
            <p:nvPr/>
          </p:nvSpPr>
          <p:spPr>
            <a:xfrm>
              <a:off x="7708161" y="2528961"/>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509F50E8-8908-9D49-CF25-75AA9E31E354}"/>
                </a:ext>
              </a:extLst>
            </p:cNvPr>
            <p:cNvSpPr/>
            <p:nvPr/>
          </p:nvSpPr>
          <p:spPr>
            <a:xfrm>
              <a:off x="7092436" y="1245289"/>
              <a:ext cx="108243" cy="1082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D76080A4-25C7-3DBE-F73F-160910291B56}"/>
                </a:ext>
              </a:extLst>
            </p:cNvPr>
            <p:cNvSpPr/>
            <p:nvPr/>
          </p:nvSpPr>
          <p:spPr>
            <a:xfrm>
              <a:off x="6571806" y="4032800"/>
              <a:ext cx="159162" cy="1591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Rectángulo 16">
              <a:extLst>
                <a:ext uri="{FF2B5EF4-FFF2-40B4-BE49-F238E27FC236}">
                  <a16:creationId xmlns:a16="http://schemas.microsoft.com/office/drawing/2014/main" id="{E4D46114-2E67-E3A5-A6FC-59CE6B7A57FD}"/>
                </a:ext>
              </a:extLst>
            </p:cNvPr>
            <p:cNvSpPr/>
            <p:nvPr/>
          </p:nvSpPr>
          <p:spPr>
            <a:xfrm>
              <a:off x="1217515" y="2357327"/>
              <a:ext cx="93867" cy="9386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Elipse 23">
              <a:extLst>
                <a:ext uri="{FF2B5EF4-FFF2-40B4-BE49-F238E27FC236}">
                  <a16:creationId xmlns:a16="http://schemas.microsoft.com/office/drawing/2014/main" id="{B4D9B40B-F94C-9D00-0511-4B0E931BD7A2}"/>
                </a:ext>
              </a:extLst>
            </p:cNvPr>
            <p:cNvSpPr/>
            <p:nvPr/>
          </p:nvSpPr>
          <p:spPr>
            <a:xfrm>
              <a:off x="1874240" y="451653"/>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F341BF1A-72C5-837F-B2EA-F87553846C24}"/>
                </a:ext>
              </a:extLst>
            </p:cNvPr>
            <p:cNvSpPr/>
            <p:nvPr/>
          </p:nvSpPr>
          <p:spPr>
            <a:xfrm>
              <a:off x="7460195" y="322021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pic>
        <p:nvPicPr>
          <p:cNvPr id="6" name="Imagen 5" descr="Patrón de fondo&#10;&#10;Descripción generada automáticamente con confianza baja">
            <a:extLst>
              <a:ext uri="{FF2B5EF4-FFF2-40B4-BE49-F238E27FC236}">
                <a16:creationId xmlns:a16="http://schemas.microsoft.com/office/drawing/2014/main" id="{2C9551F7-1CC2-17DA-E795-426C995C9BA4}"/>
              </a:ext>
            </a:extLst>
          </p:cNvPr>
          <p:cNvPicPr>
            <a:picLocks noChangeAspect="1"/>
          </p:cNvPicPr>
          <p:nvPr/>
        </p:nvPicPr>
        <p:blipFill rotWithShape="1">
          <a:blip r:embed="rId5">
            <a:extLst>
              <a:ext uri="{28A0092B-C50C-407E-A947-70E740481C1C}">
                <a14:useLocalDpi xmlns:a14="http://schemas.microsoft.com/office/drawing/2010/main" val="0"/>
              </a:ext>
            </a:extLst>
          </a:blip>
          <a:srcRect l="25460" t="16723" r="2754" b="16297"/>
          <a:stretch/>
        </p:blipFill>
        <p:spPr>
          <a:xfrm>
            <a:off x="-278361" y="3485385"/>
            <a:ext cx="3276213" cy="1719481"/>
          </a:xfrm>
          <a:prstGeom prst="rect">
            <a:avLst/>
          </a:prstGeom>
        </p:spPr>
      </p:pic>
      <p:pic>
        <p:nvPicPr>
          <p:cNvPr id="7" name="Imagen 6" descr="Icono&#10;&#10;Descripción generada automáticamente">
            <a:extLst>
              <a:ext uri="{FF2B5EF4-FFF2-40B4-BE49-F238E27FC236}">
                <a16:creationId xmlns:a16="http://schemas.microsoft.com/office/drawing/2014/main" id="{FBB2D7DD-F93E-8C14-FD55-F8D608F6BC80}"/>
              </a:ext>
            </a:extLst>
          </p:cNvPr>
          <p:cNvPicPr>
            <a:picLocks noChangeAspect="1"/>
          </p:cNvPicPr>
          <p:nvPr/>
        </p:nvPicPr>
        <p:blipFill rotWithShape="1">
          <a:blip r:embed="rId6">
            <a:extLst>
              <a:ext uri="{28A0092B-C50C-407E-A947-70E740481C1C}">
                <a14:useLocalDpi xmlns:a14="http://schemas.microsoft.com/office/drawing/2010/main" val="0"/>
              </a:ext>
            </a:extLst>
          </a:blip>
          <a:srcRect l="43698" t="24065" r="2121" b="29834"/>
          <a:stretch/>
        </p:blipFill>
        <p:spPr>
          <a:xfrm>
            <a:off x="-278360" y="4334470"/>
            <a:ext cx="2023578" cy="968518"/>
          </a:xfrm>
          <a:prstGeom prst="rect">
            <a:avLst/>
          </a:prstGeom>
        </p:spPr>
      </p:pic>
      <p:pic>
        <p:nvPicPr>
          <p:cNvPr id="8" name="Imagen 7" descr="Un dibujo de un animal&#10;&#10;Descripción generada automáticamente con confianza baja">
            <a:extLst>
              <a:ext uri="{FF2B5EF4-FFF2-40B4-BE49-F238E27FC236}">
                <a16:creationId xmlns:a16="http://schemas.microsoft.com/office/drawing/2014/main" id="{36DE4F0E-359C-8659-9F6A-E7FB60FA61C1}"/>
              </a:ext>
            </a:extLst>
          </p:cNvPr>
          <p:cNvPicPr>
            <a:picLocks noChangeAspect="1"/>
          </p:cNvPicPr>
          <p:nvPr/>
        </p:nvPicPr>
        <p:blipFill rotWithShape="1">
          <a:blip r:embed="rId7">
            <a:extLst>
              <a:ext uri="{28A0092B-C50C-407E-A947-70E740481C1C}">
                <a14:useLocalDpi xmlns:a14="http://schemas.microsoft.com/office/drawing/2010/main" val="0"/>
              </a:ext>
            </a:extLst>
          </a:blip>
          <a:srcRect l="1080" t="20768" r="52157" b="16265"/>
          <a:stretch/>
        </p:blipFill>
        <p:spPr>
          <a:xfrm>
            <a:off x="5241272" y="2218713"/>
            <a:ext cx="4093228" cy="3100152"/>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A2D65546-0E04-829A-2C66-1EFA7456FC6E}"/>
              </a:ext>
            </a:extLst>
          </p:cNvPr>
          <p:cNvPicPr>
            <a:picLocks noChangeAspect="1"/>
          </p:cNvPicPr>
          <p:nvPr/>
        </p:nvPicPr>
        <p:blipFill rotWithShape="1">
          <a:blip r:embed="rId8">
            <a:extLst>
              <a:ext uri="{28A0092B-C50C-407E-A947-70E740481C1C}">
                <a14:useLocalDpi xmlns:a14="http://schemas.microsoft.com/office/drawing/2010/main" val="0"/>
              </a:ext>
            </a:extLst>
          </a:blip>
          <a:srcRect l="25743" t="3625" r="32257" b="25757"/>
          <a:stretch/>
        </p:blipFill>
        <p:spPr>
          <a:xfrm>
            <a:off x="7182577" y="3375447"/>
            <a:ext cx="2239784" cy="2118417"/>
          </a:xfrm>
          <a:prstGeom prst="rect">
            <a:avLst/>
          </a:prstGeom>
        </p:spPr>
      </p:pic>
      <p:pic>
        <p:nvPicPr>
          <p:cNvPr id="10" name="Imagen 9" descr="Icono&#10;&#10;Descripción generada automáticamente">
            <a:extLst>
              <a:ext uri="{FF2B5EF4-FFF2-40B4-BE49-F238E27FC236}">
                <a16:creationId xmlns:a16="http://schemas.microsoft.com/office/drawing/2014/main" id="{120EC8C9-E192-543B-41C9-9EE6E8E2567C}"/>
              </a:ext>
            </a:extLst>
          </p:cNvPr>
          <p:cNvPicPr>
            <a:picLocks noChangeAspect="1"/>
          </p:cNvPicPr>
          <p:nvPr/>
        </p:nvPicPr>
        <p:blipFill rotWithShape="1">
          <a:blip r:embed="rId9">
            <a:extLst>
              <a:ext uri="{28A0092B-C50C-407E-A947-70E740481C1C}">
                <a14:useLocalDpi xmlns:a14="http://schemas.microsoft.com/office/drawing/2010/main" val="0"/>
              </a:ext>
            </a:extLst>
          </a:blip>
          <a:srcRect l="1742" t="25327" r="75928" b="24553"/>
          <a:stretch/>
        </p:blipFill>
        <p:spPr>
          <a:xfrm>
            <a:off x="8292693" y="3830850"/>
            <a:ext cx="1129668" cy="1426196"/>
          </a:xfrm>
          <a:prstGeom prst="rect">
            <a:avLst/>
          </a:prstGeom>
        </p:spPr>
      </p:pic>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p:txBody>
          <a:bodyPr anchor="b"/>
          <a:lstStyle/>
          <a:p>
            <a:pPr>
              <a:lnSpc>
                <a:spcPct val="80000"/>
              </a:lnSpc>
            </a:pPr>
            <a:r>
              <a:rPr lang="en-US" sz="8800" b="1" dirty="0"/>
              <a:t>MOTION GRAPHIC APP </a:t>
            </a:r>
            <a:r>
              <a:rPr lang="en-US" sz="4000" dirty="0"/>
              <a:t>PITCH DECK</a:t>
            </a:r>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p:txBody>
          <a:bodyPr>
            <a:noAutofit/>
          </a:bodyPr>
          <a:lstStyle/>
          <a:p>
            <a:r>
              <a:rPr lang="en-US" dirty="0"/>
              <a:t>Here is where your presentation begins</a:t>
            </a:r>
          </a:p>
        </p:txBody>
      </p:sp>
      <p:pic>
        <p:nvPicPr>
          <p:cNvPr id="15" name="Imagen 14" descr="Forma&#10;&#10;Descripción generada automáticamente">
            <a:extLst>
              <a:ext uri="{FF2B5EF4-FFF2-40B4-BE49-F238E27FC236}">
                <a16:creationId xmlns:a16="http://schemas.microsoft.com/office/drawing/2014/main" id="{2E0AF15B-946B-E61F-27E1-33F2B2A38248}"/>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202470" y="1179535"/>
            <a:ext cx="1097627" cy="544726"/>
          </a:xfrm>
          <a:prstGeom prst="rect">
            <a:avLst/>
          </a:prstGeom>
        </p:spPr>
      </p:pic>
      <p:pic>
        <p:nvPicPr>
          <p:cNvPr id="19" name="Imagen 18" descr="Logotipo&#10;&#10;Descripción generada automáticamente">
            <a:extLst>
              <a:ext uri="{FF2B5EF4-FFF2-40B4-BE49-F238E27FC236}">
                <a16:creationId xmlns:a16="http://schemas.microsoft.com/office/drawing/2014/main" id="{A6C64AD8-0DB0-2832-F1C1-35805C11EF38}"/>
              </a:ext>
            </a:extLst>
          </p:cNvPr>
          <p:cNvPicPr>
            <a:picLocks noChangeAspect="1"/>
          </p:cNvPicPr>
          <p:nvPr/>
        </p:nvPicPr>
        <p:blipFill rotWithShape="1">
          <a:blip r:embed="rId10">
            <a:extLst>
              <a:ext uri="{28A0092B-C50C-407E-A947-70E740481C1C}">
                <a14:useLocalDpi xmlns:a14="http://schemas.microsoft.com/office/drawing/2010/main" val="0"/>
              </a:ext>
            </a:extLst>
          </a:blip>
          <a:srcRect l="28151" t="7067" r="23582" b="7841"/>
          <a:stretch/>
        </p:blipFill>
        <p:spPr>
          <a:xfrm>
            <a:off x="-1262910" y="-1437473"/>
            <a:ext cx="2759858" cy="2736884"/>
          </a:xfrm>
          <a:prstGeom prst="rect">
            <a:avLst/>
          </a:prstGeom>
        </p:spPr>
      </p:pic>
      <p:pic>
        <p:nvPicPr>
          <p:cNvPr id="21" name="Imagen 20" descr="Imagen que contiene Forma&#10;&#10;Descripción generada automáticamente">
            <a:extLst>
              <a:ext uri="{FF2B5EF4-FFF2-40B4-BE49-F238E27FC236}">
                <a16:creationId xmlns:a16="http://schemas.microsoft.com/office/drawing/2014/main" id="{632DD628-04C5-CA87-E1EE-559AE69DA893}"/>
              </a:ext>
            </a:extLst>
          </p:cNvPr>
          <p:cNvPicPr>
            <a:picLocks noChangeAspect="1"/>
          </p:cNvPicPr>
          <p:nvPr/>
        </p:nvPicPr>
        <p:blipFill rotWithShape="1">
          <a:blip r:embed="rId11">
            <a:extLst>
              <a:ext uri="{28A0092B-C50C-407E-A947-70E740481C1C}">
                <a14:useLocalDpi xmlns:a14="http://schemas.microsoft.com/office/drawing/2010/main" val="0"/>
              </a:ext>
            </a:extLst>
          </a:blip>
          <a:srcRect l="26800" t="4583" r="22933" b="6607"/>
          <a:stretch/>
        </p:blipFill>
        <p:spPr>
          <a:xfrm>
            <a:off x="6651387" y="-1303255"/>
            <a:ext cx="1835802" cy="1824428"/>
          </a:xfrm>
          <a:prstGeom prst="rect">
            <a:avLst/>
          </a:prstGeom>
        </p:spPr>
      </p:pic>
      <p:pic>
        <p:nvPicPr>
          <p:cNvPr id="23" name="Imagen 22" descr="Imagen que contiene luz, lámpara&#10;&#10;Descripción generada automáticamente">
            <a:extLst>
              <a:ext uri="{FF2B5EF4-FFF2-40B4-BE49-F238E27FC236}">
                <a16:creationId xmlns:a16="http://schemas.microsoft.com/office/drawing/2014/main" id="{DD46D984-9223-3367-6904-B3BCA1FAFDC4}"/>
              </a:ext>
            </a:extLst>
          </p:cNvPr>
          <p:cNvPicPr>
            <a:picLocks noChangeAspect="1"/>
          </p:cNvPicPr>
          <p:nvPr/>
        </p:nvPicPr>
        <p:blipFill rotWithShape="1">
          <a:blip r:embed="rId12">
            <a:extLst>
              <a:ext uri="{28A0092B-C50C-407E-A947-70E740481C1C}">
                <a14:useLocalDpi xmlns:a14="http://schemas.microsoft.com/office/drawing/2010/main" val="0"/>
              </a:ext>
            </a:extLst>
          </a:blip>
          <a:srcRect l="24850" t="6158" r="23333" b="5607"/>
          <a:stretch/>
        </p:blipFill>
        <p:spPr>
          <a:xfrm>
            <a:off x="671495" y="1353532"/>
            <a:ext cx="471505" cy="451627"/>
          </a:xfrm>
          <a:prstGeom prst="rect">
            <a:avLst/>
          </a:prstGeom>
        </p:spPr>
      </p:pic>
      <p:pic>
        <p:nvPicPr>
          <p:cNvPr id="44" name="Imagen 43" descr="Icono&#10;&#10;Descripción generada automáticamente">
            <a:extLst>
              <a:ext uri="{FF2B5EF4-FFF2-40B4-BE49-F238E27FC236}">
                <a16:creationId xmlns:a16="http://schemas.microsoft.com/office/drawing/2014/main" id="{EEEBC7D9-ECC0-D71D-C3CB-0DE8581C005B}"/>
              </a:ext>
            </a:extLst>
          </p:cNvPr>
          <p:cNvPicPr>
            <a:picLocks noChangeAspect="1"/>
          </p:cNvPicPr>
          <p:nvPr/>
        </p:nvPicPr>
        <p:blipFill rotWithShape="1">
          <a:blip r:embed="rId13">
            <a:extLst>
              <a:ext uri="{28A0092B-C50C-407E-A947-70E740481C1C}">
                <a14:useLocalDpi xmlns:a14="http://schemas.microsoft.com/office/drawing/2010/main" val="0"/>
              </a:ext>
            </a:extLst>
          </a:blip>
          <a:srcRect l="4400" t="8232" r="2400" b="10923"/>
          <a:stretch/>
        </p:blipFill>
        <p:spPr>
          <a:xfrm>
            <a:off x="736095" y="4533677"/>
            <a:ext cx="1550866" cy="756713"/>
          </a:xfrm>
          <a:prstGeom prst="rect">
            <a:avLst/>
          </a:prstGeom>
        </p:spPr>
      </p:pic>
      <p:pic>
        <p:nvPicPr>
          <p:cNvPr id="54" name="Imagen 53" descr="Círculo&#10;&#10;Descripción generada automáticamente">
            <a:extLst>
              <a:ext uri="{FF2B5EF4-FFF2-40B4-BE49-F238E27FC236}">
                <a16:creationId xmlns:a16="http://schemas.microsoft.com/office/drawing/2014/main" id="{F11A0CF4-010E-A5AB-9200-827BEFFCAB79}"/>
              </a:ext>
            </a:extLst>
          </p:cNvPr>
          <p:cNvPicPr>
            <a:picLocks noChangeAspect="1"/>
          </p:cNvPicPr>
          <p:nvPr/>
        </p:nvPicPr>
        <p:blipFill rotWithShape="1">
          <a:blip r:embed="rId14">
            <a:extLst>
              <a:ext uri="{28A0092B-C50C-407E-A947-70E740481C1C}">
                <a14:useLocalDpi xmlns:a14="http://schemas.microsoft.com/office/drawing/2010/main" val="0"/>
              </a:ext>
            </a:extLst>
          </a:blip>
          <a:srcRect l="26300" t="6535" r="24866" b="6900"/>
          <a:stretch/>
        </p:blipFill>
        <p:spPr>
          <a:xfrm>
            <a:off x="6949405" y="3605748"/>
            <a:ext cx="801545" cy="799242"/>
          </a:xfrm>
          <a:prstGeom prst="rect">
            <a:avLst/>
          </a:prstGeom>
        </p:spPr>
      </p:pic>
    </p:spTree>
    <p:extLst>
      <p:ext uri="{BB962C8B-B14F-4D97-AF65-F5344CB8AC3E}">
        <p14:creationId xmlns:p14="http://schemas.microsoft.com/office/powerpoint/2010/main" val="412242721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14:presetBounceEnd="22000">
                                      <p:stCondLst>
                                        <p:cond delay="0"/>
                                      </p:stCondLst>
                                      <p:childTnLst>
                                        <p:animScale p14:bounceEnd="22000">
                                          <p:cBhvr>
                                            <p:cTn id="16" dur="6000" fill="hold"/>
                                            <p:tgtEl>
                                              <p:spTgt spid="27"/>
                                            </p:tgtEl>
                                          </p:cBhvr>
                                          <p:by x="105000" y="105000"/>
                                        </p:animScale>
                                      </p:childTnLst>
                                    </p:cTn>
                                  </p:par>
                                  <p:par>
                                    <p:cTn id="17" presetID="42" presetClass="path" presetSubtype="0" repeatCount="indefinite" accel="3636" autoRev="1" fill="hold" nodeType="withEffect" p14:presetBounceEnd="5091">
                                      <p:stCondLst>
                                        <p:cond delay="100"/>
                                      </p:stCondLst>
                                      <p:childTnLst>
                                        <p:animMotion origin="layout" path="M 1.38889E-6 0.00123 L 0.01337 0.03055 " pathEditMode="relative" rAng="0" ptsTypes="AA" p14:bounceEnd="5091">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8"/>
                                            </p:tgtEl>
                                            <p:attrNameLst>
                                              <p:attrName>r</p:attrName>
                                            </p:attrNameLst>
                                          </p:cBhvr>
                                        </p:animRot>
                                      </p:childTnLst>
                                    </p:cTn>
                                  </p:par>
                                  <p:par>
                                    <p:cTn id="21" presetID="42" presetClass="path" presetSubtype="0" repeatCount="indefinite" accel="3636" autoRev="1" fill="hold" nodeType="withEffect" p14:presetBounceEnd="5091">
                                      <p:stCondLst>
                                        <p:cond delay="100"/>
                                      </p:stCondLst>
                                      <p:childTnLst>
                                        <p:animMotion origin="layout" path="M -2.5E-6 0.00123 L 0.01337 0.03055 " pathEditMode="relative" rAng="0" ptsTypes="AA" p14:bounceEnd="5091">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14:presetBounceEnd="3500">
                                      <p:stCondLst>
                                        <p:cond delay="0"/>
                                      </p:stCondLst>
                                      <p:childTnLst>
                                        <p:animRot by="300000" p14:bounceEnd="35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14:presetBounceEnd="3500">
                                      <p:stCondLst>
                                        <p:cond delay="0"/>
                                      </p:stCondLst>
                                      <p:childTnLst>
                                        <p:animRot by="300000" p14:bounceEnd="35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14:presetBounceEnd="3500">
                                      <p:stCondLst>
                                        <p:cond delay="0"/>
                                      </p:stCondLst>
                                      <p:childTnLst>
                                        <p:animRot by="300000" p14:bounceEnd="35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14:presetBounceEnd="3500">
                                      <p:stCondLst>
                                        <p:cond delay="0"/>
                                      </p:stCondLst>
                                      <p:childTnLst>
                                        <p:animRot by="300000" p14:bounceEnd="35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par>
                                    <p:cTn id="50" presetID="10" presetClass="entr" presetSubtype="0" fill="hold" grpId="0" nodeType="withEffect">
                                      <p:stCondLst>
                                        <p:cond delay="110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12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6" dur="4750" fill="hold"/>
                                            <p:tgtEl>
                                              <p:spTgt spid="15"/>
                                            </p:tgtEl>
                                            <p:attrNameLst>
                                              <p:attrName>ppt_x</p:attrName>
                                              <p:attrName>ppt_y</p:attrName>
                                            </p:attrNameLst>
                                          </p:cBhvr>
                                          <p:rCtr x="-3490" y="0"/>
                                        </p:animMotion>
                                      </p:childTnLst>
                                    </p:cTn>
                                  </p:par>
                                  <p:par>
                                    <p:cTn id="7"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8" dur="3500" fill="hold"/>
                                            <p:tgtEl>
                                              <p:spTgt spid="23"/>
                                            </p:tgtEl>
                                            <p:attrNameLst>
                                              <p:attrName>ppt_x</p:attrName>
                                              <p:attrName>ppt_y</p:attrName>
                                            </p:attrNameLst>
                                          </p:cBhvr>
                                          <p:rCtr x="0" y="2716"/>
                                        </p:animMotion>
                                      </p:childTnLst>
                                    </p:cTn>
                                  </p:par>
                                  <p:par>
                                    <p:cTn id="9"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10" dur="5250" fill="hold"/>
                                            <p:tgtEl>
                                              <p:spTgt spid="21"/>
                                            </p:tgtEl>
                                            <p:attrNameLst>
                                              <p:attrName>ppt_x</p:attrName>
                                              <p:attrName>ppt_y</p:attrName>
                                            </p:attrNameLst>
                                          </p:cBhvr>
                                          <p:rCtr x="17" y="2531"/>
                                        </p:animMotion>
                                      </p:childTnLst>
                                    </p:cTn>
                                  </p:par>
                                  <p:par>
                                    <p:cTn id="11" presetID="42" presetClass="path" presetSubtype="0" repeatCount="indefinite" accel="10000" decel="14000" autoRev="1" fill="hold" nodeType="withEffect">
                                      <p:stCondLst>
                                        <p:cond delay="0"/>
                                      </p:stCondLst>
                                      <p:childTnLst>
                                        <p:animMotion origin="layout" path="M -4.44444E-6 -2.09877E-6 L 0.00035 0.05031 " pathEditMode="relative" rAng="0" ptsTypes="AA">
                                          <p:cBhvr>
                                            <p:cTn id="12" dur="7250" fill="hold"/>
                                            <p:tgtEl>
                                              <p:spTgt spid="19"/>
                                            </p:tgtEl>
                                            <p:attrNameLst>
                                              <p:attrName>ppt_x</p:attrName>
                                              <p:attrName>ppt_y</p:attrName>
                                            </p:attrNameLst>
                                          </p:cBhvr>
                                          <p:rCtr x="17" y="2500"/>
                                        </p:animMotion>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54"/>
                                            </p:tgtEl>
                                            <p:attrNameLst>
                                              <p:attrName>ppt_x</p:attrName>
                                              <p:attrName>ppt_y</p:attrName>
                                            </p:attrNameLst>
                                          </p:cBhvr>
                                          <p:rCtr x="0" y="3827"/>
                                        </p:animMotion>
                                      </p:childTnLst>
                                    </p:cTn>
                                  </p:par>
                                  <p:par>
                                    <p:cTn id="15" presetID="6" presetClass="emph" presetSubtype="0" repeatCount="indefinite" autoRev="1" fill="hold" nodeType="withEffect">
                                      <p:stCondLst>
                                        <p:cond delay="0"/>
                                      </p:stCondLst>
                                      <p:childTnLst>
                                        <p:animScale>
                                          <p:cBhvr>
                                            <p:cTn id="16" dur="6000" fill="hold"/>
                                            <p:tgtEl>
                                              <p:spTgt spid="27"/>
                                            </p:tgtEl>
                                          </p:cBhvr>
                                          <p:by x="105000" y="105000"/>
                                        </p:animScale>
                                      </p:childTnLst>
                                    </p:cTn>
                                  </p:par>
                                  <p:par>
                                    <p:cTn id="17" presetID="42" presetClass="path" presetSubtype="0" repeatCount="indefinite" accel="3636" autoRev="1" fill="hold" nodeType="withEffect">
                                      <p:stCondLst>
                                        <p:cond delay="100"/>
                                      </p:stCondLst>
                                      <p:childTnLst>
                                        <p:animMotion origin="layout" path="M 1.38889E-6 0.00123 L 0.01337 0.03055 " pathEditMode="relative" rAng="0" ptsTypes="AA">
                                          <p:cBhvr>
                                            <p:cTn id="18" dur="6750" fill="hold"/>
                                            <p:tgtEl>
                                              <p:spTgt spid="8"/>
                                            </p:tgtEl>
                                            <p:attrNameLst>
                                              <p:attrName>ppt_x</p:attrName>
                                              <p:attrName>ppt_y</p:attrName>
                                            </p:attrNameLst>
                                          </p:cBhvr>
                                          <p:rCtr x="660" y="1451"/>
                                        </p:animMotion>
                                      </p:childTnLst>
                                    </p:cTn>
                                  </p:par>
                                  <p:par>
                                    <p:cTn id="19" presetID="8" presetClass="emph" presetSubtype="0" repeatCount="indefinite" accel="2500" autoRev="1" fill="hold" nodeType="withEffect">
                                      <p:stCondLst>
                                        <p:cond delay="0"/>
                                      </p:stCondLst>
                                      <p:childTnLst>
                                        <p:animRot by="300000">
                                          <p:cBhvr>
                                            <p:cTn id="20" dur="3500" fill="hold"/>
                                            <p:tgtEl>
                                              <p:spTgt spid="8"/>
                                            </p:tgtEl>
                                            <p:attrNameLst>
                                              <p:attrName>r</p:attrName>
                                            </p:attrNameLst>
                                          </p:cBhvr>
                                        </p:animRot>
                                      </p:childTnLst>
                                    </p:cTn>
                                  </p:par>
                                  <p:par>
                                    <p:cTn id="21" presetID="42" presetClass="path" presetSubtype="0" repeatCount="indefinite" accel="3636" autoRev="1" fill="hold" nodeType="withEffect">
                                      <p:stCondLst>
                                        <p:cond delay="100"/>
                                      </p:stCondLst>
                                      <p:childTnLst>
                                        <p:animMotion origin="layout" path="M -2.5E-6 0.00123 L 0.01337 0.03055 " pathEditMode="relative" rAng="0" ptsTypes="AA">
                                          <p:cBhvr>
                                            <p:cTn id="22" dur="3250" fill="hold"/>
                                            <p:tgtEl>
                                              <p:spTgt spid="9"/>
                                            </p:tgtEl>
                                            <p:attrNameLst>
                                              <p:attrName>ppt_x</p:attrName>
                                              <p:attrName>ppt_y</p:attrName>
                                            </p:attrNameLst>
                                          </p:cBhvr>
                                          <p:rCtr x="660" y="1451"/>
                                        </p:animMotion>
                                      </p:childTnLst>
                                    </p:cTn>
                                  </p:par>
                                  <p:par>
                                    <p:cTn id="23" presetID="8" presetClass="emph" presetSubtype="0" repeatCount="indefinite" accel="2500" autoRev="1" fill="hold" nodeType="withEffect">
                                      <p:stCondLst>
                                        <p:cond delay="0"/>
                                      </p:stCondLst>
                                      <p:childTnLst>
                                        <p:animRot by="300000">
                                          <p:cBhvr>
                                            <p:cTn id="24" dur="8250" fill="hold"/>
                                            <p:tgtEl>
                                              <p:spTgt spid="9"/>
                                            </p:tgtEl>
                                            <p:attrNameLst>
                                              <p:attrName>r</p:attrName>
                                            </p:attrNameLst>
                                          </p:cBhvr>
                                        </p:animRot>
                                      </p:childTnLst>
                                    </p:cTn>
                                  </p:par>
                                  <p:par>
                                    <p:cTn id="25" presetID="42" presetClass="path" presetSubtype="0" repeatCount="indefinite" accel="3636" decel="4000" autoRev="1" fill="hold" nodeType="withEffect">
                                      <p:stCondLst>
                                        <p:cond delay="100"/>
                                      </p:stCondLst>
                                      <p:childTnLst>
                                        <p:animMotion origin="layout" path="M 3.61111E-6 0.00124 L 0.01336 0.03056 " pathEditMode="relative" rAng="0" ptsTypes="AA">
                                          <p:cBhvr>
                                            <p:cTn id="26" dur="2000" fill="hold"/>
                                            <p:tgtEl>
                                              <p:spTgt spid="10"/>
                                            </p:tgtEl>
                                            <p:attrNameLst>
                                              <p:attrName>ppt_x</p:attrName>
                                              <p:attrName>ppt_y</p:attrName>
                                            </p:attrNameLst>
                                          </p:cBhvr>
                                          <p:rCtr x="660" y="1451"/>
                                        </p:animMotion>
                                      </p:childTnLst>
                                    </p:cTn>
                                  </p:par>
                                  <p:par>
                                    <p:cTn id="27" presetID="8" presetClass="emph" presetSubtype="0" repeatCount="indefinite" accel="2500" autoRev="1" fill="hold" nodeType="withEffect">
                                      <p:stCondLst>
                                        <p:cond delay="0"/>
                                      </p:stCondLst>
                                      <p:childTnLst>
                                        <p:animRot by="300000">
                                          <p:cBhvr>
                                            <p:cTn id="28" dur="9750" fill="hold"/>
                                            <p:tgtEl>
                                              <p:spTgt spid="10"/>
                                            </p:tgtEl>
                                            <p:attrNameLst>
                                              <p:attrName>r</p:attrName>
                                            </p:attrNameLst>
                                          </p:cBhvr>
                                        </p:animRot>
                                      </p:childTnLst>
                                    </p:cTn>
                                  </p:par>
                                  <p:par>
                                    <p:cTn id="29"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30" dur="7250" fill="hold"/>
                                            <p:tgtEl>
                                              <p:spTgt spid="4"/>
                                            </p:tgtEl>
                                            <p:attrNameLst>
                                              <p:attrName>ppt_x</p:attrName>
                                              <p:attrName>ppt_y</p:attrName>
                                            </p:attrNameLst>
                                          </p:cBhvr>
                                          <p:rCtr x="3559" y="31"/>
                                        </p:animMotion>
                                      </p:childTnLst>
                                    </p:cTn>
                                  </p:par>
                                  <p:par>
                                    <p:cTn id="31" presetID="42" presetClass="path" presetSubtype="0" repeatCount="indefinite" accel="3636" decel="4000" autoRev="1" fill="hold" nodeType="withEffect">
                                      <p:stCondLst>
                                        <p:cond delay="100"/>
                                      </p:stCondLst>
                                      <p:childTnLst>
                                        <p:animMotion origin="layout" path="M 0.02378 0.0179 L 0.00191 0.05154 " pathEditMode="relative" rAng="0" ptsTypes="AA">
                                          <p:cBhvr>
                                            <p:cTn id="32" dur="6000" fill="hold"/>
                                            <p:tgtEl>
                                              <p:spTgt spid="5"/>
                                            </p:tgtEl>
                                            <p:attrNameLst>
                                              <p:attrName>ppt_x</p:attrName>
                                              <p:attrName>ppt_y</p:attrName>
                                            </p:attrNameLst>
                                          </p:cBhvr>
                                          <p:rCtr x="-1094" y="1667"/>
                                        </p:animMotion>
                                      </p:childTnLst>
                                    </p:cTn>
                                  </p:par>
                                  <p:par>
                                    <p:cTn id="33" presetID="8" presetClass="emph" presetSubtype="0" repeatCount="indefinite" accel="2500" autoRev="1" fill="hold" nodeType="withEffect">
                                      <p:stCondLst>
                                        <p:cond delay="0"/>
                                      </p:stCondLst>
                                      <p:childTnLst>
                                        <p:animRot by="300000">
                                          <p:cBhvr>
                                            <p:cTn id="34" dur="3500" fill="hold"/>
                                            <p:tgtEl>
                                              <p:spTgt spid="5"/>
                                            </p:tgtEl>
                                            <p:attrNameLst>
                                              <p:attrName>r</p:attrName>
                                            </p:attrNameLst>
                                          </p:cBhvr>
                                        </p:animRot>
                                      </p:childTnLst>
                                    </p:cTn>
                                  </p:par>
                                  <p:par>
                                    <p:cTn id="35"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36" dur="4250" fill="hold"/>
                                            <p:tgtEl>
                                              <p:spTgt spid="6"/>
                                            </p:tgtEl>
                                            <p:attrNameLst>
                                              <p:attrName>ppt_x</p:attrName>
                                              <p:attrName>ppt_y</p:attrName>
                                            </p:attrNameLst>
                                          </p:cBhvr>
                                          <p:rCtr x="-1094" y="1667"/>
                                        </p:animMotion>
                                      </p:childTnLst>
                                    </p:cTn>
                                  </p:par>
                                  <p:par>
                                    <p:cTn id="37" presetID="8" presetClass="emph" presetSubtype="0" repeatCount="indefinite" accel="2500" autoRev="1" fill="hold" nodeType="withEffect">
                                      <p:stCondLst>
                                        <p:cond delay="0"/>
                                      </p:stCondLst>
                                      <p:childTnLst>
                                        <p:animRot by="300000">
                                          <p:cBhvr>
                                            <p:cTn id="38" dur="6750" fill="hold"/>
                                            <p:tgtEl>
                                              <p:spTgt spid="6"/>
                                            </p:tgtEl>
                                            <p:attrNameLst>
                                              <p:attrName>r</p:attrName>
                                            </p:attrNameLst>
                                          </p:cBhvr>
                                        </p:animRot>
                                      </p:childTnLst>
                                    </p:cTn>
                                  </p:par>
                                  <p:par>
                                    <p:cTn id="39"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40" dur="2750" fill="hold"/>
                                            <p:tgtEl>
                                              <p:spTgt spid="7"/>
                                            </p:tgtEl>
                                            <p:attrNameLst>
                                              <p:attrName>ppt_x</p:attrName>
                                              <p:attrName>ppt_y</p:attrName>
                                            </p:attrNameLst>
                                          </p:cBhvr>
                                          <p:rCtr x="-1094" y="1667"/>
                                        </p:animMotion>
                                      </p:childTnLst>
                                    </p:cTn>
                                  </p:par>
                                  <p:par>
                                    <p:cTn id="41" presetID="8" presetClass="emph" presetSubtype="0" repeatCount="indefinite" accel="1405" decel="1081" autoRev="1" fill="hold" nodeType="withEffect">
                                      <p:stCondLst>
                                        <p:cond delay="0"/>
                                      </p:stCondLst>
                                      <p:childTnLst>
                                        <p:animRot by="300000">
                                          <p:cBhvr>
                                            <p:cTn id="42" dur="9250" fill="hold"/>
                                            <p:tgtEl>
                                              <p:spTgt spid="7"/>
                                            </p:tgtEl>
                                            <p:attrNameLst>
                                              <p:attrName>r</p:attrName>
                                            </p:attrNameLst>
                                          </p:cBhvr>
                                        </p:animRot>
                                      </p:childTnLst>
                                    </p:cTn>
                                  </p:par>
                                  <p:par>
                                    <p:cTn id="43" presetID="8" presetClass="emph" presetSubtype="0" repeatCount="indefinite" accel="8000" decel="9000" autoRev="1" fill="hold" nodeType="withEffect">
                                      <p:stCondLst>
                                        <p:cond delay="0"/>
                                      </p:stCondLst>
                                      <p:childTnLst>
                                        <p:animRot by="600000">
                                          <p:cBhvr>
                                            <p:cTn id="44" dur="3250" fill="hold"/>
                                            <p:tgtEl>
                                              <p:spTgt spid="44"/>
                                            </p:tgtEl>
                                            <p:attrNameLst>
                                              <p:attrName>r</p:attrName>
                                            </p:attrNameLst>
                                          </p:cBhvr>
                                        </p:animRot>
                                      </p:childTnLst>
                                    </p:cTn>
                                  </p:par>
                                  <p:par>
                                    <p:cTn id="45"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46" dur="5000" fill="hold"/>
                                            <p:tgtEl>
                                              <p:spTgt spid="44"/>
                                            </p:tgtEl>
                                            <p:attrNameLst>
                                              <p:attrName>ppt_x</p:attrName>
                                              <p:attrName>ppt_y</p:attrName>
                                            </p:attrNameLst>
                                          </p:cBhvr>
                                          <p:rCtr x="0" y="1975"/>
                                        </p:animMotion>
                                      </p:childTnLst>
                                    </p:cTn>
                                  </p:par>
                                  <p:par>
                                    <p:cTn id="47" presetID="10" presetClass="entr" presetSubtype="0" fill="hold" grpId="0" nodeType="withEffect">
                                      <p:stCondLst>
                                        <p:cond delay="800"/>
                                      </p:stCondLst>
                                      <p:childTnLst>
                                        <p:set>
                                          <p:cBhvr>
                                            <p:cTn id="48" dur="1" fill="hold">
                                              <p:stCondLst>
                                                <p:cond delay="0"/>
                                              </p:stCondLst>
                                            </p:cTn>
                                            <p:tgtEl>
                                              <p:spTgt spid="2"/>
                                            </p:tgtEl>
                                            <p:attrNameLst>
                                              <p:attrName>style.visibility</p:attrName>
                                            </p:attrNameLst>
                                          </p:cBhvr>
                                          <p:to>
                                            <p:strVal val="visible"/>
                                          </p:to>
                                        </p:set>
                                        <p:animEffect transition="in" filter="fade">
                                          <p:cBhvr>
                                            <p:cTn id="49" dur="1600"/>
                                            <p:tgtEl>
                                              <p:spTgt spid="2"/>
                                            </p:tgtEl>
                                          </p:cBhvr>
                                        </p:animEffect>
                                      </p:childTnLst>
                                    </p:cTn>
                                  </p:par>
                                  <p:par>
                                    <p:cTn id="50" presetID="10" presetClass="entr" presetSubtype="0" fill="hold" grpId="0" nodeType="withEffect">
                                      <p:stCondLst>
                                        <p:cond delay="110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12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Un dibujo de un animal&#10;&#10;Descripción generada automáticamente con confianza baja">
            <a:extLst>
              <a:ext uri="{FF2B5EF4-FFF2-40B4-BE49-F238E27FC236}">
                <a16:creationId xmlns:a16="http://schemas.microsoft.com/office/drawing/2014/main" id="{81C6847E-1503-9FCC-E35C-6C0EE7198984}"/>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3618" b="23902"/>
          <a:stretch/>
        </p:blipFill>
        <p:spPr>
          <a:xfrm>
            <a:off x="6060294" y="3462474"/>
            <a:ext cx="3090067" cy="1710466"/>
          </a:xfrm>
          <a:prstGeom prst="rect">
            <a:avLst/>
          </a:prstGeom>
        </p:spPr>
      </p:pic>
      <p:pic>
        <p:nvPicPr>
          <p:cNvPr id="18" name="Imagen 17" descr="Icono&#10;&#10;Descripción generada automáticamente">
            <a:extLst>
              <a:ext uri="{FF2B5EF4-FFF2-40B4-BE49-F238E27FC236}">
                <a16:creationId xmlns:a16="http://schemas.microsoft.com/office/drawing/2014/main" id="{078D839A-1B28-F791-051F-F831490AB2B0}"/>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25327" r="79214" b="24553"/>
          <a:stretch/>
        </p:blipFill>
        <p:spPr>
          <a:xfrm>
            <a:off x="8173817" y="3587567"/>
            <a:ext cx="1097627" cy="1624738"/>
          </a:xfrm>
          <a:prstGeom prst="rect">
            <a:avLst/>
          </a:prstGeom>
        </p:spPr>
      </p:pic>
      <p:pic>
        <p:nvPicPr>
          <p:cNvPr id="19" name="Imagen 18" descr="Forma&#10;&#10;Descripción generada automáticamente">
            <a:extLst>
              <a:ext uri="{FF2B5EF4-FFF2-40B4-BE49-F238E27FC236}">
                <a16:creationId xmlns:a16="http://schemas.microsoft.com/office/drawing/2014/main" id="{723822C8-EECA-78BA-D771-B0FD943A66F6}"/>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flipH="1">
            <a:off x="8525567" y="471723"/>
            <a:ext cx="1097627" cy="544726"/>
          </a:xfrm>
          <a:prstGeom prst="rect">
            <a:avLst/>
          </a:prstGeom>
        </p:spPr>
      </p:pic>
      <p:pic>
        <p:nvPicPr>
          <p:cNvPr id="2" name="Imagen 1" descr="Forma&#10;&#10;Descripción generada automáticamente">
            <a:extLst>
              <a:ext uri="{FF2B5EF4-FFF2-40B4-BE49-F238E27FC236}">
                <a16:creationId xmlns:a16="http://schemas.microsoft.com/office/drawing/2014/main" id="{53F345B9-F623-A92C-6747-A037842FC2AC}"/>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155" b="12346"/>
          <a:stretch/>
        </p:blipFill>
        <p:spPr>
          <a:xfrm flipH="1">
            <a:off x="-1725930" y="3705859"/>
            <a:ext cx="2475708" cy="1134961"/>
          </a:xfrm>
          <a:prstGeom prst="rect">
            <a:avLst/>
          </a:prstGeom>
        </p:spPr>
      </p:pic>
      <p:sp>
        <p:nvSpPr>
          <p:cNvPr id="4" name="Title 3">
            <a:extLst>
              <a:ext uri="{FF2B5EF4-FFF2-40B4-BE49-F238E27FC236}">
                <a16:creationId xmlns:a16="http://schemas.microsoft.com/office/drawing/2014/main" id="{BDDDB381-A964-40D1-8EC8-73CF6F5805FE}"/>
              </a:ext>
            </a:extLst>
          </p:cNvPr>
          <p:cNvSpPr>
            <a:spLocks noGrp="1"/>
          </p:cNvSpPr>
          <p:nvPr>
            <p:ph type="title"/>
          </p:nvPr>
        </p:nvSpPr>
        <p:spPr/>
        <p:txBody>
          <a:bodyPr/>
          <a:lstStyle/>
          <a:p>
            <a:r>
              <a:rPr lang="en-US" dirty="0"/>
              <a:t>YOU CAN USE THIS GRAPH</a:t>
            </a:r>
          </a:p>
        </p:txBody>
      </p:sp>
      <p:pic>
        <p:nvPicPr>
          <p:cNvPr id="3" name="Imagen 2" descr="Patrón de fondo&#10;&#10;Descripción generada automáticamente con confianza baja">
            <a:extLst>
              <a:ext uri="{FF2B5EF4-FFF2-40B4-BE49-F238E27FC236}">
                <a16:creationId xmlns:a16="http://schemas.microsoft.com/office/drawing/2014/main" id="{5652A8D7-83BB-80A7-43E4-A0C7DCA94610}"/>
              </a:ext>
            </a:extLst>
          </p:cNvPr>
          <p:cNvPicPr>
            <a:picLocks noChangeAspect="1"/>
          </p:cNvPicPr>
          <p:nvPr/>
        </p:nvPicPr>
        <p:blipFill rotWithShape="1">
          <a:blip r:embed="rId5">
            <a:extLst>
              <a:ext uri="{28A0092B-C50C-407E-A947-70E740481C1C}">
                <a14:useLocalDpi xmlns:a14="http://schemas.microsoft.com/office/drawing/2010/main" val="0"/>
              </a:ext>
            </a:extLst>
          </a:blip>
          <a:srcRect l="68420" t="16723" r="2755" b="30026"/>
          <a:stretch/>
        </p:blipFill>
        <p:spPr>
          <a:xfrm flipV="1">
            <a:off x="-148590" y="-112015"/>
            <a:ext cx="2041046" cy="2120923"/>
          </a:xfrm>
          <a:prstGeom prst="rect">
            <a:avLst/>
          </a:prstGeom>
        </p:spPr>
      </p:pic>
      <p:pic>
        <p:nvPicPr>
          <p:cNvPr id="6" name="Imagen 5" descr="Icono&#10;&#10;Descripción generada automáticamente">
            <a:extLst>
              <a:ext uri="{FF2B5EF4-FFF2-40B4-BE49-F238E27FC236}">
                <a16:creationId xmlns:a16="http://schemas.microsoft.com/office/drawing/2014/main" id="{68333206-9B7A-873C-414B-717B77220F47}"/>
              </a:ext>
            </a:extLst>
          </p:cNvPr>
          <p:cNvPicPr>
            <a:picLocks noChangeAspect="1"/>
          </p:cNvPicPr>
          <p:nvPr/>
        </p:nvPicPr>
        <p:blipFill rotWithShape="1">
          <a:blip r:embed="rId6">
            <a:extLst>
              <a:ext uri="{28A0092B-C50C-407E-A947-70E740481C1C}">
                <a14:useLocalDpi xmlns:a14="http://schemas.microsoft.com/office/drawing/2010/main" val="0"/>
              </a:ext>
            </a:extLst>
          </a:blip>
          <a:srcRect l="66879" t="24065" r="2121" b="32423"/>
          <a:stretch/>
        </p:blipFill>
        <p:spPr>
          <a:xfrm flipV="1">
            <a:off x="-148590" y="-112015"/>
            <a:ext cx="1157797" cy="914117"/>
          </a:xfrm>
          <a:prstGeom prst="rect">
            <a:avLst/>
          </a:prstGeom>
        </p:spPr>
      </p:pic>
      <p:grpSp>
        <p:nvGrpSpPr>
          <p:cNvPr id="14" name="Grupo 13">
            <a:extLst>
              <a:ext uri="{FF2B5EF4-FFF2-40B4-BE49-F238E27FC236}">
                <a16:creationId xmlns:a16="http://schemas.microsoft.com/office/drawing/2014/main" id="{9C92321B-347D-9D54-7A23-855CE028B667}"/>
              </a:ext>
            </a:extLst>
          </p:cNvPr>
          <p:cNvGrpSpPr/>
          <p:nvPr/>
        </p:nvGrpSpPr>
        <p:grpSpPr>
          <a:xfrm>
            <a:off x="536104" y="1189049"/>
            <a:ext cx="8072236" cy="2016370"/>
            <a:chOff x="399330" y="1154884"/>
            <a:chExt cx="8345784" cy="2084700"/>
          </a:xfrm>
        </p:grpSpPr>
        <p:sp>
          <p:nvSpPr>
            <p:cNvPr id="15" name="Rectángulo 14">
              <a:extLst>
                <a:ext uri="{FF2B5EF4-FFF2-40B4-BE49-F238E27FC236}">
                  <a16:creationId xmlns:a16="http://schemas.microsoft.com/office/drawing/2014/main" id="{0281E6D3-9878-CDE0-2EA7-E9AA0A6DDC5F}"/>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Rectángulo 15">
              <a:extLst>
                <a:ext uri="{FF2B5EF4-FFF2-40B4-BE49-F238E27FC236}">
                  <a16:creationId xmlns:a16="http://schemas.microsoft.com/office/drawing/2014/main" id="{B4305EAA-B379-C1C9-72F4-E3E185B3018E}"/>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EAB297A0-DBFF-920F-D374-3454C13D5300}"/>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Elipse 19">
              <a:extLst>
                <a:ext uri="{FF2B5EF4-FFF2-40B4-BE49-F238E27FC236}">
                  <a16:creationId xmlns:a16="http://schemas.microsoft.com/office/drawing/2014/main" id="{E7D210F7-B21B-A46A-406B-A43CA27CAAF8}"/>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Elipse 20">
              <a:extLst>
                <a:ext uri="{FF2B5EF4-FFF2-40B4-BE49-F238E27FC236}">
                  <a16:creationId xmlns:a16="http://schemas.microsoft.com/office/drawing/2014/main" id="{677DFE3A-150A-29C1-197F-EA111E9233B3}"/>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5" name="Google Shape;522;p51">
            <a:extLst>
              <a:ext uri="{FF2B5EF4-FFF2-40B4-BE49-F238E27FC236}">
                <a16:creationId xmlns:a16="http://schemas.microsoft.com/office/drawing/2014/main" id="{EF430E58-C959-41F9-9473-8BA55164A9A9}"/>
              </a:ext>
            </a:extLst>
          </p:cNvPr>
          <p:cNvSpPr txBox="1"/>
          <p:nvPr/>
        </p:nvSpPr>
        <p:spPr>
          <a:xfrm>
            <a:off x="1039564" y="3841708"/>
            <a:ext cx="4059375" cy="46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latin typeface="Manrope Medium" pitchFamily="2" charset="0"/>
                <a:ea typeface="Anaheim"/>
                <a:cs typeface="Anaheim"/>
                <a:sym typeface="Anaheim"/>
              </a:rPr>
              <a:t>Follow the link in the graph to modify its data and then paste the new one here. </a:t>
            </a:r>
            <a:r>
              <a:rPr lang="en" sz="1200" b="1" dirty="0">
                <a:uFill>
                  <a:noFill/>
                </a:uFill>
                <a:latin typeface="Manrope Medium" pitchFamily="2" charset="0"/>
                <a:ea typeface="Anaheim"/>
                <a:cs typeface="Anaheim"/>
                <a:sym typeface="Anaheim"/>
                <a:hlinkClick r:id="rId7">
                  <a:extLst>
                    <a:ext uri="{A12FA001-AC4F-418D-AE19-62706E023703}">
                      <ahyp:hlinkClr xmlns:ahyp="http://schemas.microsoft.com/office/drawing/2018/hyperlinkcolor" val="tx"/>
                    </a:ext>
                  </a:extLst>
                </a:hlinkClick>
              </a:rPr>
              <a:t>For more info, click here</a:t>
            </a:r>
            <a:endParaRPr sz="1200" b="1" dirty="0">
              <a:latin typeface="Manrope Medium" pitchFamily="2" charset="0"/>
              <a:ea typeface="Anaheim"/>
              <a:cs typeface="Anaheim"/>
              <a:sym typeface="Anaheim"/>
            </a:endParaRPr>
          </a:p>
        </p:txBody>
      </p:sp>
      <p:sp>
        <p:nvSpPr>
          <p:cNvPr id="25" name="Marcador de texto 39">
            <a:extLst>
              <a:ext uri="{FF2B5EF4-FFF2-40B4-BE49-F238E27FC236}">
                <a16:creationId xmlns:a16="http://schemas.microsoft.com/office/drawing/2014/main" id="{94F1AA68-0883-467B-2B0F-9848BA0FBE87}"/>
              </a:ext>
            </a:extLst>
          </p:cNvPr>
          <p:cNvSpPr txBox="1">
            <a:spLocks/>
          </p:cNvSpPr>
          <p:nvPr/>
        </p:nvSpPr>
        <p:spPr>
          <a:xfrm>
            <a:off x="6344922" y="2201130"/>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Venus</a:t>
            </a:r>
          </a:p>
        </p:txBody>
      </p:sp>
      <p:sp>
        <p:nvSpPr>
          <p:cNvPr id="26" name="Marcador de texto 37">
            <a:extLst>
              <a:ext uri="{FF2B5EF4-FFF2-40B4-BE49-F238E27FC236}">
                <a16:creationId xmlns:a16="http://schemas.microsoft.com/office/drawing/2014/main" id="{E4D4D436-0E79-50A6-0C1B-3A782F77F54A}"/>
              </a:ext>
            </a:extLst>
          </p:cNvPr>
          <p:cNvSpPr txBox="1">
            <a:spLocks/>
          </p:cNvSpPr>
          <p:nvPr/>
        </p:nvSpPr>
        <p:spPr>
          <a:xfrm>
            <a:off x="6344922" y="2688885"/>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It has a beautiful name, but it’s hot</a:t>
            </a:r>
          </a:p>
        </p:txBody>
      </p:sp>
      <p:sp>
        <p:nvSpPr>
          <p:cNvPr id="29" name="Elipse 28">
            <a:extLst>
              <a:ext uri="{FF2B5EF4-FFF2-40B4-BE49-F238E27FC236}">
                <a16:creationId xmlns:a16="http://schemas.microsoft.com/office/drawing/2014/main" id="{00600126-1847-7EB0-6175-E04D5B9CB766}"/>
              </a:ext>
            </a:extLst>
          </p:cNvPr>
          <p:cNvSpPr/>
          <p:nvPr/>
        </p:nvSpPr>
        <p:spPr>
          <a:xfrm>
            <a:off x="5407530" y="2290249"/>
            <a:ext cx="810784" cy="810784"/>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s-ES" sz="2300" dirty="0">
                <a:solidFill>
                  <a:schemeClr val="accent1"/>
                </a:solidFill>
                <a:latin typeface="Staatliches" pitchFamily="2" charset="0"/>
              </a:rPr>
              <a:t>60%</a:t>
            </a:r>
          </a:p>
        </p:txBody>
      </p:sp>
      <p:sp>
        <p:nvSpPr>
          <p:cNvPr id="30" name="Elipse 29">
            <a:extLst>
              <a:ext uri="{FF2B5EF4-FFF2-40B4-BE49-F238E27FC236}">
                <a16:creationId xmlns:a16="http://schemas.microsoft.com/office/drawing/2014/main" id="{9355218F-58D9-F530-8D65-B62AD732C775}"/>
              </a:ext>
            </a:extLst>
          </p:cNvPr>
          <p:cNvSpPr/>
          <p:nvPr/>
        </p:nvSpPr>
        <p:spPr>
          <a:xfrm>
            <a:off x="5407530" y="3493649"/>
            <a:ext cx="810783" cy="810783"/>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s-ES" sz="2300" dirty="0">
                <a:solidFill>
                  <a:schemeClr val="tx1"/>
                </a:solidFill>
                <a:latin typeface="Staatliches" pitchFamily="2" charset="0"/>
              </a:rPr>
              <a:t>40%</a:t>
            </a:r>
          </a:p>
        </p:txBody>
      </p:sp>
      <p:sp>
        <p:nvSpPr>
          <p:cNvPr id="23" name="Marcador de texto 39">
            <a:extLst>
              <a:ext uri="{FF2B5EF4-FFF2-40B4-BE49-F238E27FC236}">
                <a16:creationId xmlns:a16="http://schemas.microsoft.com/office/drawing/2014/main" id="{CBA80262-90EC-203F-3B8F-D45556FB752F}"/>
              </a:ext>
            </a:extLst>
          </p:cNvPr>
          <p:cNvSpPr txBox="1">
            <a:spLocks/>
          </p:cNvSpPr>
          <p:nvPr/>
        </p:nvSpPr>
        <p:spPr>
          <a:xfrm>
            <a:off x="6344922" y="3411286"/>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mars</a:t>
            </a:r>
          </a:p>
        </p:txBody>
      </p:sp>
      <p:sp>
        <p:nvSpPr>
          <p:cNvPr id="24" name="Marcador de texto 37">
            <a:extLst>
              <a:ext uri="{FF2B5EF4-FFF2-40B4-BE49-F238E27FC236}">
                <a16:creationId xmlns:a16="http://schemas.microsoft.com/office/drawing/2014/main" id="{C8A03D9E-29FA-8E86-346C-4D4E82E3013E}"/>
              </a:ext>
            </a:extLst>
          </p:cNvPr>
          <p:cNvSpPr txBox="1">
            <a:spLocks/>
          </p:cNvSpPr>
          <p:nvPr/>
        </p:nvSpPr>
        <p:spPr>
          <a:xfrm>
            <a:off x="6344922" y="3899041"/>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Despite being red, Mars is a cold place</a:t>
            </a:r>
          </a:p>
        </p:txBody>
      </p:sp>
      <p:graphicFrame>
        <p:nvGraphicFramePr>
          <p:cNvPr id="28" name="Gráfico 27">
            <a:extLst>
              <a:ext uri="{FF2B5EF4-FFF2-40B4-BE49-F238E27FC236}">
                <a16:creationId xmlns:a16="http://schemas.microsoft.com/office/drawing/2014/main" id="{DFD7F1D1-D3F2-DBFA-598A-F39FD45F8131}"/>
              </a:ext>
            </a:extLst>
          </p:cNvPr>
          <p:cNvGraphicFramePr/>
          <p:nvPr>
            <p:extLst>
              <p:ext uri="{D42A27DB-BD31-4B8C-83A1-F6EECF244321}">
                <p14:modId xmlns:p14="http://schemas.microsoft.com/office/powerpoint/2010/main" val="3676655389"/>
              </p:ext>
            </p:extLst>
          </p:nvPr>
        </p:nvGraphicFramePr>
        <p:xfrm>
          <a:off x="974989" y="2153371"/>
          <a:ext cx="4188524" cy="1779960"/>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41416720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8.33333E-7 0.00123 L 0.01337 0.03055 " pathEditMode="relative" rAng="0" ptsTypes="AA" p14:bounceEnd="5091">
                                          <p:cBhvr>
                                            <p:cTn id="6" dur="6750" fill="hold"/>
                                            <p:tgtEl>
                                              <p:spTgt spid="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7"/>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5.55556E-7 0.00123 L 0.01337 0.03055 " pathEditMode="relative" rAng="0" ptsTypes="AA" p14:bounceEnd="5091">
                                          <p:cBhvr>
                                            <p:cTn id="10" dur="3250" fill="hold"/>
                                            <p:tgtEl>
                                              <p:spTgt spid="1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8250" fill="hold"/>
                                            <p:tgtEl>
                                              <p:spTgt spid="18"/>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6"/>
                                            </p:tgtEl>
                                            <p:attrNameLst>
                                              <p:attrName>ppt_x</p:attrName>
                                              <p:attrName>ppt_y</p:attrName>
                                            </p:attrNameLst>
                                          </p:cBhvr>
                                          <p:rCtr x="330" y="-895"/>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6750" fill="hold"/>
                                            <p:tgtEl>
                                              <p:spTgt spid="6"/>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3"/>
                                            </p:tgtEl>
                                            <p:attrNameLst>
                                              <p:attrName>ppt_x</p:attrName>
                                              <p:attrName>ppt_y</p:attrName>
                                            </p:attrNameLst>
                                          </p:cBhvr>
                                          <p:rCtr x="260" y="-525"/>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3"/>
                                            </p:tgtEl>
                                            <p:attrNameLst>
                                              <p:attrName>r</p:attrName>
                                            </p:attrNameLst>
                                          </p:cBhvr>
                                        </p:animRot>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4"/>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19"/>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200"/>
                                            <p:tgtEl>
                                              <p:spTgt spid="2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200"/>
                                            <p:tgtEl>
                                              <p:spTgt spid="26"/>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1200"/>
                                            <p:tgtEl>
                                              <p:spTgt spid="23"/>
                                            </p:tgtEl>
                                          </p:cBhvr>
                                        </p:animEffect>
                                      </p:childTnLst>
                                    </p:cTn>
                                  </p:par>
                                  <p:par>
                                    <p:cTn id="39" presetID="10" presetClass="entr" presetSubtype="0" fill="hold" grpId="0" nodeType="withEffect">
                                      <p:stCondLst>
                                        <p:cond delay="130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1200"/>
                                            <p:tgtEl>
                                              <p:spTgt spid="2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1200"/>
                                            <p:tgtEl>
                                              <p:spTgt spid="29"/>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1200"/>
                                            <p:tgtEl>
                                              <p:spTgt spid="30"/>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28">
                                                <p:graphicEl>
                                                  <a:chart seriesIdx="-3" categoryIdx="-3" bldStep="gridLegend"/>
                                                </p:graphicEl>
                                              </p:spTgt>
                                            </p:tgtEl>
                                            <p:attrNameLst>
                                              <p:attrName>style.visibility</p:attrName>
                                            </p:attrNameLst>
                                          </p:cBhvr>
                                          <p:to>
                                            <p:strVal val="visible"/>
                                          </p:to>
                                        </p:set>
                                        <p:animEffect transition="in" filter="fade">
                                          <p:cBhvr>
                                            <p:cTn id="50" dur="500"/>
                                            <p:tgtEl>
                                              <p:spTgt spid="28">
                                                <p:graphicEl>
                                                  <a:chart seriesIdx="-3" categoryIdx="-3" bldStep="gridLegend"/>
                                                </p:graphicEl>
                                              </p:spTgt>
                                            </p:tgtEl>
                                          </p:cBhvr>
                                        </p:animEffect>
                                      </p:childTnLst>
                                    </p:cTn>
                                  </p:par>
                                  <p:par>
                                    <p:cTn id="51" presetID="22" presetClass="entr" presetSubtype="4" fill="hold" grpId="0" nodeType="withEffect">
                                      <p:stCondLst>
                                        <p:cond delay="1900"/>
                                      </p:stCondLst>
                                      <p:childTnLst>
                                        <p:set>
                                          <p:cBhvr>
                                            <p:cTn id="52" dur="1" fill="hold">
                                              <p:stCondLst>
                                                <p:cond delay="0"/>
                                              </p:stCondLst>
                                            </p:cTn>
                                            <p:tgtEl>
                                              <p:spTgt spid="28">
                                                <p:graphicEl>
                                                  <a:chart seriesIdx="0" categoryIdx="0" bldStep="ptInCategory"/>
                                                </p:graphicEl>
                                              </p:spTgt>
                                            </p:tgtEl>
                                            <p:attrNameLst>
                                              <p:attrName>style.visibility</p:attrName>
                                            </p:attrNameLst>
                                          </p:cBhvr>
                                          <p:to>
                                            <p:strVal val="visible"/>
                                          </p:to>
                                        </p:set>
                                        <p:animEffect transition="in" filter="wipe(down)">
                                          <p:cBhvr>
                                            <p:cTn id="53" dur="500"/>
                                            <p:tgtEl>
                                              <p:spTgt spid="28">
                                                <p:graphicEl>
                                                  <a:chart seriesIdx="0" categoryIdx="0" bldStep="ptInCategory"/>
                                                </p:graphicEl>
                                              </p:spTgt>
                                            </p:tgtEl>
                                          </p:cBhvr>
                                        </p:animEffect>
                                      </p:childTnLst>
                                    </p:cTn>
                                  </p:par>
                                  <p:par>
                                    <p:cTn id="54" presetID="22" presetClass="entr" presetSubtype="4" fill="hold" grpId="0" nodeType="withEffect">
                                      <p:stCondLst>
                                        <p:cond delay="2400"/>
                                      </p:stCondLst>
                                      <p:childTnLst>
                                        <p:set>
                                          <p:cBhvr>
                                            <p:cTn id="55" dur="1" fill="hold">
                                              <p:stCondLst>
                                                <p:cond delay="0"/>
                                              </p:stCondLst>
                                            </p:cTn>
                                            <p:tgtEl>
                                              <p:spTgt spid="28">
                                                <p:graphicEl>
                                                  <a:chart seriesIdx="1" categoryIdx="0" bldStep="ptInCategory"/>
                                                </p:graphicEl>
                                              </p:spTgt>
                                            </p:tgtEl>
                                            <p:attrNameLst>
                                              <p:attrName>style.visibility</p:attrName>
                                            </p:attrNameLst>
                                          </p:cBhvr>
                                          <p:to>
                                            <p:strVal val="visible"/>
                                          </p:to>
                                        </p:set>
                                        <p:animEffect transition="in" filter="wipe(down)">
                                          <p:cBhvr>
                                            <p:cTn id="56" dur="500"/>
                                            <p:tgtEl>
                                              <p:spTgt spid="28">
                                                <p:graphicEl>
                                                  <a:chart seriesIdx="1" categoryIdx="0" bldStep="ptInCategory"/>
                                                </p:graphicEl>
                                              </p:spTgt>
                                            </p:tgtEl>
                                          </p:cBhvr>
                                        </p:animEffect>
                                      </p:childTnLst>
                                    </p:cTn>
                                  </p:par>
                                  <p:par>
                                    <p:cTn id="57" presetID="22" presetClass="entr" presetSubtype="4" fill="hold" grpId="0" nodeType="withEffect">
                                      <p:stCondLst>
                                        <p:cond delay="2900"/>
                                      </p:stCondLst>
                                      <p:childTnLst>
                                        <p:set>
                                          <p:cBhvr>
                                            <p:cTn id="58" dur="1" fill="hold">
                                              <p:stCondLst>
                                                <p:cond delay="0"/>
                                              </p:stCondLst>
                                            </p:cTn>
                                            <p:tgtEl>
                                              <p:spTgt spid="28">
                                                <p:graphicEl>
                                                  <a:chart seriesIdx="0" categoryIdx="1" bldStep="ptInCategory"/>
                                                </p:graphicEl>
                                              </p:spTgt>
                                            </p:tgtEl>
                                            <p:attrNameLst>
                                              <p:attrName>style.visibility</p:attrName>
                                            </p:attrNameLst>
                                          </p:cBhvr>
                                          <p:to>
                                            <p:strVal val="visible"/>
                                          </p:to>
                                        </p:set>
                                        <p:animEffect transition="in" filter="wipe(down)">
                                          <p:cBhvr>
                                            <p:cTn id="59" dur="500"/>
                                            <p:tgtEl>
                                              <p:spTgt spid="28">
                                                <p:graphicEl>
                                                  <a:chart seriesIdx="0" categoryIdx="1" bldStep="ptInCategory"/>
                                                </p:graphicEl>
                                              </p:spTgt>
                                            </p:tgtEl>
                                          </p:cBhvr>
                                        </p:animEffect>
                                      </p:childTnLst>
                                    </p:cTn>
                                  </p:par>
                                  <p:par>
                                    <p:cTn id="60" presetID="22" presetClass="entr" presetSubtype="4" fill="hold" grpId="0" nodeType="withEffect">
                                      <p:stCondLst>
                                        <p:cond delay="3500"/>
                                      </p:stCondLst>
                                      <p:childTnLst>
                                        <p:set>
                                          <p:cBhvr>
                                            <p:cTn id="61" dur="1" fill="hold">
                                              <p:stCondLst>
                                                <p:cond delay="0"/>
                                              </p:stCondLst>
                                            </p:cTn>
                                            <p:tgtEl>
                                              <p:spTgt spid="28">
                                                <p:graphicEl>
                                                  <a:chart seriesIdx="1" categoryIdx="1" bldStep="ptInCategory"/>
                                                </p:graphicEl>
                                              </p:spTgt>
                                            </p:tgtEl>
                                            <p:attrNameLst>
                                              <p:attrName>style.visibility</p:attrName>
                                            </p:attrNameLst>
                                          </p:cBhvr>
                                          <p:to>
                                            <p:strVal val="visible"/>
                                          </p:to>
                                        </p:set>
                                        <p:animEffect transition="in" filter="wipe(down)">
                                          <p:cBhvr>
                                            <p:cTn id="62" dur="500"/>
                                            <p:tgtEl>
                                              <p:spTgt spid="28">
                                                <p:graphicEl>
                                                  <a:chart seriesIdx="1" categoryIdx="1" bldStep="ptInCategory"/>
                                                </p:graphicEl>
                                              </p:spTgt>
                                            </p:tgtEl>
                                          </p:cBhvr>
                                        </p:animEffect>
                                      </p:childTnLst>
                                    </p:cTn>
                                  </p:par>
                                  <p:par>
                                    <p:cTn id="63" presetID="22" presetClass="entr" presetSubtype="4" fill="hold" grpId="0" nodeType="withEffect">
                                      <p:stCondLst>
                                        <p:cond delay="4000"/>
                                      </p:stCondLst>
                                      <p:childTnLst>
                                        <p:set>
                                          <p:cBhvr>
                                            <p:cTn id="64" dur="1" fill="hold">
                                              <p:stCondLst>
                                                <p:cond delay="0"/>
                                              </p:stCondLst>
                                            </p:cTn>
                                            <p:tgtEl>
                                              <p:spTgt spid="28">
                                                <p:graphicEl>
                                                  <a:chart seriesIdx="0" categoryIdx="2" bldStep="ptInCategory"/>
                                                </p:graphicEl>
                                              </p:spTgt>
                                            </p:tgtEl>
                                            <p:attrNameLst>
                                              <p:attrName>style.visibility</p:attrName>
                                            </p:attrNameLst>
                                          </p:cBhvr>
                                          <p:to>
                                            <p:strVal val="visible"/>
                                          </p:to>
                                        </p:set>
                                        <p:animEffect transition="in" filter="wipe(down)">
                                          <p:cBhvr>
                                            <p:cTn id="65" dur="500"/>
                                            <p:tgtEl>
                                              <p:spTgt spid="28">
                                                <p:graphicEl>
                                                  <a:chart seriesIdx="0" categoryIdx="2" bldStep="ptInCategory"/>
                                                </p:graphicEl>
                                              </p:spTgt>
                                            </p:tgtEl>
                                          </p:cBhvr>
                                        </p:animEffect>
                                      </p:childTnLst>
                                    </p:cTn>
                                  </p:par>
                                  <p:par>
                                    <p:cTn id="66" presetID="22" presetClass="entr" presetSubtype="4" fill="hold" grpId="0" nodeType="withEffect">
                                      <p:stCondLst>
                                        <p:cond delay="4600"/>
                                      </p:stCondLst>
                                      <p:childTnLst>
                                        <p:set>
                                          <p:cBhvr>
                                            <p:cTn id="67" dur="1" fill="hold">
                                              <p:stCondLst>
                                                <p:cond delay="0"/>
                                              </p:stCondLst>
                                            </p:cTn>
                                            <p:tgtEl>
                                              <p:spTgt spid="28">
                                                <p:graphicEl>
                                                  <a:chart seriesIdx="1" categoryIdx="2" bldStep="ptInCategory"/>
                                                </p:graphicEl>
                                              </p:spTgt>
                                            </p:tgtEl>
                                            <p:attrNameLst>
                                              <p:attrName>style.visibility</p:attrName>
                                            </p:attrNameLst>
                                          </p:cBhvr>
                                          <p:to>
                                            <p:strVal val="visible"/>
                                          </p:to>
                                        </p:set>
                                        <p:animEffect transition="in" filter="wipe(down)">
                                          <p:cBhvr>
                                            <p:cTn id="68" dur="500"/>
                                            <p:tgtEl>
                                              <p:spTgt spid="28">
                                                <p:graphicEl>
                                                  <a:chart seriesIdx="1" categoryIdx="2" bldStep="ptInCategory"/>
                                                </p:graphicEl>
                                              </p:spTgt>
                                            </p:tgtEl>
                                          </p:cBhvr>
                                        </p:animEffect>
                                      </p:childTnLst>
                                    </p:cTn>
                                  </p:par>
                                  <p:par>
                                    <p:cTn id="69" presetID="10" presetClass="entr" presetSubtype="0" fill="hold" grpId="0" nodeType="withEffect">
                                      <p:stCondLst>
                                        <p:cond delay="4800"/>
                                      </p:stCondLst>
                                      <p:childTnLst>
                                        <p:set>
                                          <p:cBhvr>
                                            <p:cTn id="70" dur="1" fill="hold">
                                              <p:stCondLst>
                                                <p:cond delay="0"/>
                                              </p:stCondLst>
                                            </p:cTn>
                                            <p:tgtEl>
                                              <p:spTgt spid="5"/>
                                            </p:tgtEl>
                                            <p:attrNameLst>
                                              <p:attrName>style.visibility</p:attrName>
                                            </p:attrNameLst>
                                          </p:cBhvr>
                                          <p:to>
                                            <p:strVal val="visible"/>
                                          </p:to>
                                        </p:set>
                                        <p:animEffect transition="in" filter="fade">
                                          <p:cBhvr>
                                            <p:cTn id="71" dur="12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5" grpId="0"/>
          <p:bldP spid="26" grpId="0"/>
          <p:bldP spid="29" grpId="0" animBg="1"/>
          <p:bldP spid="30" grpId="0" animBg="1"/>
          <p:bldP spid="23" grpId="0"/>
          <p:bldP spid="24" grpId="0"/>
          <p:bldGraphic spid="28" grpId="0" uiExpand="1">
            <p:bldSub>
              <a:bldChart bld="categoryEl"/>
            </p:bldSub>
          </p:bldGraphic>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8.33333E-7 0.00123 L 0.01337 0.03055 " pathEditMode="relative" rAng="0" ptsTypes="AA">
                                          <p:cBhvr>
                                            <p:cTn id="6" dur="6750" fill="hold"/>
                                            <p:tgtEl>
                                              <p:spTgt spid="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7"/>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5.55556E-7 0.00123 L 0.01337 0.03055 " pathEditMode="relative" rAng="0" ptsTypes="AA">
                                          <p:cBhvr>
                                            <p:cTn id="10" dur="3250" fill="hold"/>
                                            <p:tgtEl>
                                              <p:spTgt spid="1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8250" fill="hold"/>
                                            <p:tgtEl>
                                              <p:spTgt spid="18"/>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6"/>
                                            </p:tgtEl>
                                            <p:attrNameLst>
                                              <p:attrName>ppt_x</p:attrName>
                                              <p:attrName>ppt_y</p:attrName>
                                            </p:attrNameLst>
                                          </p:cBhvr>
                                          <p:rCtr x="330" y="-895"/>
                                        </p:animMotion>
                                      </p:childTnLst>
                                    </p:cTn>
                                  </p:par>
                                  <p:par>
                                    <p:cTn id="15" presetID="8" presetClass="emph" presetSubtype="0" repeatCount="indefinite" accel="2500" autoRev="1" fill="hold" nodeType="withEffect">
                                      <p:stCondLst>
                                        <p:cond delay="0"/>
                                      </p:stCondLst>
                                      <p:childTnLst>
                                        <p:animRot by="300000">
                                          <p:cBhvr>
                                            <p:cTn id="16" dur="6750" fill="hold"/>
                                            <p:tgtEl>
                                              <p:spTgt spid="6"/>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3"/>
                                            </p:tgtEl>
                                            <p:attrNameLst>
                                              <p:attrName>ppt_x</p:attrName>
                                              <p:attrName>ppt_y</p:attrName>
                                            </p:attrNameLst>
                                          </p:cBhvr>
                                          <p:rCtr x="260" y="-525"/>
                                        </p:animMotion>
                                      </p:childTnLst>
                                    </p:cTn>
                                  </p:par>
                                  <p:par>
                                    <p:cTn id="19" presetID="8" presetClass="emph" presetSubtype="0" repeatCount="indefinite" accel="2500" autoRev="1" fill="hold" nodeType="withEffect">
                                      <p:stCondLst>
                                        <p:cond delay="0"/>
                                      </p:stCondLst>
                                      <p:childTnLst>
                                        <p:animRot by="300000">
                                          <p:cBhvr>
                                            <p:cTn id="20" dur="3500" fill="hold"/>
                                            <p:tgtEl>
                                              <p:spTgt spid="3"/>
                                            </p:tgtEl>
                                            <p:attrNameLst>
                                              <p:attrName>r</p:attrName>
                                            </p:attrNameLst>
                                          </p:cBhvr>
                                        </p:animRot>
                                      </p:childTnLst>
                                    </p:cTn>
                                  </p:par>
                                  <p:par>
                                    <p:cTn id="21" presetID="6" presetClass="emph" presetSubtype="0" repeatCount="indefinite" autoRev="1" fill="hold" nodeType="withEffect">
                                      <p:stCondLst>
                                        <p:cond delay="0"/>
                                      </p:stCondLst>
                                      <p:childTnLst>
                                        <p:animScale>
                                          <p:cBhvr>
                                            <p:cTn id="22" dur="6000" fill="hold"/>
                                            <p:tgtEl>
                                              <p:spTgt spid="14"/>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19"/>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200"/>
                                            <p:tgtEl>
                                              <p:spTgt spid="2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200"/>
                                            <p:tgtEl>
                                              <p:spTgt spid="26"/>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1200"/>
                                            <p:tgtEl>
                                              <p:spTgt spid="23"/>
                                            </p:tgtEl>
                                          </p:cBhvr>
                                        </p:animEffect>
                                      </p:childTnLst>
                                    </p:cTn>
                                  </p:par>
                                  <p:par>
                                    <p:cTn id="39" presetID="10" presetClass="entr" presetSubtype="0" fill="hold" grpId="0" nodeType="withEffect">
                                      <p:stCondLst>
                                        <p:cond delay="130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1200"/>
                                            <p:tgtEl>
                                              <p:spTgt spid="24"/>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1200"/>
                                            <p:tgtEl>
                                              <p:spTgt spid="29"/>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1200"/>
                                            <p:tgtEl>
                                              <p:spTgt spid="30"/>
                                            </p:tgtEl>
                                          </p:cBhvr>
                                        </p:animEffect>
                                      </p:childTnLst>
                                    </p:cTn>
                                  </p:par>
                                  <p:par>
                                    <p:cTn id="48" presetID="10" presetClass="entr" presetSubtype="0" fill="hold" grpId="0" nodeType="withEffect">
                                      <p:stCondLst>
                                        <p:cond delay="1500"/>
                                      </p:stCondLst>
                                      <p:childTnLst>
                                        <p:set>
                                          <p:cBhvr>
                                            <p:cTn id="49" dur="1" fill="hold">
                                              <p:stCondLst>
                                                <p:cond delay="0"/>
                                              </p:stCondLst>
                                            </p:cTn>
                                            <p:tgtEl>
                                              <p:spTgt spid="28">
                                                <p:graphicEl>
                                                  <a:chart seriesIdx="-3" categoryIdx="-3" bldStep="gridLegend"/>
                                                </p:graphicEl>
                                              </p:spTgt>
                                            </p:tgtEl>
                                            <p:attrNameLst>
                                              <p:attrName>style.visibility</p:attrName>
                                            </p:attrNameLst>
                                          </p:cBhvr>
                                          <p:to>
                                            <p:strVal val="visible"/>
                                          </p:to>
                                        </p:set>
                                        <p:animEffect transition="in" filter="fade">
                                          <p:cBhvr>
                                            <p:cTn id="50" dur="500"/>
                                            <p:tgtEl>
                                              <p:spTgt spid="28">
                                                <p:graphicEl>
                                                  <a:chart seriesIdx="-3" categoryIdx="-3" bldStep="gridLegend"/>
                                                </p:graphicEl>
                                              </p:spTgt>
                                            </p:tgtEl>
                                          </p:cBhvr>
                                        </p:animEffect>
                                      </p:childTnLst>
                                    </p:cTn>
                                  </p:par>
                                  <p:par>
                                    <p:cTn id="51" presetID="22" presetClass="entr" presetSubtype="4" fill="hold" grpId="0" nodeType="withEffect">
                                      <p:stCondLst>
                                        <p:cond delay="1900"/>
                                      </p:stCondLst>
                                      <p:childTnLst>
                                        <p:set>
                                          <p:cBhvr>
                                            <p:cTn id="52" dur="1" fill="hold">
                                              <p:stCondLst>
                                                <p:cond delay="0"/>
                                              </p:stCondLst>
                                            </p:cTn>
                                            <p:tgtEl>
                                              <p:spTgt spid="28">
                                                <p:graphicEl>
                                                  <a:chart seriesIdx="0" categoryIdx="0" bldStep="ptInCategory"/>
                                                </p:graphicEl>
                                              </p:spTgt>
                                            </p:tgtEl>
                                            <p:attrNameLst>
                                              <p:attrName>style.visibility</p:attrName>
                                            </p:attrNameLst>
                                          </p:cBhvr>
                                          <p:to>
                                            <p:strVal val="visible"/>
                                          </p:to>
                                        </p:set>
                                        <p:animEffect transition="in" filter="wipe(down)">
                                          <p:cBhvr>
                                            <p:cTn id="53" dur="500"/>
                                            <p:tgtEl>
                                              <p:spTgt spid="28">
                                                <p:graphicEl>
                                                  <a:chart seriesIdx="0" categoryIdx="0" bldStep="ptInCategory"/>
                                                </p:graphicEl>
                                              </p:spTgt>
                                            </p:tgtEl>
                                          </p:cBhvr>
                                        </p:animEffect>
                                      </p:childTnLst>
                                    </p:cTn>
                                  </p:par>
                                  <p:par>
                                    <p:cTn id="54" presetID="22" presetClass="entr" presetSubtype="4" fill="hold" grpId="0" nodeType="withEffect">
                                      <p:stCondLst>
                                        <p:cond delay="2400"/>
                                      </p:stCondLst>
                                      <p:childTnLst>
                                        <p:set>
                                          <p:cBhvr>
                                            <p:cTn id="55" dur="1" fill="hold">
                                              <p:stCondLst>
                                                <p:cond delay="0"/>
                                              </p:stCondLst>
                                            </p:cTn>
                                            <p:tgtEl>
                                              <p:spTgt spid="28">
                                                <p:graphicEl>
                                                  <a:chart seriesIdx="1" categoryIdx="0" bldStep="ptInCategory"/>
                                                </p:graphicEl>
                                              </p:spTgt>
                                            </p:tgtEl>
                                            <p:attrNameLst>
                                              <p:attrName>style.visibility</p:attrName>
                                            </p:attrNameLst>
                                          </p:cBhvr>
                                          <p:to>
                                            <p:strVal val="visible"/>
                                          </p:to>
                                        </p:set>
                                        <p:animEffect transition="in" filter="wipe(down)">
                                          <p:cBhvr>
                                            <p:cTn id="56" dur="500"/>
                                            <p:tgtEl>
                                              <p:spTgt spid="28">
                                                <p:graphicEl>
                                                  <a:chart seriesIdx="1" categoryIdx="0" bldStep="ptInCategory"/>
                                                </p:graphicEl>
                                              </p:spTgt>
                                            </p:tgtEl>
                                          </p:cBhvr>
                                        </p:animEffect>
                                      </p:childTnLst>
                                    </p:cTn>
                                  </p:par>
                                  <p:par>
                                    <p:cTn id="57" presetID="22" presetClass="entr" presetSubtype="4" fill="hold" grpId="0" nodeType="withEffect">
                                      <p:stCondLst>
                                        <p:cond delay="2900"/>
                                      </p:stCondLst>
                                      <p:childTnLst>
                                        <p:set>
                                          <p:cBhvr>
                                            <p:cTn id="58" dur="1" fill="hold">
                                              <p:stCondLst>
                                                <p:cond delay="0"/>
                                              </p:stCondLst>
                                            </p:cTn>
                                            <p:tgtEl>
                                              <p:spTgt spid="28">
                                                <p:graphicEl>
                                                  <a:chart seriesIdx="0" categoryIdx="1" bldStep="ptInCategory"/>
                                                </p:graphicEl>
                                              </p:spTgt>
                                            </p:tgtEl>
                                            <p:attrNameLst>
                                              <p:attrName>style.visibility</p:attrName>
                                            </p:attrNameLst>
                                          </p:cBhvr>
                                          <p:to>
                                            <p:strVal val="visible"/>
                                          </p:to>
                                        </p:set>
                                        <p:animEffect transition="in" filter="wipe(down)">
                                          <p:cBhvr>
                                            <p:cTn id="59" dur="500"/>
                                            <p:tgtEl>
                                              <p:spTgt spid="28">
                                                <p:graphicEl>
                                                  <a:chart seriesIdx="0" categoryIdx="1" bldStep="ptInCategory"/>
                                                </p:graphicEl>
                                              </p:spTgt>
                                            </p:tgtEl>
                                          </p:cBhvr>
                                        </p:animEffect>
                                      </p:childTnLst>
                                    </p:cTn>
                                  </p:par>
                                  <p:par>
                                    <p:cTn id="60" presetID="22" presetClass="entr" presetSubtype="4" fill="hold" grpId="0" nodeType="withEffect">
                                      <p:stCondLst>
                                        <p:cond delay="3500"/>
                                      </p:stCondLst>
                                      <p:childTnLst>
                                        <p:set>
                                          <p:cBhvr>
                                            <p:cTn id="61" dur="1" fill="hold">
                                              <p:stCondLst>
                                                <p:cond delay="0"/>
                                              </p:stCondLst>
                                            </p:cTn>
                                            <p:tgtEl>
                                              <p:spTgt spid="28">
                                                <p:graphicEl>
                                                  <a:chart seriesIdx="1" categoryIdx="1" bldStep="ptInCategory"/>
                                                </p:graphicEl>
                                              </p:spTgt>
                                            </p:tgtEl>
                                            <p:attrNameLst>
                                              <p:attrName>style.visibility</p:attrName>
                                            </p:attrNameLst>
                                          </p:cBhvr>
                                          <p:to>
                                            <p:strVal val="visible"/>
                                          </p:to>
                                        </p:set>
                                        <p:animEffect transition="in" filter="wipe(down)">
                                          <p:cBhvr>
                                            <p:cTn id="62" dur="500"/>
                                            <p:tgtEl>
                                              <p:spTgt spid="28">
                                                <p:graphicEl>
                                                  <a:chart seriesIdx="1" categoryIdx="1" bldStep="ptInCategory"/>
                                                </p:graphicEl>
                                              </p:spTgt>
                                            </p:tgtEl>
                                          </p:cBhvr>
                                        </p:animEffect>
                                      </p:childTnLst>
                                    </p:cTn>
                                  </p:par>
                                  <p:par>
                                    <p:cTn id="63" presetID="22" presetClass="entr" presetSubtype="4" fill="hold" grpId="0" nodeType="withEffect">
                                      <p:stCondLst>
                                        <p:cond delay="4000"/>
                                      </p:stCondLst>
                                      <p:childTnLst>
                                        <p:set>
                                          <p:cBhvr>
                                            <p:cTn id="64" dur="1" fill="hold">
                                              <p:stCondLst>
                                                <p:cond delay="0"/>
                                              </p:stCondLst>
                                            </p:cTn>
                                            <p:tgtEl>
                                              <p:spTgt spid="28">
                                                <p:graphicEl>
                                                  <a:chart seriesIdx="0" categoryIdx="2" bldStep="ptInCategory"/>
                                                </p:graphicEl>
                                              </p:spTgt>
                                            </p:tgtEl>
                                            <p:attrNameLst>
                                              <p:attrName>style.visibility</p:attrName>
                                            </p:attrNameLst>
                                          </p:cBhvr>
                                          <p:to>
                                            <p:strVal val="visible"/>
                                          </p:to>
                                        </p:set>
                                        <p:animEffect transition="in" filter="wipe(down)">
                                          <p:cBhvr>
                                            <p:cTn id="65" dur="500"/>
                                            <p:tgtEl>
                                              <p:spTgt spid="28">
                                                <p:graphicEl>
                                                  <a:chart seriesIdx="0" categoryIdx="2" bldStep="ptInCategory"/>
                                                </p:graphicEl>
                                              </p:spTgt>
                                            </p:tgtEl>
                                          </p:cBhvr>
                                        </p:animEffect>
                                      </p:childTnLst>
                                    </p:cTn>
                                  </p:par>
                                  <p:par>
                                    <p:cTn id="66" presetID="22" presetClass="entr" presetSubtype="4" fill="hold" grpId="0" nodeType="withEffect">
                                      <p:stCondLst>
                                        <p:cond delay="4600"/>
                                      </p:stCondLst>
                                      <p:childTnLst>
                                        <p:set>
                                          <p:cBhvr>
                                            <p:cTn id="67" dur="1" fill="hold">
                                              <p:stCondLst>
                                                <p:cond delay="0"/>
                                              </p:stCondLst>
                                            </p:cTn>
                                            <p:tgtEl>
                                              <p:spTgt spid="28">
                                                <p:graphicEl>
                                                  <a:chart seriesIdx="1" categoryIdx="2" bldStep="ptInCategory"/>
                                                </p:graphicEl>
                                              </p:spTgt>
                                            </p:tgtEl>
                                            <p:attrNameLst>
                                              <p:attrName>style.visibility</p:attrName>
                                            </p:attrNameLst>
                                          </p:cBhvr>
                                          <p:to>
                                            <p:strVal val="visible"/>
                                          </p:to>
                                        </p:set>
                                        <p:animEffect transition="in" filter="wipe(down)">
                                          <p:cBhvr>
                                            <p:cTn id="68" dur="500"/>
                                            <p:tgtEl>
                                              <p:spTgt spid="28">
                                                <p:graphicEl>
                                                  <a:chart seriesIdx="1" categoryIdx="2" bldStep="ptInCategory"/>
                                                </p:graphicEl>
                                              </p:spTgt>
                                            </p:tgtEl>
                                          </p:cBhvr>
                                        </p:animEffect>
                                      </p:childTnLst>
                                    </p:cTn>
                                  </p:par>
                                  <p:par>
                                    <p:cTn id="69" presetID="10" presetClass="entr" presetSubtype="0" fill="hold" grpId="0" nodeType="withEffect">
                                      <p:stCondLst>
                                        <p:cond delay="4800"/>
                                      </p:stCondLst>
                                      <p:childTnLst>
                                        <p:set>
                                          <p:cBhvr>
                                            <p:cTn id="70" dur="1" fill="hold">
                                              <p:stCondLst>
                                                <p:cond delay="0"/>
                                              </p:stCondLst>
                                            </p:cTn>
                                            <p:tgtEl>
                                              <p:spTgt spid="5"/>
                                            </p:tgtEl>
                                            <p:attrNameLst>
                                              <p:attrName>style.visibility</p:attrName>
                                            </p:attrNameLst>
                                          </p:cBhvr>
                                          <p:to>
                                            <p:strVal val="visible"/>
                                          </p:to>
                                        </p:set>
                                        <p:animEffect transition="in" filter="fade">
                                          <p:cBhvr>
                                            <p:cTn id="71" dur="12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5" grpId="0"/>
          <p:bldP spid="26" grpId="0"/>
          <p:bldP spid="29" grpId="0" animBg="1"/>
          <p:bldP spid="30" grpId="0" animBg="1"/>
          <p:bldP spid="23" grpId="0"/>
          <p:bldP spid="24" grpId="0"/>
          <p:bldGraphic spid="28" grpId="0" uiExpand="1">
            <p:bldSub>
              <a:bldChart bld="categoryEl"/>
            </p:bldSub>
          </p:bldGraphic>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n 16" descr="Un dibujo de un animal&#10;&#10;Descripción generada automáticamente con confianza baja">
            <a:extLst>
              <a:ext uri="{FF2B5EF4-FFF2-40B4-BE49-F238E27FC236}">
                <a16:creationId xmlns:a16="http://schemas.microsoft.com/office/drawing/2014/main" id="{56C472D1-D7F7-5010-F51F-01F13E7068A8}"/>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22" name="Imagen 21" descr="Icono&#10;&#10;Descripción generada automáticamente">
            <a:extLst>
              <a:ext uri="{FF2B5EF4-FFF2-40B4-BE49-F238E27FC236}">
                <a16:creationId xmlns:a16="http://schemas.microsoft.com/office/drawing/2014/main" id="{C94BCF3D-2AB2-F284-2248-D2AF46E84032}"/>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19" name="Imagen 18" descr="Forma&#10;&#10;Descripción generada automáticamente">
            <a:extLst>
              <a:ext uri="{FF2B5EF4-FFF2-40B4-BE49-F238E27FC236}">
                <a16:creationId xmlns:a16="http://schemas.microsoft.com/office/drawing/2014/main" id="{7C535F28-2F5A-D36A-EAD1-28B3696AF1F2}"/>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20" name="Imagen 19" descr="Patrón de fondo&#10;&#10;Descripción generada automáticamente con confianza baja">
            <a:extLst>
              <a:ext uri="{FF2B5EF4-FFF2-40B4-BE49-F238E27FC236}">
                <a16:creationId xmlns:a16="http://schemas.microsoft.com/office/drawing/2014/main" id="{50CF60E3-78D7-51AC-75FD-E0A2B62088C0}"/>
              </a:ext>
            </a:extLst>
          </p:cNvPr>
          <p:cNvPicPr>
            <a:picLocks noChangeAspect="1"/>
          </p:cNvPicPr>
          <p:nvPr/>
        </p:nvPicPr>
        <p:blipFill rotWithShape="1">
          <a:blip r:embed="rId5">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25" name="Imagen 24" descr="Forma&#10;&#10;Descripción generada automáticamente">
            <a:extLst>
              <a:ext uri="{FF2B5EF4-FFF2-40B4-BE49-F238E27FC236}">
                <a16:creationId xmlns:a16="http://schemas.microsoft.com/office/drawing/2014/main" id="{EF29D5C1-068C-EFFE-DCB3-F2B782DB2459}"/>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grpSp>
        <p:nvGrpSpPr>
          <p:cNvPr id="26" name="Grupo 25">
            <a:extLst>
              <a:ext uri="{FF2B5EF4-FFF2-40B4-BE49-F238E27FC236}">
                <a16:creationId xmlns:a16="http://schemas.microsoft.com/office/drawing/2014/main" id="{05BB9E87-182A-468B-9602-C5781A81D0E3}"/>
              </a:ext>
            </a:extLst>
          </p:cNvPr>
          <p:cNvGrpSpPr/>
          <p:nvPr/>
        </p:nvGrpSpPr>
        <p:grpSpPr>
          <a:xfrm>
            <a:off x="536104" y="1189049"/>
            <a:ext cx="8072236" cy="2016370"/>
            <a:chOff x="399330" y="1154884"/>
            <a:chExt cx="8345784" cy="2084700"/>
          </a:xfrm>
        </p:grpSpPr>
        <p:sp>
          <p:nvSpPr>
            <p:cNvPr id="27" name="Rectángulo 26">
              <a:extLst>
                <a:ext uri="{FF2B5EF4-FFF2-40B4-BE49-F238E27FC236}">
                  <a16:creationId xmlns:a16="http://schemas.microsoft.com/office/drawing/2014/main" id="{93A9DB9B-8C03-35B4-D1BA-B25EEDD9F97C}"/>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 name="Rectángulo 27">
              <a:extLst>
                <a:ext uri="{FF2B5EF4-FFF2-40B4-BE49-F238E27FC236}">
                  <a16:creationId xmlns:a16="http://schemas.microsoft.com/office/drawing/2014/main" id="{479DF483-5DF6-3D3B-E09B-F4DF371A8EB0}"/>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9" name="Elipse 28">
              <a:extLst>
                <a:ext uri="{FF2B5EF4-FFF2-40B4-BE49-F238E27FC236}">
                  <a16:creationId xmlns:a16="http://schemas.microsoft.com/office/drawing/2014/main" id="{90054D9A-5830-30C2-E771-326ABB2A17C2}"/>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0" name="Elipse 29">
              <a:extLst>
                <a:ext uri="{FF2B5EF4-FFF2-40B4-BE49-F238E27FC236}">
                  <a16:creationId xmlns:a16="http://schemas.microsoft.com/office/drawing/2014/main" id="{227C22C4-6251-4F2A-F030-5136E7989067}"/>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1" name="Elipse 30">
              <a:extLst>
                <a:ext uri="{FF2B5EF4-FFF2-40B4-BE49-F238E27FC236}">
                  <a16:creationId xmlns:a16="http://schemas.microsoft.com/office/drawing/2014/main" id="{589094FB-878D-B980-6403-6CBE7C76BABA}"/>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261" name="Elipse 260">
            <a:extLst>
              <a:ext uri="{FF2B5EF4-FFF2-40B4-BE49-F238E27FC236}">
                <a16:creationId xmlns:a16="http://schemas.microsoft.com/office/drawing/2014/main" id="{A29D2C90-5CA9-5B70-DD5F-50A7AB99C91E}"/>
              </a:ext>
            </a:extLst>
          </p:cNvPr>
          <p:cNvSpPr/>
          <p:nvPr/>
        </p:nvSpPr>
        <p:spPr>
          <a:xfrm>
            <a:off x="3733761" y="2530720"/>
            <a:ext cx="1681968" cy="1681968"/>
          </a:xfrm>
          <a:prstGeom prst="ellipse">
            <a:avLst/>
          </a:prstGeom>
          <a:no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Elipse 14">
            <a:extLst>
              <a:ext uri="{FF2B5EF4-FFF2-40B4-BE49-F238E27FC236}">
                <a16:creationId xmlns:a16="http://schemas.microsoft.com/office/drawing/2014/main" id="{F6924EF3-9A34-D4A1-D3C7-A551C13F9E56}"/>
              </a:ext>
            </a:extLst>
          </p:cNvPr>
          <p:cNvSpPr/>
          <p:nvPr/>
        </p:nvSpPr>
        <p:spPr>
          <a:xfrm>
            <a:off x="4789570" y="2234025"/>
            <a:ext cx="1014472" cy="101447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6B90AB65-9A2F-C54C-60F9-5665E2016760}"/>
              </a:ext>
            </a:extLst>
          </p:cNvPr>
          <p:cNvSpPr/>
          <p:nvPr/>
        </p:nvSpPr>
        <p:spPr>
          <a:xfrm>
            <a:off x="3364690" y="3468154"/>
            <a:ext cx="1014472" cy="101447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B18B1A4D-1264-76E5-186A-8DC1BB70BC32}"/>
              </a:ext>
            </a:extLst>
          </p:cNvPr>
          <p:cNvSpPr/>
          <p:nvPr/>
        </p:nvSpPr>
        <p:spPr>
          <a:xfrm>
            <a:off x="4789570" y="3468154"/>
            <a:ext cx="1014472" cy="101447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Elipse 10">
            <a:extLst>
              <a:ext uri="{FF2B5EF4-FFF2-40B4-BE49-F238E27FC236}">
                <a16:creationId xmlns:a16="http://schemas.microsoft.com/office/drawing/2014/main" id="{085CB3B0-D67B-217B-5C53-F1674049A3A9}"/>
              </a:ext>
            </a:extLst>
          </p:cNvPr>
          <p:cNvSpPr/>
          <p:nvPr/>
        </p:nvSpPr>
        <p:spPr>
          <a:xfrm>
            <a:off x="3364690" y="2234025"/>
            <a:ext cx="1014472" cy="101447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Title 3">
            <a:extLst>
              <a:ext uri="{FF2B5EF4-FFF2-40B4-BE49-F238E27FC236}">
                <a16:creationId xmlns:a16="http://schemas.microsoft.com/office/drawing/2014/main" id="{A2875693-0101-47F8-8FF6-40B84B49FDC0}"/>
              </a:ext>
            </a:extLst>
          </p:cNvPr>
          <p:cNvSpPr>
            <a:spLocks noGrp="1"/>
          </p:cNvSpPr>
          <p:nvPr>
            <p:ph type="title"/>
          </p:nvPr>
        </p:nvSpPr>
        <p:spPr/>
        <p:txBody>
          <a:bodyPr/>
          <a:lstStyle/>
          <a:p>
            <a:r>
              <a:rPr lang="en-US" dirty="0"/>
              <a:t>MAKE YOUR INFOGRAPHIC</a:t>
            </a:r>
          </a:p>
        </p:txBody>
      </p:sp>
      <p:sp>
        <p:nvSpPr>
          <p:cNvPr id="242" name="Marcador de texto 39">
            <a:extLst>
              <a:ext uri="{FF2B5EF4-FFF2-40B4-BE49-F238E27FC236}">
                <a16:creationId xmlns:a16="http://schemas.microsoft.com/office/drawing/2014/main" id="{A4FD97D3-CF3B-38C8-30D1-F5139F790610}"/>
              </a:ext>
            </a:extLst>
          </p:cNvPr>
          <p:cNvSpPr txBox="1">
            <a:spLocks/>
          </p:cNvSpPr>
          <p:nvPr/>
        </p:nvSpPr>
        <p:spPr>
          <a:xfrm>
            <a:off x="6100466" y="3497011"/>
            <a:ext cx="1948012"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SATURN</a:t>
            </a:r>
          </a:p>
        </p:txBody>
      </p:sp>
      <p:sp>
        <p:nvSpPr>
          <p:cNvPr id="245" name="Marcador de texto 37">
            <a:extLst>
              <a:ext uri="{FF2B5EF4-FFF2-40B4-BE49-F238E27FC236}">
                <a16:creationId xmlns:a16="http://schemas.microsoft.com/office/drawing/2014/main" id="{F4C5F402-079B-DB67-5FCC-A2FCAD5A9859}"/>
              </a:ext>
            </a:extLst>
          </p:cNvPr>
          <p:cNvSpPr txBox="1">
            <a:spLocks/>
          </p:cNvSpPr>
          <p:nvPr/>
        </p:nvSpPr>
        <p:spPr>
          <a:xfrm>
            <a:off x="6100466" y="3984766"/>
            <a:ext cx="1948012"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Saturn is a gas giant with several rings</a:t>
            </a:r>
          </a:p>
        </p:txBody>
      </p:sp>
      <p:sp>
        <p:nvSpPr>
          <p:cNvPr id="249" name="Marcador de texto 39">
            <a:extLst>
              <a:ext uri="{FF2B5EF4-FFF2-40B4-BE49-F238E27FC236}">
                <a16:creationId xmlns:a16="http://schemas.microsoft.com/office/drawing/2014/main" id="{0486FC55-82EA-55C7-F3FF-0C524744A462}"/>
              </a:ext>
            </a:extLst>
          </p:cNvPr>
          <p:cNvSpPr txBox="1">
            <a:spLocks/>
          </p:cNvSpPr>
          <p:nvPr/>
        </p:nvSpPr>
        <p:spPr>
          <a:xfrm>
            <a:off x="6100466" y="2286855"/>
            <a:ext cx="1948012"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VENUS</a:t>
            </a:r>
          </a:p>
        </p:txBody>
      </p:sp>
      <p:sp>
        <p:nvSpPr>
          <p:cNvPr id="250" name="Marcador de texto 37">
            <a:extLst>
              <a:ext uri="{FF2B5EF4-FFF2-40B4-BE49-F238E27FC236}">
                <a16:creationId xmlns:a16="http://schemas.microsoft.com/office/drawing/2014/main" id="{05F23D90-59AA-7601-40C0-0CE0CFB4DF29}"/>
              </a:ext>
            </a:extLst>
          </p:cNvPr>
          <p:cNvSpPr txBox="1">
            <a:spLocks/>
          </p:cNvSpPr>
          <p:nvPr/>
        </p:nvSpPr>
        <p:spPr>
          <a:xfrm>
            <a:off x="6100466" y="2774610"/>
            <a:ext cx="1948012"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It’s the farthest planet from the Sun</a:t>
            </a:r>
          </a:p>
        </p:txBody>
      </p:sp>
      <p:sp>
        <p:nvSpPr>
          <p:cNvPr id="251" name="Marcador de texto 39">
            <a:extLst>
              <a:ext uri="{FF2B5EF4-FFF2-40B4-BE49-F238E27FC236}">
                <a16:creationId xmlns:a16="http://schemas.microsoft.com/office/drawing/2014/main" id="{E5B78DF1-B83A-22D8-1AF1-A84FA324F7CC}"/>
              </a:ext>
            </a:extLst>
          </p:cNvPr>
          <p:cNvSpPr txBox="1">
            <a:spLocks/>
          </p:cNvSpPr>
          <p:nvPr/>
        </p:nvSpPr>
        <p:spPr>
          <a:xfrm>
            <a:off x="1095523" y="3497011"/>
            <a:ext cx="1817329"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3200" dirty="0">
                <a:latin typeface="Staatliches" pitchFamily="2" charset="0"/>
              </a:rPr>
              <a:t>MERCURY</a:t>
            </a:r>
          </a:p>
        </p:txBody>
      </p:sp>
      <p:sp>
        <p:nvSpPr>
          <p:cNvPr id="252" name="Marcador de texto 37">
            <a:extLst>
              <a:ext uri="{FF2B5EF4-FFF2-40B4-BE49-F238E27FC236}">
                <a16:creationId xmlns:a16="http://schemas.microsoft.com/office/drawing/2014/main" id="{D35FC499-D1FF-0D12-3FC9-EDCD6F6CD84F}"/>
              </a:ext>
            </a:extLst>
          </p:cNvPr>
          <p:cNvSpPr txBox="1">
            <a:spLocks/>
          </p:cNvSpPr>
          <p:nvPr/>
        </p:nvSpPr>
        <p:spPr>
          <a:xfrm>
            <a:off x="1095523" y="3984766"/>
            <a:ext cx="1817329"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400" dirty="0"/>
              <a:t>It’s the closest planet to the Sun</a:t>
            </a:r>
          </a:p>
        </p:txBody>
      </p:sp>
      <p:sp>
        <p:nvSpPr>
          <p:cNvPr id="253" name="Marcador de texto 39">
            <a:extLst>
              <a:ext uri="{FF2B5EF4-FFF2-40B4-BE49-F238E27FC236}">
                <a16:creationId xmlns:a16="http://schemas.microsoft.com/office/drawing/2014/main" id="{3F405836-65D4-7BA6-9BB4-4A6C281A5A21}"/>
              </a:ext>
            </a:extLst>
          </p:cNvPr>
          <p:cNvSpPr txBox="1">
            <a:spLocks/>
          </p:cNvSpPr>
          <p:nvPr/>
        </p:nvSpPr>
        <p:spPr>
          <a:xfrm>
            <a:off x="1095523" y="2286855"/>
            <a:ext cx="1817329"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3200" dirty="0">
                <a:latin typeface="Staatliches" pitchFamily="2" charset="0"/>
              </a:rPr>
              <a:t>MARS</a:t>
            </a:r>
          </a:p>
        </p:txBody>
      </p:sp>
      <p:sp>
        <p:nvSpPr>
          <p:cNvPr id="254" name="Marcador de texto 37">
            <a:extLst>
              <a:ext uri="{FF2B5EF4-FFF2-40B4-BE49-F238E27FC236}">
                <a16:creationId xmlns:a16="http://schemas.microsoft.com/office/drawing/2014/main" id="{94A9D87C-3B36-892C-A434-007A6A7C0FAB}"/>
              </a:ext>
            </a:extLst>
          </p:cNvPr>
          <p:cNvSpPr txBox="1">
            <a:spLocks/>
          </p:cNvSpPr>
          <p:nvPr/>
        </p:nvSpPr>
        <p:spPr>
          <a:xfrm>
            <a:off x="1095523" y="2774610"/>
            <a:ext cx="1817329"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n-US" sz="1400" dirty="0"/>
              <a:t>Mars is actually a very cold place</a:t>
            </a:r>
          </a:p>
        </p:txBody>
      </p:sp>
      <p:sp>
        <p:nvSpPr>
          <p:cNvPr id="273" name="Google Shape;9139;p18">
            <a:extLst>
              <a:ext uri="{FF2B5EF4-FFF2-40B4-BE49-F238E27FC236}">
                <a16:creationId xmlns:a16="http://schemas.microsoft.com/office/drawing/2014/main" id="{6501E360-A1EE-2472-A82B-6462E7B79D4D}"/>
              </a:ext>
            </a:extLst>
          </p:cNvPr>
          <p:cNvSpPr/>
          <p:nvPr/>
        </p:nvSpPr>
        <p:spPr>
          <a:xfrm>
            <a:off x="3646119" y="2515756"/>
            <a:ext cx="451614" cy="451010"/>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9149;p18">
            <a:extLst>
              <a:ext uri="{FF2B5EF4-FFF2-40B4-BE49-F238E27FC236}">
                <a16:creationId xmlns:a16="http://schemas.microsoft.com/office/drawing/2014/main" id="{0039A9A7-7580-EA1C-AFB0-D941ABE566A7}"/>
              </a:ext>
            </a:extLst>
          </p:cNvPr>
          <p:cNvSpPr/>
          <p:nvPr/>
        </p:nvSpPr>
        <p:spPr>
          <a:xfrm>
            <a:off x="3649891" y="3753946"/>
            <a:ext cx="444070" cy="442888"/>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5" name="Google Shape;9220;p18">
            <a:extLst>
              <a:ext uri="{FF2B5EF4-FFF2-40B4-BE49-F238E27FC236}">
                <a16:creationId xmlns:a16="http://schemas.microsoft.com/office/drawing/2014/main" id="{AFF044BB-B676-9852-16E2-3763B130A1FF}"/>
              </a:ext>
            </a:extLst>
          </p:cNvPr>
          <p:cNvGrpSpPr/>
          <p:nvPr/>
        </p:nvGrpSpPr>
        <p:grpSpPr>
          <a:xfrm>
            <a:off x="5071319" y="2515756"/>
            <a:ext cx="450974" cy="451010"/>
            <a:chOff x="-49048250" y="2316775"/>
            <a:chExt cx="300100" cy="300125"/>
          </a:xfrm>
        </p:grpSpPr>
        <p:sp>
          <p:nvSpPr>
            <p:cNvPr id="276" name="Google Shape;9221;p18">
              <a:extLst>
                <a:ext uri="{FF2B5EF4-FFF2-40B4-BE49-F238E27FC236}">
                  <a16:creationId xmlns:a16="http://schemas.microsoft.com/office/drawing/2014/main" id="{A12B50EF-2B8E-919C-44C4-4EAC1A133B81}"/>
                </a:ext>
              </a:extLst>
            </p:cNvPr>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9222;p18">
              <a:extLst>
                <a:ext uri="{FF2B5EF4-FFF2-40B4-BE49-F238E27FC236}">
                  <a16:creationId xmlns:a16="http://schemas.microsoft.com/office/drawing/2014/main" id="{AC88654C-049B-EDEF-25AA-5EEB861A771C}"/>
                </a:ext>
              </a:extLst>
            </p:cNvPr>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 name="Google Shape;9223;p18">
              <a:extLst>
                <a:ext uri="{FF2B5EF4-FFF2-40B4-BE49-F238E27FC236}">
                  <a16:creationId xmlns:a16="http://schemas.microsoft.com/office/drawing/2014/main" id="{E70FBA8A-3EE9-7203-F80E-E9A2ACF9DB63}"/>
                </a:ext>
              </a:extLst>
            </p:cNvPr>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 name="Google Shape;9224;p18">
              <a:extLst>
                <a:ext uri="{FF2B5EF4-FFF2-40B4-BE49-F238E27FC236}">
                  <a16:creationId xmlns:a16="http://schemas.microsoft.com/office/drawing/2014/main" id="{F9334723-BE6F-1E05-9AA8-B44FA89A3228}"/>
                </a:ext>
              </a:extLst>
            </p:cNvPr>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0" name="Google Shape;9243;p18">
            <a:extLst>
              <a:ext uri="{FF2B5EF4-FFF2-40B4-BE49-F238E27FC236}">
                <a16:creationId xmlns:a16="http://schemas.microsoft.com/office/drawing/2014/main" id="{F2360AB2-0245-5DE2-A99E-0DF87A47453F}"/>
              </a:ext>
            </a:extLst>
          </p:cNvPr>
          <p:cNvSpPr/>
          <p:nvPr/>
        </p:nvSpPr>
        <p:spPr>
          <a:xfrm>
            <a:off x="5098025" y="3749904"/>
            <a:ext cx="397562" cy="450972"/>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53319807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0"/>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20"/>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17"/>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7"/>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22"/>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2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25"/>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9"/>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2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600"/>
                                            <p:tgtEl>
                                              <p:spTgt spid="4"/>
                                            </p:tgtEl>
                                          </p:cBhvr>
                                        </p:animEffect>
                                      </p:childTnLst>
                                    </p:cTn>
                                  </p:par>
                                  <p:par>
                                    <p:cTn id="26" presetID="10" presetClass="entr" presetSubtype="0" fill="hold" grpId="0" nodeType="withEffect">
                                      <p:stCondLst>
                                        <p:cond delay="3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200"/>
                                            <p:tgtEl>
                                              <p:spTgt spid="11"/>
                                            </p:tgtEl>
                                          </p:cBhvr>
                                        </p:animEffect>
                                      </p:childTnLst>
                                    </p:cTn>
                                  </p:par>
                                  <p:par>
                                    <p:cTn id="29" presetID="10" presetClass="entr" presetSubtype="0" fill="hold" grpId="0" nodeType="withEffect">
                                      <p:stCondLst>
                                        <p:cond delay="27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200"/>
                                            <p:tgtEl>
                                              <p:spTgt spid="15"/>
                                            </p:tgtEl>
                                          </p:cBhvr>
                                        </p:animEffect>
                                      </p:childTnLst>
                                    </p:cTn>
                                  </p:par>
                                  <p:par>
                                    <p:cTn id="32" presetID="10" presetClass="entr" presetSubtype="0" fill="hold" grpId="0" nodeType="withEffect">
                                      <p:stCondLst>
                                        <p:cond delay="300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1200"/>
                                            <p:tgtEl>
                                              <p:spTgt spid="16"/>
                                            </p:tgtEl>
                                          </p:cBhvr>
                                        </p:animEffect>
                                      </p:childTnLst>
                                    </p:cTn>
                                  </p:par>
                                  <p:par>
                                    <p:cTn id="35" presetID="10" presetClass="entr" presetSubtype="0" fill="hold" grpId="0" nodeType="withEffect">
                                      <p:stCondLst>
                                        <p:cond delay="3600"/>
                                      </p:stCondLst>
                                      <p:childTnLst>
                                        <p:set>
                                          <p:cBhvr>
                                            <p:cTn id="36" dur="1" fill="hold">
                                              <p:stCondLst>
                                                <p:cond delay="0"/>
                                              </p:stCondLst>
                                            </p:cTn>
                                            <p:tgtEl>
                                              <p:spTgt spid="261"/>
                                            </p:tgtEl>
                                            <p:attrNameLst>
                                              <p:attrName>style.visibility</p:attrName>
                                            </p:attrNameLst>
                                          </p:cBhvr>
                                          <p:to>
                                            <p:strVal val="visible"/>
                                          </p:to>
                                        </p:set>
                                        <p:animEffect transition="in" filter="fade">
                                          <p:cBhvr>
                                            <p:cTn id="37" dur="1200"/>
                                            <p:tgtEl>
                                              <p:spTgt spid="261"/>
                                            </p:tgtEl>
                                          </p:cBhvr>
                                        </p:animEffect>
                                      </p:childTnLst>
                                    </p:cTn>
                                  </p:par>
                                  <p:par>
                                    <p:cTn id="38" presetID="10" presetClass="entr" presetSubtype="0" fill="hold" grpId="0" nodeType="withEffect">
                                      <p:stCondLst>
                                        <p:cond delay="3000"/>
                                      </p:stCondLst>
                                      <p:childTnLst>
                                        <p:set>
                                          <p:cBhvr>
                                            <p:cTn id="39" dur="1" fill="hold">
                                              <p:stCondLst>
                                                <p:cond delay="0"/>
                                              </p:stCondLst>
                                            </p:cTn>
                                            <p:tgtEl>
                                              <p:spTgt spid="273"/>
                                            </p:tgtEl>
                                            <p:attrNameLst>
                                              <p:attrName>style.visibility</p:attrName>
                                            </p:attrNameLst>
                                          </p:cBhvr>
                                          <p:to>
                                            <p:strVal val="visible"/>
                                          </p:to>
                                        </p:set>
                                        <p:animEffect transition="in" filter="fade">
                                          <p:cBhvr>
                                            <p:cTn id="40" dur="1200"/>
                                            <p:tgtEl>
                                              <p:spTgt spid="273"/>
                                            </p:tgtEl>
                                          </p:cBhvr>
                                        </p:animEffect>
                                      </p:childTnLst>
                                    </p:cTn>
                                  </p:par>
                                  <p:par>
                                    <p:cTn id="41" presetID="10" presetClass="entr" presetSubtype="0" fill="hold" grpId="0" nodeType="withEffect">
                                      <p:stCondLst>
                                        <p:cond delay="3000"/>
                                      </p:stCondLst>
                                      <p:childTnLst>
                                        <p:set>
                                          <p:cBhvr>
                                            <p:cTn id="42" dur="1" fill="hold">
                                              <p:stCondLst>
                                                <p:cond delay="0"/>
                                              </p:stCondLst>
                                            </p:cTn>
                                            <p:tgtEl>
                                              <p:spTgt spid="274"/>
                                            </p:tgtEl>
                                            <p:attrNameLst>
                                              <p:attrName>style.visibility</p:attrName>
                                            </p:attrNameLst>
                                          </p:cBhvr>
                                          <p:to>
                                            <p:strVal val="visible"/>
                                          </p:to>
                                        </p:set>
                                        <p:animEffect transition="in" filter="fade">
                                          <p:cBhvr>
                                            <p:cTn id="43" dur="1200"/>
                                            <p:tgtEl>
                                              <p:spTgt spid="274"/>
                                            </p:tgtEl>
                                          </p:cBhvr>
                                        </p:animEffect>
                                      </p:childTnLst>
                                    </p:cTn>
                                  </p:par>
                                  <p:par>
                                    <p:cTn id="44" presetID="10" presetClass="entr" presetSubtype="0" fill="hold" nodeType="withEffect">
                                      <p:stCondLst>
                                        <p:cond delay="2700"/>
                                      </p:stCondLst>
                                      <p:childTnLst>
                                        <p:set>
                                          <p:cBhvr>
                                            <p:cTn id="45" dur="1" fill="hold">
                                              <p:stCondLst>
                                                <p:cond delay="0"/>
                                              </p:stCondLst>
                                            </p:cTn>
                                            <p:tgtEl>
                                              <p:spTgt spid="275"/>
                                            </p:tgtEl>
                                            <p:attrNameLst>
                                              <p:attrName>style.visibility</p:attrName>
                                            </p:attrNameLst>
                                          </p:cBhvr>
                                          <p:to>
                                            <p:strVal val="visible"/>
                                          </p:to>
                                        </p:set>
                                        <p:animEffect transition="in" filter="fade">
                                          <p:cBhvr>
                                            <p:cTn id="46" dur="1200"/>
                                            <p:tgtEl>
                                              <p:spTgt spid="275"/>
                                            </p:tgtEl>
                                          </p:cBhvr>
                                        </p:animEffect>
                                      </p:childTnLst>
                                    </p:cTn>
                                  </p:par>
                                  <p:par>
                                    <p:cTn id="47" presetID="10" presetClass="entr" presetSubtype="0" fill="hold" grpId="0" nodeType="withEffect">
                                      <p:stCondLst>
                                        <p:cond delay="2600"/>
                                      </p:stCondLst>
                                      <p:childTnLst>
                                        <p:set>
                                          <p:cBhvr>
                                            <p:cTn id="48" dur="1" fill="hold">
                                              <p:stCondLst>
                                                <p:cond delay="0"/>
                                              </p:stCondLst>
                                            </p:cTn>
                                            <p:tgtEl>
                                              <p:spTgt spid="280"/>
                                            </p:tgtEl>
                                            <p:attrNameLst>
                                              <p:attrName>style.visibility</p:attrName>
                                            </p:attrNameLst>
                                          </p:cBhvr>
                                          <p:to>
                                            <p:strVal val="visible"/>
                                          </p:to>
                                        </p:set>
                                        <p:animEffect transition="in" filter="fade">
                                          <p:cBhvr>
                                            <p:cTn id="49" dur="1200"/>
                                            <p:tgtEl>
                                              <p:spTgt spid="280"/>
                                            </p:tgtEl>
                                          </p:cBhvr>
                                        </p:animEffect>
                                      </p:childTnLst>
                                    </p:cTn>
                                  </p:par>
                                  <p:par>
                                    <p:cTn id="50" presetID="10" presetClass="entr" presetSubtype="0" fill="hold" grpId="0" nodeType="withEffect">
                                      <p:stCondLst>
                                        <p:cond delay="26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15" grpId="0" animBg="1"/>
          <p:bldP spid="16" grpId="0" animBg="1"/>
          <p:bldP spid="13" grpId="0" animBg="1"/>
          <p:bldP spid="11" grpId="0" animBg="1"/>
          <p:bldP spid="4" grpId="0"/>
          <p:bldP spid="273" grpId="0" animBg="1"/>
          <p:bldP spid="274" grpId="0" animBg="1"/>
          <p:bldP spid="28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0"/>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20"/>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17"/>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7"/>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22"/>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2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25"/>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9"/>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2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600"/>
                                            <p:tgtEl>
                                              <p:spTgt spid="4"/>
                                            </p:tgtEl>
                                          </p:cBhvr>
                                        </p:animEffect>
                                      </p:childTnLst>
                                    </p:cTn>
                                  </p:par>
                                  <p:par>
                                    <p:cTn id="26" presetID="10" presetClass="entr" presetSubtype="0" fill="hold" grpId="0" nodeType="withEffect">
                                      <p:stCondLst>
                                        <p:cond delay="300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200"/>
                                            <p:tgtEl>
                                              <p:spTgt spid="11"/>
                                            </p:tgtEl>
                                          </p:cBhvr>
                                        </p:animEffect>
                                      </p:childTnLst>
                                    </p:cTn>
                                  </p:par>
                                  <p:par>
                                    <p:cTn id="29" presetID="10" presetClass="entr" presetSubtype="0" fill="hold" grpId="0" nodeType="withEffect">
                                      <p:stCondLst>
                                        <p:cond delay="27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200"/>
                                            <p:tgtEl>
                                              <p:spTgt spid="15"/>
                                            </p:tgtEl>
                                          </p:cBhvr>
                                        </p:animEffect>
                                      </p:childTnLst>
                                    </p:cTn>
                                  </p:par>
                                  <p:par>
                                    <p:cTn id="32" presetID="10" presetClass="entr" presetSubtype="0" fill="hold" grpId="0" nodeType="withEffect">
                                      <p:stCondLst>
                                        <p:cond delay="300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1200"/>
                                            <p:tgtEl>
                                              <p:spTgt spid="16"/>
                                            </p:tgtEl>
                                          </p:cBhvr>
                                        </p:animEffect>
                                      </p:childTnLst>
                                    </p:cTn>
                                  </p:par>
                                  <p:par>
                                    <p:cTn id="35" presetID="10" presetClass="entr" presetSubtype="0" fill="hold" grpId="0" nodeType="withEffect">
                                      <p:stCondLst>
                                        <p:cond delay="3600"/>
                                      </p:stCondLst>
                                      <p:childTnLst>
                                        <p:set>
                                          <p:cBhvr>
                                            <p:cTn id="36" dur="1" fill="hold">
                                              <p:stCondLst>
                                                <p:cond delay="0"/>
                                              </p:stCondLst>
                                            </p:cTn>
                                            <p:tgtEl>
                                              <p:spTgt spid="261"/>
                                            </p:tgtEl>
                                            <p:attrNameLst>
                                              <p:attrName>style.visibility</p:attrName>
                                            </p:attrNameLst>
                                          </p:cBhvr>
                                          <p:to>
                                            <p:strVal val="visible"/>
                                          </p:to>
                                        </p:set>
                                        <p:animEffect transition="in" filter="fade">
                                          <p:cBhvr>
                                            <p:cTn id="37" dur="1200"/>
                                            <p:tgtEl>
                                              <p:spTgt spid="261"/>
                                            </p:tgtEl>
                                          </p:cBhvr>
                                        </p:animEffect>
                                      </p:childTnLst>
                                    </p:cTn>
                                  </p:par>
                                  <p:par>
                                    <p:cTn id="38" presetID="10" presetClass="entr" presetSubtype="0" fill="hold" grpId="0" nodeType="withEffect">
                                      <p:stCondLst>
                                        <p:cond delay="3000"/>
                                      </p:stCondLst>
                                      <p:childTnLst>
                                        <p:set>
                                          <p:cBhvr>
                                            <p:cTn id="39" dur="1" fill="hold">
                                              <p:stCondLst>
                                                <p:cond delay="0"/>
                                              </p:stCondLst>
                                            </p:cTn>
                                            <p:tgtEl>
                                              <p:spTgt spid="273"/>
                                            </p:tgtEl>
                                            <p:attrNameLst>
                                              <p:attrName>style.visibility</p:attrName>
                                            </p:attrNameLst>
                                          </p:cBhvr>
                                          <p:to>
                                            <p:strVal val="visible"/>
                                          </p:to>
                                        </p:set>
                                        <p:animEffect transition="in" filter="fade">
                                          <p:cBhvr>
                                            <p:cTn id="40" dur="1200"/>
                                            <p:tgtEl>
                                              <p:spTgt spid="273"/>
                                            </p:tgtEl>
                                          </p:cBhvr>
                                        </p:animEffect>
                                      </p:childTnLst>
                                    </p:cTn>
                                  </p:par>
                                  <p:par>
                                    <p:cTn id="41" presetID="10" presetClass="entr" presetSubtype="0" fill="hold" grpId="0" nodeType="withEffect">
                                      <p:stCondLst>
                                        <p:cond delay="3000"/>
                                      </p:stCondLst>
                                      <p:childTnLst>
                                        <p:set>
                                          <p:cBhvr>
                                            <p:cTn id="42" dur="1" fill="hold">
                                              <p:stCondLst>
                                                <p:cond delay="0"/>
                                              </p:stCondLst>
                                            </p:cTn>
                                            <p:tgtEl>
                                              <p:spTgt spid="274"/>
                                            </p:tgtEl>
                                            <p:attrNameLst>
                                              <p:attrName>style.visibility</p:attrName>
                                            </p:attrNameLst>
                                          </p:cBhvr>
                                          <p:to>
                                            <p:strVal val="visible"/>
                                          </p:to>
                                        </p:set>
                                        <p:animEffect transition="in" filter="fade">
                                          <p:cBhvr>
                                            <p:cTn id="43" dur="1200"/>
                                            <p:tgtEl>
                                              <p:spTgt spid="274"/>
                                            </p:tgtEl>
                                          </p:cBhvr>
                                        </p:animEffect>
                                      </p:childTnLst>
                                    </p:cTn>
                                  </p:par>
                                  <p:par>
                                    <p:cTn id="44" presetID="10" presetClass="entr" presetSubtype="0" fill="hold" nodeType="withEffect">
                                      <p:stCondLst>
                                        <p:cond delay="2700"/>
                                      </p:stCondLst>
                                      <p:childTnLst>
                                        <p:set>
                                          <p:cBhvr>
                                            <p:cTn id="45" dur="1" fill="hold">
                                              <p:stCondLst>
                                                <p:cond delay="0"/>
                                              </p:stCondLst>
                                            </p:cTn>
                                            <p:tgtEl>
                                              <p:spTgt spid="275"/>
                                            </p:tgtEl>
                                            <p:attrNameLst>
                                              <p:attrName>style.visibility</p:attrName>
                                            </p:attrNameLst>
                                          </p:cBhvr>
                                          <p:to>
                                            <p:strVal val="visible"/>
                                          </p:to>
                                        </p:set>
                                        <p:animEffect transition="in" filter="fade">
                                          <p:cBhvr>
                                            <p:cTn id="46" dur="1200"/>
                                            <p:tgtEl>
                                              <p:spTgt spid="275"/>
                                            </p:tgtEl>
                                          </p:cBhvr>
                                        </p:animEffect>
                                      </p:childTnLst>
                                    </p:cTn>
                                  </p:par>
                                  <p:par>
                                    <p:cTn id="47" presetID="10" presetClass="entr" presetSubtype="0" fill="hold" grpId="0" nodeType="withEffect">
                                      <p:stCondLst>
                                        <p:cond delay="2600"/>
                                      </p:stCondLst>
                                      <p:childTnLst>
                                        <p:set>
                                          <p:cBhvr>
                                            <p:cTn id="48" dur="1" fill="hold">
                                              <p:stCondLst>
                                                <p:cond delay="0"/>
                                              </p:stCondLst>
                                            </p:cTn>
                                            <p:tgtEl>
                                              <p:spTgt spid="280"/>
                                            </p:tgtEl>
                                            <p:attrNameLst>
                                              <p:attrName>style.visibility</p:attrName>
                                            </p:attrNameLst>
                                          </p:cBhvr>
                                          <p:to>
                                            <p:strVal val="visible"/>
                                          </p:to>
                                        </p:set>
                                        <p:animEffect transition="in" filter="fade">
                                          <p:cBhvr>
                                            <p:cTn id="49" dur="1200"/>
                                            <p:tgtEl>
                                              <p:spTgt spid="280"/>
                                            </p:tgtEl>
                                          </p:cBhvr>
                                        </p:animEffect>
                                      </p:childTnLst>
                                    </p:cTn>
                                  </p:par>
                                  <p:par>
                                    <p:cTn id="50" presetID="10" presetClass="entr" presetSubtype="0" fill="hold" grpId="0" nodeType="withEffect">
                                      <p:stCondLst>
                                        <p:cond delay="260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2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animBg="1"/>
          <p:bldP spid="15" grpId="0" animBg="1"/>
          <p:bldP spid="16" grpId="0" animBg="1"/>
          <p:bldP spid="13" grpId="0" animBg="1"/>
          <p:bldP spid="11" grpId="0" animBg="1"/>
          <p:bldP spid="4" grpId="0"/>
          <p:bldP spid="273" grpId="0" animBg="1"/>
          <p:bldP spid="274" grpId="0" animBg="1"/>
          <p:bldP spid="280" grpId="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n 14" descr="Un dibujo de un animal&#10;&#10;Descripción generada automáticamente con confianza baja">
            <a:extLst>
              <a:ext uri="{FF2B5EF4-FFF2-40B4-BE49-F238E27FC236}">
                <a16:creationId xmlns:a16="http://schemas.microsoft.com/office/drawing/2014/main" id="{27EB9CEA-0F4D-9A93-06E1-083361132B66}"/>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3618" b="23902"/>
          <a:stretch/>
        </p:blipFill>
        <p:spPr>
          <a:xfrm>
            <a:off x="6060294" y="3462474"/>
            <a:ext cx="3090067" cy="1710466"/>
          </a:xfrm>
          <a:prstGeom prst="rect">
            <a:avLst/>
          </a:prstGeom>
        </p:spPr>
      </p:pic>
      <p:pic>
        <p:nvPicPr>
          <p:cNvPr id="16" name="Imagen 15" descr="Icono&#10;&#10;Descripción generada automáticamente">
            <a:extLst>
              <a:ext uri="{FF2B5EF4-FFF2-40B4-BE49-F238E27FC236}">
                <a16:creationId xmlns:a16="http://schemas.microsoft.com/office/drawing/2014/main" id="{B3544408-FF6D-565A-EAC9-9AD33465CF67}"/>
              </a:ext>
            </a:extLst>
          </p:cNvPr>
          <p:cNvPicPr>
            <a:picLocks noChangeAspect="1"/>
          </p:cNvPicPr>
          <p:nvPr/>
        </p:nvPicPr>
        <p:blipFill rotWithShape="1">
          <a:blip r:embed="rId3">
            <a:extLst>
              <a:ext uri="{28A0092B-C50C-407E-A947-70E740481C1C}">
                <a14:useLocalDpi xmlns:a14="http://schemas.microsoft.com/office/drawing/2010/main" val="0"/>
              </a:ext>
            </a:extLst>
          </a:blip>
          <a:srcRect l="1741" t="25327" r="79214" b="24553"/>
          <a:stretch/>
        </p:blipFill>
        <p:spPr>
          <a:xfrm>
            <a:off x="8173817" y="3587567"/>
            <a:ext cx="1097627" cy="1624738"/>
          </a:xfrm>
          <a:prstGeom prst="rect">
            <a:avLst/>
          </a:prstGeom>
        </p:spPr>
      </p:pic>
      <p:pic>
        <p:nvPicPr>
          <p:cNvPr id="21" name="Imagen 20" descr="Forma&#10;&#10;Descripción generada automáticamente">
            <a:extLst>
              <a:ext uri="{FF2B5EF4-FFF2-40B4-BE49-F238E27FC236}">
                <a16:creationId xmlns:a16="http://schemas.microsoft.com/office/drawing/2014/main" id="{4B02D922-0C4D-409B-4571-5AD15C07E366}"/>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6996" b="12346"/>
          <a:stretch/>
        </p:blipFill>
        <p:spPr>
          <a:xfrm flipH="1">
            <a:off x="8525567" y="471723"/>
            <a:ext cx="1097627" cy="544726"/>
          </a:xfrm>
          <a:prstGeom prst="rect">
            <a:avLst/>
          </a:prstGeom>
        </p:spPr>
      </p:pic>
      <p:pic>
        <p:nvPicPr>
          <p:cNvPr id="22" name="Imagen 21" descr="Forma&#10;&#10;Descripción generada automáticamente">
            <a:extLst>
              <a:ext uri="{FF2B5EF4-FFF2-40B4-BE49-F238E27FC236}">
                <a16:creationId xmlns:a16="http://schemas.microsoft.com/office/drawing/2014/main" id="{EB6643B8-F3C0-3C86-EA48-942101A1EA05}"/>
              </a:ext>
            </a:extLst>
          </p:cNvPr>
          <p:cNvPicPr>
            <a:picLocks noChangeAspect="1"/>
          </p:cNvPicPr>
          <p:nvPr/>
        </p:nvPicPr>
        <p:blipFill rotWithShape="1">
          <a:blip r:embed="rId4">
            <a:extLst>
              <a:ext uri="{28A0092B-C50C-407E-A947-70E740481C1C}">
                <a14:useLocalDpi xmlns:a14="http://schemas.microsoft.com/office/drawing/2010/main" val="0"/>
              </a:ext>
            </a:extLst>
          </a:blip>
          <a:srcRect l="6337" t="11190" r="-155" b="12346"/>
          <a:stretch/>
        </p:blipFill>
        <p:spPr>
          <a:xfrm flipH="1">
            <a:off x="-1725930" y="3705859"/>
            <a:ext cx="2475708" cy="1134961"/>
          </a:xfrm>
          <a:prstGeom prst="rect">
            <a:avLst/>
          </a:prstGeom>
        </p:spPr>
      </p:pic>
      <p:pic>
        <p:nvPicPr>
          <p:cNvPr id="23" name="Imagen 22" descr="Patrón de fondo&#10;&#10;Descripción generada automáticamente con confianza baja">
            <a:extLst>
              <a:ext uri="{FF2B5EF4-FFF2-40B4-BE49-F238E27FC236}">
                <a16:creationId xmlns:a16="http://schemas.microsoft.com/office/drawing/2014/main" id="{60F01830-4687-0605-6A7C-0C3D55739F34}"/>
              </a:ext>
            </a:extLst>
          </p:cNvPr>
          <p:cNvPicPr>
            <a:picLocks noChangeAspect="1"/>
          </p:cNvPicPr>
          <p:nvPr/>
        </p:nvPicPr>
        <p:blipFill rotWithShape="1">
          <a:blip r:embed="rId5">
            <a:extLst>
              <a:ext uri="{28A0092B-C50C-407E-A947-70E740481C1C}">
                <a14:useLocalDpi xmlns:a14="http://schemas.microsoft.com/office/drawing/2010/main" val="0"/>
              </a:ext>
            </a:extLst>
          </a:blip>
          <a:srcRect l="68420" t="16723" r="2755" b="30026"/>
          <a:stretch/>
        </p:blipFill>
        <p:spPr>
          <a:xfrm flipV="1">
            <a:off x="-148590" y="-112015"/>
            <a:ext cx="2041046" cy="2120923"/>
          </a:xfrm>
          <a:prstGeom prst="rect">
            <a:avLst/>
          </a:prstGeom>
        </p:spPr>
      </p:pic>
      <p:pic>
        <p:nvPicPr>
          <p:cNvPr id="24" name="Imagen 23" descr="Icono&#10;&#10;Descripción generada automáticamente">
            <a:extLst>
              <a:ext uri="{FF2B5EF4-FFF2-40B4-BE49-F238E27FC236}">
                <a16:creationId xmlns:a16="http://schemas.microsoft.com/office/drawing/2014/main" id="{863D40AD-2301-3398-8322-61A4691D8647}"/>
              </a:ext>
            </a:extLst>
          </p:cNvPr>
          <p:cNvPicPr>
            <a:picLocks noChangeAspect="1"/>
          </p:cNvPicPr>
          <p:nvPr/>
        </p:nvPicPr>
        <p:blipFill rotWithShape="1">
          <a:blip r:embed="rId6">
            <a:extLst>
              <a:ext uri="{28A0092B-C50C-407E-A947-70E740481C1C}">
                <a14:useLocalDpi xmlns:a14="http://schemas.microsoft.com/office/drawing/2010/main" val="0"/>
              </a:ext>
            </a:extLst>
          </a:blip>
          <a:srcRect l="66879" t="24065" r="2121" b="32423"/>
          <a:stretch/>
        </p:blipFill>
        <p:spPr>
          <a:xfrm flipV="1">
            <a:off x="-148590" y="-112015"/>
            <a:ext cx="1157797" cy="914117"/>
          </a:xfrm>
          <a:prstGeom prst="rect">
            <a:avLst/>
          </a:prstGeom>
        </p:spPr>
      </p:pic>
      <p:grpSp>
        <p:nvGrpSpPr>
          <p:cNvPr id="25" name="Grupo 24">
            <a:extLst>
              <a:ext uri="{FF2B5EF4-FFF2-40B4-BE49-F238E27FC236}">
                <a16:creationId xmlns:a16="http://schemas.microsoft.com/office/drawing/2014/main" id="{A97E1B8C-DF79-AF60-DFEF-91D59E66A7AC}"/>
              </a:ext>
            </a:extLst>
          </p:cNvPr>
          <p:cNvGrpSpPr/>
          <p:nvPr/>
        </p:nvGrpSpPr>
        <p:grpSpPr>
          <a:xfrm>
            <a:off x="536104" y="1189049"/>
            <a:ext cx="8072236" cy="2016370"/>
            <a:chOff x="399330" y="1154884"/>
            <a:chExt cx="8345784" cy="2084700"/>
          </a:xfrm>
        </p:grpSpPr>
        <p:sp>
          <p:nvSpPr>
            <p:cNvPr id="26" name="Rectángulo 25">
              <a:extLst>
                <a:ext uri="{FF2B5EF4-FFF2-40B4-BE49-F238E27FC236}">
                  <a16:creationId xmlns:a16="http://schemas.microsoft.com/office/drawing/2014/main" id="{C35D1B3B-6055-1841-3956-AD1D4DFD3253}"/>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 name="Rectángulo 26">
              <a:extLst>
                <a:ext uri="{FF2B5EF4-FFF2-40B4-BE49-F238E27FC236}">
                  <a16:creationId xmlns:a16="http://schemas.microsoft.com/office/drawing/2014/main" id="{FD40C510-C065-CF96-4A67-FFECB82BB6E7}"/>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8" name="Elipse 27">
              <a:extLst>
                <a:ext uri="{FF2B5EF4-FFF2-40B4-BE49-F238E27FC236}">
                  <a16:creationId xmlns:a16="http://schemas.microsoft.com/office/drawing/2014/main" id="{84F11DA0-6EFF-4D35-8420-A57B89E15CB8}"/>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1" name="Elipse 30">
              <a:extLst>
                <a:ext uri="{FF2B5EF4-FFF2-40B4-BE49-F238E27FC236}">
                  <a16:creationId xmlns:a16="http://schemas.microsoft.com/office/drawing/2014/main" id="{9F152C66-17BF-C506-E795-E2C91B01DB5E}"/>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2" name="Elipse 31">
              <a:extLst>
                <a:ext uri="{FF2B5EF4-FFF2-40B4-BE49-F238E27FC236}">
                  <a16:creationId xmlns:a16="http://schemas.microsoft.com/office/drawing/2014/main" id="{FA8C7D90-D956-45A8-7EF6-4A11A3EA8538}"/>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4" name="Title 3">
            <a:extLst>
              <a:ext uri="{FF2B5EF4-FFF2-40B4-BE49-F238E27FC236}">
                <a16:creationId xmlns:a16="http://schemas.microsoft.com/office/drawing/2014/main" id="{C7349EFE-DBBB-43B0-B9F3-64C1612D232A}"/>
              </a:ext>
            </a:extLst>
          </p:cNvPr>
          <p:cNvSpPr>
            <a:spLocks noGrp="1"/>
          </p:cNvSpPr>
          <p:nvPr>
            <p:ph type="title"/>
          </p:nvPr>
        </p:nvSpPr>
        <p:spPr/>
        <p:txBody>
          <a:bodyPr/>
          <a:lstStyle/>
          <a:p>
            <a:r>
              <a:rPr lang="en-US" dirty="0"/>
              <a:t>DESIGN YOUR TIMELINE</a:t>
            </a:r>
          </a:p>
        </p:txBody>
      </p:sp>
      <p:graphicFrame>
        <p:nvGraphicFramePr>
          <p:cNvPr id="14" name="Tabla 13">
            <a:extLst>
              <a:ext uri="{FF2B5EF4-FFF2-40B4-BE49-F238E27FC236}">
                <a16:creationId xmlns:a16="http://schemas.microsoft.com/office/drawing/2014/main" id="{D91E34F4-ABA9-5FEE-17C9-14B30192839D}"/>
              </a:ext>
            </a:extLst>
          </p:cNvPr>
          <p:cNvGraphicFramePr>
            <a:graphicFrameLocks noGrp="1"/>
          </p:cNvGraphicFramePr>
          <p:nvPr>
            <p:extLst>
              <p:ext uri="{D42A27DB-BD31-4B8C-83A1-F6EECF244321}">
                <p14:modId xmlns:p14="http://schemas.microsoft.com/office/powerpoint/2010/main" val="3834278534"/>
              </p:ext>
            </p:extLst>
          </p:nvPr>
        </p:nvGraphicFramePr>
        <p:xfrm>
          <a:off x="753961" y="2264776"/>
          <a:ext cx="7326780" cy="1948004"/>
        </p:xfrm>
        <a:graphic>
          <a:graphicData uri="http://schemas.openxmlformats.org/drawingml/2006/table">
            <a:tbl>
              <a:tblPr firstRow="1" bandRow="1">
                <a:tableStyleId>{5C22544A-7EE6-4342-B048-85BDC9FD1C3A}</a:tableStyleId>
              </a:tblPr>
              <a:tblGrid>
                <a:gridCol w="1221130">
                  <a:extLst>
                    <a:ext uri="{9D8B030D-6E8A-4147-A177-3AD203B41FA5}">
                      <a16:colId xmlns:a16="http://schemas.microsoft.com/office/drawing/2014/main" val="1254856101"/>
                    </a:ext>
                  </a:extLst>
                </a:gridCol>
                <a:gridCol w="1221130">
                  <a:extLst>
                    <a:ext uri="{9D8B030D-6E8A-4147-A177-3AD203B41FA5}">
                      <a16:colId xmlns:a16="http://schemas.microsoft.com/office/drawing/2014/main" val="2042138094"/>
                    </a:ext>
                  </a:extLst>
                </a:gridCol>
                <a:gridCol w="1221130">
                  <a:extLst>
                    <a:ext uri="{9D8B030D-6E8A-4147-A177-3AD203B41FA5}">
                      <a16:colId xmlns:a16="http://schemas.microsoft.com/office/drawing/2014/main" val="2789892475"/>
                    </a:ext>
                  </a:extLst>
                </a:gridCol>
                <a:gridCol w="1221130">
                  <a:extLst>
                    <a:ext uri="{9D8B030D-6E8A-4147-A177-3AD203B41FA5}">
                      <a16:colId xmlns:a16="http://schemas.microsoft.com/office/drawing/2014/main" val="308392740"/>
                    </a:ext>
                  </a:extLst>
                </a:gridCol>
                <a:gridCol w="1221130">
                  <a:extLst>
                    <a:ext uri="{9D8B030D-6E8A-4147-A177-3AD203B41FA5}">
                      <a16:colId xmlns:a16="http://schemas.microsoft.com/office/drawing/2014/main" val="1555478954"/>
                    </a:ext>
                  </a:extLst>
                </a:gridCol>
                <a:gridCol w="1221130">
                  <a:extLst>
                    <a:ext uri="{9D8B030D-6E8A-4147-A177-3AD203B41FA5}">
                      <a16:colId xmlns:a16="http://schemas.microsoft.com/office/drawing/2014/main" val="513657648"/>
                    </a:ext>
                  </a:extLst>
                </a:gridCol>
              </a:tblGrid>
              <a:tr h="452212">
                <a:tc>
                  <a:txBody>
                    <a:bodyPr/>
                    <a:lstStyle/>
                    <a:p>
                      <a:pPr algn="ctr"/>
                      <a:endParaRPr lang="es-ES" sz="2300" dirty="0">
                        <a:latin typeface="Staatliches"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00:00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01:00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02:00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03:00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300" noProof="0" dirty="0">
                          <a:solidFill>
                            <a:schemeClr val="tx1"/>
                          </a:solidFill>
                          <a:latin typeface="Staatliches" pitchFamily="2" charset="0"/>
                        </a:rPr>
                        <a:t>04:00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90874929"/>
                  </a:ext>
                </a:extLst>
              </a:tr>
              <a:tr h="373948">
                <a:tc>
                  <a:txBody>
                    <a:bodyPr/>
                    <a:lstStyle/>
                    <a:p>
                      <a:pPr algn="ctr"/>
                      <a:r>
                        <a:rPr lang="en-US" sz="1400" noProof="0" dirty="0">
                          <a:solidFill>
                            <a:schemeClr val="tx1"/>
                          </a:solidFill>
                          <a:latin typeface="Manrope Medium" pitchFamily="2" charset="0"/>
                        </a:rPr>
                        <a:t>Object 1</a:t>
                      </a:r>
                    </a:p>
                  </a:txBody>
                  <a:tcPr anchor="ctr">
                    <a:lnL w="12700" cmpd="sng">
                      <a:noFill/>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41185957"/>
                  </a:ext>
                </a:extLst>
              </a:tr>
              <a:tr h="373948">
                <a:tc>
                  <a:txBody>
                    <a:bodyPr/>
                    <a:lstStyle/>
                    <a:p>
                      <a:pPr algn="ctr"/>
                      <a:r>
                        <a:rPr lang="en-US" sz="1400" noProof="0" dirty="0">
                          <a:solidFill>
                            <a:schemeClr val="tx1"/>
                          </a:solidFill>
                          <a:latin typeface="Manrope Medium" pitchFamily="2" charset="0"/>
                        </a:rPr>
                        <a:t>Object 2</a:t>
                      </a:r>
                    </a:p>
                  </a:txBody>
                  <a:tcPr anchor="ctr">
                    <a:lnL w="12700" cmpd="sng">
                      <a:noFill/>
                    </a:lnL>
                    <a:lnR w="19050" cap="flat" cmpd="sng" algn="ctr">
                      <a:noFill/>
                      <a:prstDash val="solid"/>
                      <a:round/>
                      <a:headEnd type="none" w="med" len="med"/>
                      <a:tailEnd type="none" w="med" len="med"/>
                    </a:lnR>
                    <a:lnT w="12700" cmpd="sng">
                      <a:noFill/>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44038791"/>
                  </a:ext>
                </a:extLst>
              </a:tr>
              <a:tr h="373948">
                <a:tc>
                  <a:txBody>
                    <a:bodyPr/>
                    <a:lstStyle/>
                    <a:p>
                      <a:pPr algn="ctr"/>
                      <a:r>
                        <a:rPr lang="en-US" sz="1400" noProof="0" dirty="0">
                          <a:solidFill>
                            <a:schemeClr val="tx1"/>
                          </a:solidFill>
                          <a:latin typeface="Manrope Medium" pitchFamily="2" charset="0"/>
                        </a:rPr>
                        <a:t>Object 3</a:t>
                      </a:r>
                    </a:p>
                  </a:txBody>
                  <a:tcPr anchor="ctr">
                    <a:lnL w="12700" cmpd="sng">
                      <a:noFill/>
                    </a:lnL>
                    <a:lnR w="19050" cap="flat" cmpd="sng" algn="ctr">
                      <a:noFill/>
                      <a:prstDash val="solid"/>
                      <a:round/>
                      <a:headEnd type="none" w="med" len="med"/>
                      <a:tailEnd type="none" w="med" len="med"/>
                    </a:lnR>
                    <a:lnT w="12700" cmpd="sng">
                      <a:noFill/>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79059477"/>
                  </a:ext>
                </a:extLst>
              </a:tr>
              <a:tr h="373948">
                <a:tc>
                  <a:txBody>
                    <a:bodyPr/>
                    <a:lstStyle/>
                    <a:p>
                      <a:pPr algn="ctr"/>
                      <a:r>
                        <a:rPr lang="en-US" sz="1400" noProof="0" dirty="0">
                          <a:solidFill>
                            <a:schemeClr val="tx1"/>
                          </a:solidFill>
                          <a:latin typeface="Manrope Medium" pitchFamily="2" charset="0"/>
                        </a:rPr>
                        <a:t>Object 4</a:t>
                      </a:r>
                    </a:p>
                  </a:txBody>
                  <a:tcPr anchor="ctr">
                    <a:lnL w="12700" cmpd="sng">
                      <a:noFill/>
                    </a:lnL>
                    <a:lnR w="19050" cap="flat" cmpd="sng" algn="ctr">
                      <a:noFill/>
                      <a:prstDash val="solid"/>
                      <a:round/>
                      <a:headEnd type="none" w="med" len="med"/>
                      <a:tailEnd type="none" w="med" len="med"/>
                    </a:lnR>
                    <a:lnT w="12700" cmpd="sng">
                      <a:noFill/>
                    </a:lnT>
                    <a:lnB w="12700" cmpd="sng">
                      <a:noFill/>
                    </a:lnB>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s-ES" sz="1400" dirty="0">
                        <a:solidFill>
                          <a:schemeClr val="tx1"/>
                        </a:solidFill>
                        <a:latin typeface="Manrope Medium" pitchFamily="2" charset="0"/>
                      </a:endParaRPr>
                    </a:p>
                  </a:txBody>
                  <a:tcPr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4224154"/>
                  </a:ext>
                </a:extLst>
              </a:tr>
            </a:tbl>
          </a:graphicData>
        </a:graphic>
      </p:graphicFrame>
      <p:sp>
        <p:nvSpPr>
          <p:cNvPr id="17" name="Elipse 16">
            <a:extLst>
              <a:ext uri="{FF2B5EF4-FFF2-40B4-BE49-F238E27FC236}">
                <a16:creationId xmlns:a16="http://schemas.microsoft.com/office/drawing/2014/main" id="{CC42EACC-AF7A-B273-2A48-9619C06DD05F}"/>
              </a:ext>
            </a:extLst>
          </p:cNvPr>
          <p:cNvSpPr/>
          <p:nvPr/>
        </p:nvSpPr>
        <p:spPr>
          <a:xfrm>
            <a:off x="2851859" y="4376807"/>
            <a:ext cx="214242" cy="214242"/>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Marcador de texto 37">
            <a:extLst>
              <a:ext uri="{FF2B5EF4-FFF2-40B4-BE49-F238E27FC236}">
                <a16:creationId xmlns:a16="http://schemas.microsoft.com/office/drawing/2014/main" id="{D6F59639-3DAE-D34D-DB0F-5E0E92D6BE28}"/>
              </a:ext>
            </a:extLst>
          </p:cNvPr>
          <p:cNvSpPr txBox="1">
            <a:spLocks/>
          </p:cNvSpPr>
          <p:nvPr/>
        </p:nvSpPr>
        <p:spPr>
          <a:xfrm>
            <a:off x="3231613" y="4376807"/>
            <a:ext cx="1242690" cy="214242"/>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Animation 1</a:t>
            </a:r>
          </a:p>
        </p:txBody>
      </p:sp>
      <p:sp>
        <p:nvSpPr>
          <p:cNvPr id="19" name="Elipse 18">
            <a:extLst>
              <a:ext uri="{FF2B5EF4-FFF2-40B4-BE49-F238E27FC236}">
                <a16:creationId xmlns:a16="http://schemas.microsoft.com/office/drawing/2014/main" id="{C016389F-D75D-C3F4-9D8C-406F1A816C6A}"/>
              </a:ext>
            </a:extLst>
          </p:cNvPr>
          <p:cNvSpPr/>
          <p:nvPr/>
        </p:nvSpPr>
        <p:spPr>
          <a:xfrm>
            <a:off x="4799871" y="4376807"/>
            <a:ext cx="214242" cy="214242"/>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Marcador de texto 37">
            <a:extLst>
              <a:ext uri="{FF2B5EF4-FFF2-40B4-BE49-F238E27FC236}">
                <a16:creationId xmlns:a16="http://schemas.microsoft.com/office/drawing/2014/main" id="{2C7CAC55-5791-E104-EC48-1DF6257B1524}"/>
              </a:ext>
            </a:extLst>
          </p:cNvPr>
          <p:cNvSpPr txBox="1">
            <a:spLocks/>
          </p:cNvSpPr>
          <p:nvPr/>
        </p:nvSpPr>
        <p:spPr>
          <a:xfrm>
            <a:off x="5179625" y="4376807"/>
            <a:ext cx="1242690" cy="214242"/>
          </a:xfrm>
          <a:prstGeom prst="rect">
            <a:avLst/>
          </a:prstGeom>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Animation 2</a:t>
            </a:r>
          </a:p>
        </p:txBody>
      </p:sp>
      <p:grpSp>
        <p:nvGrpSpPr>
          <p:cNvPr id="2" name="Grupo 1">
            <a:extLst>
              <a:ext uri="{FF2B5EF4-FFF2-40B4-BE49-F238E27FC236}">
                <a16:creationId xmlns:a16="http://schemas.microsoft.com/office/drawing/2014/main" id="{6C714178-83F7-6058-78E5-ED78705D4B93}"/>
              </a:ext>
            </a:extLst>
          </p:cNvPr>
          <p:cNvGrpSpPr/>
          <p:nvPr/>
        </p:nvGrpSpPr>
        <p:grpSpPr>
          <a:xfrm>
            <a:off x="2114550" y="2914650"/>
            <a:ext cx="5824689" cy="1066556"/>
            <a:chOff x="2114550" y="2914650"/>
            <a:chExt cx="5824689" cy="1066556"/>
          </a:xfrm>
        </p:grpSpPr>
        <p:cxnSp>
          <p:nvCxnSpPr>
            <p:cNvPr id="36" name="Conector recto 35">
              <a:extLst>
                <a:ext uri="{FF2B5EF4-FFF2-40B4-BE49-F238E27FC236}">
                  <a16:creationId xmlns:a16="http://schemas.microsoft.com/office/drawing/2014/main" id="{D78C8FEA-0679-CAE9-E298-B59AE96F16FB}"/>
                </a:ext>
              </a:extLst>
            </p:cNvPr>
            <p:cNvCxnSpPr/>
            <p:nvPr/>
          </p:nvCxnSpPr>
          <p:spPr>
            <a:xfrm>
              <a:off x="2114550" y="2914650"/>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Conector recto 36">
              <a:extLst>
                <a:ext uri="{FF2B5EF4-FFF2-40B4-BE49-F238E27FC236}">
                  <a16:creationId xmlns:a16="http://schemas.microsoft.com/office/drawing/2014/main" id="{FC073B8D-161A-CCDC-1543-91F4BEA567F8}"/>
                </a:ext>
              </a:extLst>
            </p:cNvPr>
            <p:cNvCxnSpPr/>
            <p:nvPr/>
          </p:nvCxnSpPr>
          <p:spPr>
            <a:xfrm>
              <a:off x="2114550" y="3273999"/>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0" name="Conector recto 39">
              <a:extLst>
                <a:ext uri="{FF2B5EF4-FFF2-40B4-BE49-F238E27FC236}">
                  <a16:creationId xmlns:a16="http://schemas.microsoft.com/office/drawing/2014/main" id="{A4F25499-51F5-AC22-9317-B55986A0295F}"/>
                </a:ext>
              </a:extLst>
            </p:cNvPr>
            <p:cNvCxnSpPr/>
            <p:nvPr/>
          </p:nvCxnSpPr>
          <p:spPr>
            <a:xfrm>
              <a:off x="2114550" y="3626876"/>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2" name="Conector recto 41">
              <a:extLst>
                <a:ext uri="{FF2B5EF4-FFF2-40B4-BE49-F238E27FC236}">
                  <a16:creationId xmlns:a16="http://schemas.microsoft.com/office/drawing/2014/main" id="{07FEA8F4-AD94-3FF5-82F3-18A3F975EA27}"/>
                </a:ext>
              </a:extLst>
            </p:cNvPr>
            <p:cNvCxnSpPr/>
            <p:nvPr/>
          </p:nvCxnSpPr>
          <p:spPr>
            <a:xfrm>
              <a:off x="2114550" y="3981206"/>
              <a:ext cx="5824689"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43" name="Rectángulo: esquinas redondeadas 42">
            <a:extLst>
              <a:ext uri="{FF2B5EF4-FFF2-40B4-BE49-F238E27FC236}">
                <a16:creationId xmlns:a16="http://schemas.microsoft.com/office/drawing/2014/main" id="{C19A0025-C6E2-926E-BC13-547AB523FF3F}"/>
              </a:ext>
            </a:extLst>
          </p:cNvPr>
          <p:cNvSpPr/>
          <p:nvPr/>
        </p:nvSpPr>
        <p:spPr>
          <a:xfrm>
            <a:off x="2558244" y="2786113"/>
            <a:ext cx="2535822" cy="243554"/>
          </a:xfrm>
          <a:prstGeom prst="roundRect">
            <a:avLst>
              <a:gd name="adj" fmla="val 23292"/>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4" name="Rectángulo: esquinas redondeadas 43">
            <a:extLst>
              <a:ext uri="{FF2B5EF4-FFF2-40B4-BE49-F238E27FC236}">
                <a16:creationId xmlns:a16="http://schemas.microsoft.com/office/drawing/2014/main" id="{188D8153-2E4F-001D-42EB-AB10C08C9AF5}"/>
              </a:ext>
            </a:extLst>
          </p:cNvPr>
          <p:cNvSpPr/>
          <p:nvPr/>
        </p:nvSpPr>
        <p:spPr>
          <a:xfrm>
            <a:off x="3467265" y="3145750"/>
            <a:ext cx="1626801" cy="243554"/>
          </a:xfrm>
          <a:prstGeom prst="roundRect">
            <a:avLst>
              <a:gd name="adj" fmla="val 23292"/>
            </a:avLst>
          </a:prstGeom>
          <a:gradFill flip="none" rotWithShape="1">
            <a:gsLst>
              <a:gs pos="0">
                <a:schemeClr val="bg1"/>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7" name="Rectángulo: esquinas redondeadas 46">
            <a:extLst>
              <a:ext uri="{FF2B5EF4-FFF2-40B4-BE49-F238E27FC236}">
                <a16:creationId xmlns:a16="http://schemas.microsoft.com/office/drawing/2014/main" id="{12FD1B55-DD4C-D6E6-4B0F-20017B1F1DD2}"/>
              </a:ext>
            </a:extLst>
          </p:cNvPr>
          <p:cNvSpPr/>
          <p:nvPr/>
        </p:nvSpPr>
        <p:spPr>
          <a:xfrm>
            <a:off x="4250648" y="3500079"/>
            <a:ext cx="2021060" cy="243554"/>
          </a:xfrm>
          <a:prstGeom prst="roundRect">
            <a:avLst>
              <a:gd name="adj" fmla="val 23292"/>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8" name="Rectángulo: esquinas redondeadas 47">
            <a:extLst>
              <a:ext uri="{FF2B5EF4-FFF2-40B4-BE49-F238E27FC236}">
                <a16:creationId xmlns:a16="http://schemas.microsoft.com/office/drawing/2014/main" id="{F45EBE1D-8CC0-AA56-3278-52621D6FC4A9}"/>
              </a:ext>
            </a:extLst>
          </p:cNvPr>
          <p:cNvSpPr/>
          <p:nvPr/>
        </p:nvSpPr>
        <p:spPr>
          <a:xfrm>
            <a:off x="5259577" y="3857976"/>
            <a:ext cx="2206229" cy="243554"/>
          </a:xfrm>
          <a:prstGeom prst="roundRect">
            <a:avLst>
              <a:gd name="adj" fmla="val 23292"/>
            </a:avLst>
          </a:prstGeom>
          <a:gradFill flip="none" rotWithShape="1">
            <a:gsLst>
              <a:gs pos="0">
                <a:schemeClr val="bg1"/>
              </a:gs>
              <a:gs pos="100000">
                <a:schemeClr val="accent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93707276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8.33333E-7 0.00123 L 0.01337 0.03055 " pathEditMode="relative" rAng="0" ptsTypes="AA" p14:bounceEnd="5091">
                                          <p:cBhvr>
                                            <p:cTn id="6" dur="6750" fill="hold"/>
                                            <p:tgtEl>
                                              <p:spTgt spid="15"/>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5"/>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5.55556E-7 0.00123 L 0.01337 0.03055 " pathEditMode="relative" rAng="0" ptsTypes="AA" p14:bounceEnd="5091">
                                          <p:cBhvr>
                                            <p:cTn id="10" dur="3250" fill="hold"/>
                                            <p:tgtEl>
                                              <p:spTgt spid="16"/>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8250" fill="hold"/>
                                            <p:tgtEl>
                                              <p:spTgt spid="16"/>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24"/>
                                            </p:tgtEl>
                                            <p:attrNameLst>
                                              <p:attrName>ppt_x</p:attrName>
                                              <p:attrName>ppt_y</p:attrName>
                                            </p:attrNameLst>
                                          </p:cBhvr>
                                          <p:rCtr x="330" y="-895"/>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6750" fill="hold"/>
                                            <p:tgtEl>
                                              <p:spTgt spid="24"/>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23"/>
                                            </p:tgtEl>
                                            <p:attrNameLst>
                                              <p:attrName>ppt_x</p:attrName>
                                              <p:attrName>ppt_y</p:attrName>
                                            </p:attrNameLst>
                                          </p:cBhvr>
                                          <p:rCtr x="260" y="-525"/>
                                        </p:animMotion>
                                      </p:childTnLst>
                                    </p:cTn>
                                  </p:par>
                                  <p:par>
                                    <p:cTn id="19" presetID="8" presetClass="emph" presetSubtype="0" repeatCount="indefinite" accel="2500" autoRev="1" fill="hold" nodeType="withEffect" p14:presetBounceEnd="3500">
                                      <p:stCondLst>
                                        <p:cond delay="0"/>
                                      </p:stCondLst>
                                      <p:childTnLst>
                                        <p:animRot by="300000" p14:bounceEnd="3500">
                                          <p:cBhvr>
                                            <p:cTn id="20" dur="3500" fill="hold"/>
                                            <p:tgtEl>
                                              <p:spTgt spid="23"/>
                                            </p:tgtEl>
                                            <p:attrNameLst>
                                              <p:attrName>r</p:attrName>
                                            </p:attrNameLst>
                                          </p:cBhvr>
                                        </p:animRot>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25"/>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21"/>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nodeType="withEffect">
                                      <p:stCondLst>
                                        <p:cond delay="11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200"/>
                                            <p:tgtEl>
                                              <p:spTgt spid="14"/>
                                            </p:tgtEl>
                                          </p:cBhvr>
                                        </p:animEffect>
                                      </p:childTnLst>
                                    </p:cTn>
                                  </p:par>
                                  <p:par>
                                    <p:cTn id="33" presetID="22" presetClass="entr" presetSubtype="8" fill="hold" grpId="0" nodeType="withEffect">
                                      <p:stCondLst>
                                        <p:cond delay="1500"/>
                                      </p:stCondLst>
                                      <p:childTnLst>
                                        <p:set>
                                          <p:cBhvr>
                                            <p:cTn id="34" dur="1" fill="hold">
                                              <p:stCondLst>
                                                <p:cond delay="0"/>
                                              </p:stCondLst>
                                            </p:cTn>
                                            <p:tgtEl>
                                              <p:spTgt spid="43"/>
                                            </p:tgtEl>
                                            <p:attrNameLst>
                                              <p:attrName>style.visibility</p:attrName>
                                            </p:attrNameLst>
                                          </p:cBhvr>
                                          <p:to>
                                            <p:strVal val="visible"/>
                                          </p:to>
                                        </p:set>
                                        <p:animEffect transition="in" filter="wipe(left)">
                                          <p:cBhvr>
                                            <p:cTn id="35" dur="1000"/>
                                            <p:tgtEl>
                                              <p:spTgt spid="43"/>
                                            </p:tgtEl>
                                          </p:cBhvr>
                                        </p:animEffect>
                                      </p:childTnLst>
                                    </p:cTn>
                                  </p:par>
                                  <p:par>
                                    <p:cTn id="36" presetID="22" presetClass="entr" presetSubtype="8" fill="hold" grpId="0" nodeType="withEffect">
                                      <p:stCondLst>
                                        <p:cond delay="2000"/>
                                      </p:stCondLst>
                                      <p:childTnLst>
                                        <p:set>
                                          <p:cBhvr>
                                            <p:cTn id="37" dur="1" fill="hold">
                                              <p:stCondLst>
                                                <p:cond delay="0"/>
                                              </p:stCondLst>
                                            </p:cTn>
                                            <p:tgtEl>
                                              <p:spTgt spid="44"/>
                                            </p:tgtEl>
                                            <p:attrNameLst>
                                              <p:attrName>style.visibility</p:attrName>
                                            </p:attrNameLst>
                                          </p:cBhvr>
                                          <p:to>
                                            <p:strVal val="visible"/>
                                          </p:to>
                                        </p:set>
                                        <p:animEffect transition="in" filter="wipe(left)">
                                          <p:cBhvr>
                                            <p:cTn id="38" dur="1000"/>
                                            <p:tgtEl>
                                              <p:spTgt spid="44"/>
                                            </p:tgtEl>
                                          </p:cBhvr>
                                        </p:animEffect>
                                      </p:childTnLst>
                                    </p:cTn>
                                  </p:par>
                                  <p:par>
                                    <p:cTn id="39" presetID="22" presetClass="entr" presetSubtype="8" fill="hold" grpId="0" nodeType="withEffect">
                                      <p:stCondLst>
                                        <p:cond delay="2300"/>
                                      </p:stCondLst>
                                      <p:childTnLst>
                                        <p:set>
                                          <p:cBhvr>
                                            <p:cTn id="40" dur="1" fill="hold">
                                              <p:stCondLst>
                                                <p:cond delay="0"/>
                                              </p:stCondLst>
                                            </p:cTn>
                                            <p:tgtEl>
                                              <p:spTgt spid="47"/>
                                            </p:tgtEl>
                                            <p:attrNameLst>
                                              <p:attrName>style.visibility</p:attrName>
                                            </p:attrNameLst>
                                          </p:cBhvr>
                                          <p:to>
                                            <p:strVal val="visible"/>
                                          </p:to>
                                        </p:set>
                                        <p:animEffect transition="in" filter="wipe(left)">
                                          <p:cBhvr>
                                            <p:cTn id="41" dur="1000"/>
                                            <p:tgtEl>
                                              <p:spTgt spid="47"/>
                                            </p:tgtEl>
                                          </p:cBhvr>
                                        </p:animEffect>
                                      </p:childTnLst>
                                    </p:cTn>
                                  </p:par>
                                  <p:par>
                                    <p:cTn id="42" presetID="22" presetClass="entr" presetSubtype="8" fill="hold" grpId="0" nodeType="withEffect">
                                      <p:stCondLst>
                                        <p:cond delay="2600"/>
                                      </p:stCondLst>
                                      <p:childTnLst>
                                        <p:set>
                                          <p:cBhvr>
                                            <p:cTn id="43" dur="1" fill="hold">
                                              <p:stCondLst>
                                                <p:cond delay="0"/>
                                              </p:stCondLst>
                                            </p:cTn>
                                            <p:tgtEl>
                                              <p:spTgt spid="48"/>
                                            </p:tgtEl>
                                            <p:attrNameLst>
                                              <p:attrName>style.visibility</p:attrName>
                                            </p:attrNameLst>
                                          </p:cBhvr>
                                          <p:to>
                                            <p:strVal val="visible"/>
                                          </p:to>
                                        </p:set>
                                        <p:animEffect transition="in" filter="wipe(left)">
                                          <p:cBhvr>
                                            <p:cTn id="44" dur="1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3" grpId="0" animBg="1"/>
          <p:bldP spid="44" grpId="0" animBg="1"/>
          <p:bldP spid="47" grpId="0" animBg="1"/>
          <p:bldP spid="4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8.33333E-7 0.00123 L 0.01337 0.03055 " pathEditMode="relative" rAng="0" ptsTypes="AA">
                                          <p:cBhvr>
                                            <p:cTn id="6" dur="6750" fill="hold"/>
                                            <p:tgtEl>
                                              <p:spTgt spid="15"/>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3500" fill="hold"/>
                                            <p:tgtEl>
                                              <p:spTgt spid="15"/>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5.55556E-7 0.00123 L 0.01337 0.03055 " pathEditMode="relative" rAng="0" ptsTypes="AA">
                                          <p:cBhvr>
                                            <p:cTn id="10" dur="3250" fill="hold"/>
                                            <p:tgtEl>
                                              <p:spTgt spid="16"/>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8250" fill="hold"/>
                                            <p:tgtEl>
                                              <p:spTgt spid="16"/>
                                            </p:tgtEl>
                                            <p:attrNameLst>
                                              <p:attrName>r</p:attrName>
                                            </p:attrNameLst>
                                          </p:cBhvr>
                                        </p:animRot>
                                      </p:childTnLst>
                                    </p:cTn>
                                  </p:par>
                                  <p:par>
                                    <p:cTn id="13" presetID="42" presetClass="path" presetSubtype="0" repeatCount="indefinite" accel="9000" decel="8000" autoRev="1" fill="hold" nodeType="withEffect">
                                      <p:stCondLst>
                                        <p:cond delay="100"/>
                                      </p:stCondLst>
                                      <p:childTnLst>
                                        <p:animMotion origin="layout" path="M 1.38889E-6 4.69136E-6 L 0.00677 -0.01791 " pathEditMode="relative" rAng="0" ptsTypes="AA">
                                          <p:cBhvr>
                                            <p:cTn id="14" dur="2750" fill="hold"/>
                                            <p:tgtEl>
                                              <p:spTgt spid="24"/>
                                            </p:tgtEl>
                                            <p:attrNameLst>
                                              <p:attrName>ppt_x</p:attrName>
                                              <p:attrName>ppt_y</p:attrName>
                                            </p:attrNameLst>
                                          </p:cBhvr>
                                          <p:rCtr x="330" y="-895"/>
                                        </p:animMotion>
                                      </p:childTnLst>
                                    </p:cTn>
                                  </p:par>
                                  <p:par>
                                    <p:cTn id="15" presetID="8" presetClass="emph" presetSubtype="0" repeatCount="indefinite" accel="2500" autoRev="1" fill="hold" nodeType="withEffect">
                                      <p:stCondLst>
                                        <p:cond delay="0"/>
                                      </p:stCondLst>
                                      <p:childTnLst>
                                        <p:animRot by="300000">
                                          <p:cBhvr>
                                            <p:cTn id="16" dur="6750" fill="hold"/>
                                            <p:tgtEl>
                                              <p:spTgt spid="24"/>
                                            </p:tgtEl>
                                            <p:attrNameLst>
                                              <p:attrName>r</p:attrName>
                                            </p:attrNameLst>
                                          </p:cBhvr>
                                        </p:animRot>
                                      </p:childTnLst>
                                    </p:cTn>
                                  </p:par>
                                  <p:par>
                                    <p:cTn id="17" presetID="42" presetClass="path" presetSubtype="0" repeatCount="indefinite" accel="3636" decel="4000" autoRev="1" fill="hold" nodeType="withEffect">
                                      <p:stCondLst>
                                        <p:cond delay="100"/>
                                      </p:stCondLst>
                                      <p:childTnLst>
                                        <p:animMotion origin="layout" path="M -2.5E-6 7.40741E-7 L 0.00538 -0.01049 " pathEditMode="relative" rAng="0" ptsTypes="AA">
                                          <p:cBhvr>
                                            <p:cTn id="18" dur="4500" fill="hold"/>
                                            <p:tgtEl>
                                              <p:spTgt spid="23"/>
                                            </p:tgtEl>
                                            <p:attrNameLst>
                                              <p:attrName>ppt_x</p:attrName>
                                              <p:attrName>ppt_y</p:attrName>
                                            </p:attrNameLst>
                                          </p:cBhvr>
                                          <p:rCtr x="260" y="-525"/>
                                        </p:animMotion>
                                      </p:childTnLst>
                                    </p:cTn>
                                  </p:par>
                                  <p:par>
                                    <p:cTn id="19" presetID="8" presetClass="emph" presetSubtype="0" repeatCount="indefinite" accel="2500" autoRev="1" fill="hold" nodeType="withEffect">
                                      <p:stCondLst>
                                        <p:cond delay="0"/>
                                      </p:stCondLst>
                                      <p:childTnLst>
                                        <p:animRot by="300000">
                                          <p:cBhvr>
                                            <p:cTn id="20" dur="3500" fill="hold"/>
                                            <p:tgtEl>
                                              <p:spTgt spid="23"/>
                                            </p:tgtEl>
                                            <p:attrNameLst>
                                              <p:attrName>r</p:attrName>
                                            </p:attrNameLst>
                                          </p:cBhvr>
                                        </p:animRot>
                                      </p:childTnLst>
                                    </p:cTn>
                                  </p:par>
                                  <p:par>
                                    <p:cTn id="21" presetID="6" presetClass="emph" presetSubtype="0" repeatCount="indefinite" autoRev="1" fill="hold" nodeType="withEffect">
                                      <p:stCondLst>
                                        <p:cond delay="0"/>
                                      </p:stCondLst>
                                      <p:childTnLst>
                                        <p:animScale>
                                          <p:cBhvr>
                                            <p:cTn id="22" dur="6000" fill="hold"/>
                                            <p:tgtEl>
                                              <p:spTgt spid="25"/>
                                            </p:tgtEl>
                                          </p:cBhvr>
                                          <p:by x="105000" y="105000"/>
                                        </p:animScale>
                                      </p:childTnLst>
                                    </p:cTn>
                                  </p:par>
                                  <p:par>
                                    <p:cTn id="23" presetID="35" presetClass="path" presetSubtype="0" repeatCount="indefinite" accel="29000" decel="26000" autoRev="1" fill="hold" nodeType="withEffect">
                                      <p:stCondLst>
                                        <p:cond delay="0"/>
                                      </p:stCondLst>
                                      <p:childTnLst>
                                        <p:animMotion origin="layout" path="M 0.0349 -4.44444E-6 L -0.03489 -4.44444E-6 " pathEditMode="relative" rAng="0" ptsTypes="AA">
                                          <p:cBhvr>
                                            <p:cTn id="24" dur="4750" fill="hold"/>
                                            <p:tgtEl>
                                              <p:spTgt spid="21"/>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1.38889E-6 4.44444E-6 L 0.07136 0.00061 " pathEditMode="relative" rAng="0" ptsTypes="AA">
                                          <p:cBhvr>
                                            <p:cTn id="26" dur="7250" fill="hold"/>
                                            <p:tgtEl>
                                              <p:spTgt spid="22"/>
                                            </p:tgtEl>
                                            <p:attrNameLst>
                                              <p:attrName>ppt_x</p:attrName>
                                              <p:attrName>ppt_y</p:attrName>
                                            </p:attrNameLst>
                                          </p:cBhvr>
                                          <p:rCtr x="3576" y="31"/>
                                        </p:animMotion>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nodeType="withEffect">
                                      <p:stCondLst>
                                        <p:cond delay="110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1200"/>
                                            <p:tgtEl>
                                              <p:spTgt spid="14"/>
                                            </p:tgtEl>
                                          </p:cBhvr>
                                        </p:animEffect>
                                      </p:childTnLst>
                                    </p:cTn>
                                  </p:par>
                                  <p:par>
                                    <p:cTn id="33" presetID="22" presetClass="entr" presetSubtype="8" fill="hold" grpId="0" nodeType="withEffect">
                                      <p:stCondLst>
                                        <p:cond delay="1500"/>
                                      </p:stCondLst>
                                      <p:childTnLst>
                                        <p:set>
                                          <p:cBhvr>
                                            <p:cTn id="34" dur="1" fill="hold">
                                              <p:stCondLst>
                                                <p:cond delay="0"/>
                                              </p:stCondLst>
                                            </p:cTn>
                                            <p:tgtEl>
                                              <p:spTgt spid="43"/>
                                            </p:tgtEl>
                                            <p:attrNameLst>
                                              <p:attrName>style.visibility</p:attrName>
                                            </p:attrNameLst>
                                          </p:cBhvr>
                                          <p:to>
                                            <p:strVal val="visible"/>
                                          </p:to>
                                        </p:set>
                                        <p:animEffect transition="in" filter="wipe(left)">
                                          <p:cBhvr>
                                            <p:cTn id="35" dur="1000"/>
                                            <p:tgtEl>
                                              <p:spTgt spid="43"/>
                                            </p:tgtEl>
                                          </p:cBhvr>
                                        </p:animEffect>
                                      </p:childTnLst>
                                    </p:cTn>
                                  </p:par>
                                  <p:par>
                                    <p:cTn id="36" presetID="22" presetClass="entr" presetSubtype="8" fill="hold" grpId="0" nodeType="withEffect">
                                      <p:stCondLst>
                                        <p:cond delay="2000"/>
                                      </p:stCondLst>
                                      <p:childTnLst>
                                        <p:set>
                                          <p:cBhvr>
                                            <p:cTn id="37" dur="1" fill="hold">
                                              <p:stCondLst>
                                                <p:cond delay="0"/>
                                              </p:stCondLst>
                                            </p:cTn>
                                            <p:tgtEl>
                                              <p:spTgt spid="44"/>
                                            </p:tgtEl>
                                            <p:attrNameLst>
                                              <p:attrName>style.visibility</p:attrName>
                                            </p:attrNameLst>
                                          </p:cBhvr>
                                          <p:to>
                                            <p:strVal val="visible"/>
                                          </p:to>
                                        </p:set>
                                        <p:animEffect transition="in" filter="wipe(left)">
                                          <p:cBhvr>
                                            <p:cTn id="38" dur="1000"/>
                                            <p:tgtEl>
                                              <p:spTgt spid="44"/>
                                            </p:tgtEl>
                                          </p:cBhvr>
                                        </p:animEffect>
                                      </p:childTnLst>
                                    </p:cTn>
                                  </p:par>
                                  <p:par>
                                    <p:cTn id="39" presetID="22" presetClass="entr" presetSubtype="8" fill="hold" grpId="0" nodeType="withEffect">
                                      <p:stCondLst>
                                        <p:cond delay="2300"/>
                                      </p:stCondLst>
                                      <p:childTnLst>
                                        <p:set>
                                          <p:cBhvr>
                                            <p:cTn id="40" dur="1" fill="hold">
                                              <p:stCondLst>
                                                <p:cond delay="0"/>
                                              </p:stCondLst>
                                            </p:cTn>
                                            <p:tgtEl>
                                              <p:spTgt spid="47"/>
                                            </p:tgtEl>
                                            <p:attrNameLst>
                                              <p:attrName>style.visibility</p:attrName>
                                            </p:attrNameLst>
                                          </p:cBhvr>
                                          <p:to>
                                            <p:strVal val="visible"/>
                                          </p:to>
                                        </p:set>
                                        <p:animEffect transition="in" filter="wipe(left)">
                                          <p:cBhvr>
                                            <p:cTn id="41" dur="1000"/>
                                            <p:tgtEl>
                                              <p:spTgt spid="47"/>
                                            </p:tgtEl>
                                          </p:cBhvr>
                                        </p:animEffect>
                                      </p:childTnLst>
                                    </p:cTn>
                                  </p:par>
                                  <p:par>
                                    <p:cTn id="42" presetID="22" presetClass="entr" presetSubtype="8" fill="hold" grpId="0" nodeType="withEffect">
                                      <p:stCondLst>
                                        <p:cond delay="2600"/>
                                      </p:stCondLst>
                                      <p:childTnLst>
                                        <p:set>
                                          <p:cBhvr>
                                            <p:cTn id="43" dur="1" fill="hold">
                                              <p:stCondLst>
                                                <p:cond delay="0"/>
                                              </p:stCondLst>
                                            </p:cTn>
                                            <p:tgtEl>
                                              <p:spTgt spid="48"/>
                                            </p:tgtEl>
                                            <p:attrNameLst>
                                              <p:attrName>style.visibility</p:attrName>
                                            </p:attrNameLst>
                                          </p:cBhvr>
                                          <p:to>
                                            <p:strVal val="visible"/>
                                          </p:to>
                                        </p:set>
                                        <p:animEffect transition="in" filter="wipe(left)">
                                          <p:cBhvr>
                                            <p:cTn id="44" dur="1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3" grpId="0" animBg="1"/>
          <p:bldP spid="44" grpId="0" animBg="1"/>
          <p:bldP spid="47" grpId="0" animBg="1"/>
          <p:bldP spid="48" grpId="0" animBg="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852D6-A72B-4156-AF23-4EF48A92F51D}"/>
              </a:ext>
            </a:extLst>
          </p:cNvPr>
          <p:cNvSpPr>
            <a:spLocks noGrp="1"/>
          </p:cNvSpPr>
          <p:nvPr>
            <p:ph type="ctrTitle"/>
          </p:nvPr>
        </p:nvSpPr>
        <p:spPr/>
        <p:txBody>
          <a:bodyPr/>
          <a:lstStyle/>
          <a:p>
            <a:r>
              <a:rPr lang="en-US" dirty="0"/>
              <a:t>THANKS!</a:t>
            </a:r>
          </a:p>
        </p:txBody>
      </p:sp>
      <p:sp>
        <p:nvSpPr>
          <p:cNvPr id="6" name="Text Placeholder 5">
            <a:extLst>
              <a:ext uri="{FF2B5EF4-FFF2-40B4-BE49-F238E27FC236}">
                <a16:creationId xmlns:a16="http://schemas.microsoft.com/office/drawing/2014/main" id="{6F57C05E-251A-466A-9E8F-A461251576CC}"/>
              </a:ext>
            </a:extLst>
          </p:cNvPr>
          <p:cNvSpPr>
            <a:spLocks noGrp="1"/>
          </p:cNvSpPr>
          <p:nvPr>
            <p:ph type="subTitle" idx="1"/>
          </p:nvPr>
        </p:nvSpPr>
        <p:spPr/>
        <p:txBody>
          <a:bodyPr/>
          <a:lstStyle/>
          <a:p>
            <a:r>
              <a:rPr lang="en-US" sz="3200" dirty="0">
                <a:latin typeface="Staatliches" pitchFamily="2" charset="0"/>
              </a:rPr>
              <a:t>Does anyone have any questions?</a:t>
            </a:r>
          </a:p>
          <a:p>
            <a:r>
              <a:rPr lang="en-US" dirty="0"/>
              <a:t>addyouremail@freepik.com </a:t>
            </a:r>
          </a:p>
          <a:p>
            <a:r>
              <a:rPr lang="en-US" dirty="0"/>
              <a:t>+91  620 421 838 </a:t>
            </a:r>
          </a:p>
          <a:p>
            <a:r>
              <a:rPr lang="en-US" dirty="0"/>
              <a:t>yourcompany.com</a:t>
            </a:r>
          </a:p>
        </p:txBody>
      </p:sp>
      <p:sp>
        <p:nvSpPr>
          <p:cNvPr id="7" name="Google Shape;549;p53">
            <a:extLst>
              <a:ext uri="{FF2B5EF4-FFF2-40B4-BE49-F238E27FC236}">
                <a16:creationId xmlns:a16="http://schemas.microsoft.com/office/drawing/2014/main" id="{CA848B6E-0E45-4285-8030-D7BDE60566D3}"/>
              </a:ext>
            </a:extLst>
          </p:cNvPr>
          <p:cNvSpPr txBox="1"/>
          <p:nvPr/>
        </p:nvSpPr>
        <p:spPr>
          <a:xfrm>
            <a:off x="3072000" y="4406975"/>
            <a:ext cx="3000000" cy="185201"/>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dirty="0">
                <a:latin typeface="Manrope Medium" pitchFamily="2" charset="0"/>
                <a:ea typeface="Anaheim"/>
                <a:cs typeface="Anaheim"/>
                <a:sym typeface="Anaheim"/>
              </a:rPr>
              <a:t>Please keep this slide for attribution</a:t>
            </a:r>
            <a:endParaRPr sz="1200" dirty="0">
              <a:latin typeface="Manrope Medium" pitchFamily="2" charset="0"/>
              <a:ea typeface="Anaheim"/>
              <a:cs typeface="Anaheim"/>
              <a:sym typeface="Anaheim"/>
            </a:endParaRPr>
          </a:p>
        </p:txBody>
      </p:sp>
      <p:pic>
        <p:nvPicPr>
          <p:cNvPr id="38" name="Imagen 37" descr="Imagen que contiene Gráfico circular&#10;&#10;Descripción generada automáticamente">
            <a:extLst>
              <a:ext uri="{FF2B5EF4-FFF2-40B4-BE49-F238E27FC236}">
                <a16:creationId xmlns:a16="http://schemas.microsoft.com/office/drawing/2014/main" id="{18A62CD2-0788-808F-CEF6-8D729695A617}"/>
              </a:ext>
            </a:extLst>
          </p:cNvPr>
          <p:cNvPicPr>
            <a:picLocks noChangeAspect="1"/>
          </p:cNvPicPr>
          <p:nvPr/>
        </p:nvPicPr>
        <p:blipFill rotWithShape="1">
          <a:blip r:embed="rId2">
            <a:extLst>
              <a:ext uri="{28A0092B-C50C-407E-A947-70E740481C1C}">
                <a14:useLocalDpi xmlns:a14="http://schemas.microsoft.com/office/drawing/2010/main" val="0"/>
              </a:ext>
            </a:extLst>
          </a:blip>
          <a:srcRect l="7850" t="14258" r="3883" b="15917"/>
          <a:stretch/>
        </p:blipFill>
        <p:spPr>
          <a:xfrm rot="16320420">
            <a:off x="-274140" y="3025214"/>
            <a:ext cx="2253663" cy="1002803"/>
          </a:xfrm>
          <a:prstGeom prst="rect">
            <a:avLst/>
          </a:prstGeom>
        </p:spPr>
      </p:pic>
      <p:pic>
        <p:nvPicPr>
          <p:cNvPr id="39" name="Imagen 38" descr="Icono&#10;&#10;Descripción generada automáticamente">
            <a:extLst>
              <a:ext uri="{FF2B5EF4-FFF2-40B4-BE49-F238E27FC236}">
                <a16:creationId xmlns:a16="http://schemas.microsoft.com/office/drawing/2014/main" id="{7E85952E-7D63-2B59-7D43-3FD62EB423D7}"/>
              </a:ext>
            </a:extLst>
          </p:cNvPr>
          <p:cNvPicPr>
            <a:picLocks noChangeAspect="1"/>
          </p:cNvPicPr>
          <p:nvPr/>
        </p:nvPicPr>
        <p:blipFill rotWithShape="1">
          <a:blip r:embed="rId3">
            <a:extLst>
              <a:ext uri="{28A0092B-C50C-407E-A947-70E740481C1C}">
                <a14:useLocalDpi xmlns:a14="http://schemas.microsoft.com/office/drawing/2010/main" val="0"/>
              </a:ext>
            </a:extLst>
          </a:blip>
          <a:srcRect l="2783" t="14022" r="5733" b="13919"/>
          <a:stretch/>
        </p:blipFill>
        <p:spPr>
          <a:xfrm rot="18667738">
            <a:off x="440946" y="3729978"/>
            <a:ext cx="1512334" cy="670067"/>
          </a:xfrm>
          <a:prstGeom prst="rect">
            <a:avLst/>
          </a:prstGeom>
        </p:spPr>
      </p:pic>
      <p:pic>
        <p:nvPicPr>
          <p:cNvPr id="41" name="Imagen 40" descr="Patrón de fondo&#10;&#10;Descripción generada automáticamente con confianza baja">
            <a:extLst>
              <a:ext uri="{FF2B5EF4-FFF2-40B4-BE49-F238E27FC236}">
                <a16:creationId xmlns:a16="http://schemas.microsoft.com/office/drawing/2014/main" id="{FC2DFC9E-C977-A106-7C5D-9039FF40ECDA}"/>
              </a:ext>
            </a:extLst>
          </p:cNvPr>
          <p:cNvPicPr>
            <a:picLocks noChangeAspect="1"/>
          </p:cNvPicPr>
          <p:nvPr/>
        </p:nvPicPr>
        <p:blipFill rotWithShape="1">
          <a:blip r:embed="rId4">
            <a:extLst>
              <a:ext uri="{28A0092B-C50C-407E-A947-70E740481C1C}">
                <a14:useLocalDpi xmlns:a14="http://schemas.microsoft.com/office/drawing/2010/main" val="0"/>
              </a:ext>
            </a:extLst>
          </a:blip>
          <a:srcRect l="40200" t="16723" r="2755" b="16857"/>
          <a:stretch/>
        </p:blipFill>
        <p:spPr>
          <a:xfrm>
            <a:off x="-308610" y="3509744"/>
            <a:ext cx="2603445" cy="1705129"/>
          </a:xfrm>
          <a:prstGeom prst="rect">
            <a:avLst/>
          </a:prstGeom>
        </p:spPr>
      </p:pic>
      <p:pic>
        <p:nvPicPr>
          <p:cNvPr id="42" name="Imagen 41" descr="Icono&#10;&#10;Descripción generada automáticamente">
            <a:extLst>
              <a:ext uri="{FF2B5EF4-FFF2-40B4-BE49-F238E27FC236}">
                <a16:creationId xmlns:a16="http://schemas.microsoft.com/office/drawing/2014/main" id="{68A2F5C5-A623-D26C-4888-0BD2E5D83E64}"/>
              </a:ext>
            </a:extLst>
          </p:cNvPr>
          <p:cNvPicPr>
            <a:picLocks noChangeAspect="1"/>
          </p:cNvPicPr>
          <p:nvPr/>
        </p:nvPicPr>
        <p:blipFill rotWithShape="1">
          <a:blip r:embed="rId5">
            <a:extLst>
              <a:ext uri="{28A0092B-C50C-407E-A947-70E740481C1C}">
                <a14:useLocalDpi xmlns:a14="http://schemas.microsoft.com/office/drawing/2010/main" val="0"/>
              </a:ext>
            </a:extLst>
          </a:blip>
          <a:srcRect l="42681" t="24065" r="2121" b="25099"/>
          <a:stretch/>
        </p:blipFill>
        <p:spPr>
          <a:xfrm>
            <a:off x="-329784" y="4334469"/>
            <a:ext cx="2061553" cy="1067983"/>
          </a:xfrm>
          <a:prstGeom prst="rect">
            <a:avLst/>
          </a:prstGeom>
        </p:spPr>
      </p:pic>
      <p:pic>
        <p:nvPicPr>
          <p:cNvPr id="48" name="Imagen 47" descr="Forma&#10;&#10;Descripción generada automáticamente">
            <a:extLst>
              <a:ext uri="{FF2B5EF4-FFF2-40B4-BE49-F238E27FC236}">
                <a16:creationId xmlns:a16="http://schemas.microsoft.com/office/drawing/2014/main" id="{DF57C511-9FA9-BD6A-9E9B-48CD0FB9A0D6}"/>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a:off x="8185692" y="4227212"/>
            <a:ext cx="1097627" cy="544726"/>
          </a:xfrm>
          <a:prstGeom prst="rect">
            <a:avLst/>
          </a:prstGeom>
        </p:spPr>
      </p:pic>
      <p:pic>
        <p:nvPicPr>
          <p:cNvPr id="52" name="Imagen 51" descr="Forma&#10;&#10;Descripción generada automáticamente">
            <a:extLst>
              <a:ext uri="{FF2B5EF4-FFF2-40B4-BE49-F238E27FC236}">
                <a16:creationId xmlns:a16="http://schemas.microsoft.com/office/drawing/2014/main" id="{3A18B6AC-9A4C-A208-03DA-A9F628161386}"/>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flipH="1">
            <a:off x="-1143478" y="498795"/>
            <a:ext cx="2286955" cy="1134961"/>
          </a:xfrm>
          <a:prstGeom prst="rect">
            <a:avLst/>
          </a:prstGeom>
        </p:spPr>
      </p:pic>
      <p:pic>
        <p:nvPicPr>
          <p:cNvPr id="57" name="Imagen 56" descr="Círculo&#10;&#10;Descripción generada automáticamente">
            <a:extLst>
              <a:ext uri="{FF2B5EF4-FFF2-40B4-BE49-F238E27FC236}">
                <a16:creationId xmlns:a16="http://schemas.microsoft.com/office/drawing/2014/main" id="{31E474B0-7570-5370-CBD4-98C23DA1AFF3}"/>
              </a:ext>
            </a:extLst>
          </p:cNvPr>
          <p:cNvPicPr>
            <a:picLocks noChangeAspect="1"/>
          </p:cNvPicPr>
          <p:nvPr/>
        </p:nvPicPr>
        <p:blipFill rotWithShape="1">
          <a:blip r:embed="rId7">
            <a:extLst>
              <a:ext uri="{28A0092B-C50C-407E-A947-70E740481C1C}">
                <a14:useLocalDpi xmlns:a14="http://schemas.microsoft.com/office/drawing/2010/main" val="0"/>
              </a:ext>
            </a:extLst>
          </a:blip>
          <a:srcRect l="26300" t="6535" r="24866" b="6900"/>
          <a:stretch/>
        </p:blipFill>
        <p:spPr>
          <a:xfrm flipH="1">
            <a:off x="7565813" y="498795"/>
            <a:ext cx="673689" cy="671753"/>
          </a:xfrm>
          <a:prstGeom prst="rect">
            <a:avLst/>
          </a:prstGeom>
        </p:spPr>
      </p:pic>
      <p:sp>
        <p:nvSpPr>
          <p:cNvPr id="58" name="Google Shape;82;p13">
            <a:extLst>
              <a:ext uri="{FF2B5EF4-FFF2-40B4-BE49-F238E27FC236}">
                <a16:creationId xmlns:a16="http://schemas.microsoft.com/office/drawing/2014/main" id="{49E5B9CB-876E-495C-9BC2-F583780E1B5C}"/>
              </a:ext>
            </a:extLst>
          </p:cNvPr>
          <p:cNvSpPr/>
          <p:nvPr/>
        </p:nvSpPr>
        <p:spPr>
          <a:xfrm>
            <a:off x="3532931" y="3387570"/>
            <a:ext cx="385751" cy="385751"/>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100;p13">
            <a:extLst>
              <a:ext uri="{FF2B5EF4-FFF2-40B4-BE49-F238E27FC236}">
                <a16:creationId xmlns:a16="http://schemas.microsoft.com/office/drawing/2014/main" id="{9C27305F-A9D2-FC4C-B244-D5DA3BB85E5D}"/>
              </a:ext>
            </a:extLst>
          </p:cNvPr>
          <p:cNvGrpSpPr/>
          <p:nvPr/>
        </p:nvGrpSpPr>
        <p:grpSpPr>
          <a:xfrm>
            <a:off x="4097997" y="3387506"/>
            <a:ext cx="385811" cy="385772"/>
            <a:chOff x="812101" y="2571761"/>
            <a:chExt cx="417066" cy="417024"/>
          </a:xfrm>
          <a:solidFill>
            <a:schemeClr val="tx1"/>
          </a:solidFill>
        </p:grpSpPr>
        <p:sp>
          <p:nvSpPr>
            <p:cNvPr id="60" name="Google Shape;101;p13">
              <a:extLst>
                <a:ext uri="{FF2B5EF4-FFF2-40B4-BE49-F238E27FC236}">
                  <a16:creationId xmlns:a16="http://schemas.microsoft.com/office/drawing/2014/main" id="{D4A25C49-38A6-1013-CD87-7DA1D4472ED6}"/>
                </a:ext>
              </a:extLst>
            </p:cNvPr>
            <p:cNvSpPr/>
            <p:nvPr/>
          </p:nvSpPr>
          <p:spPr>
            <a:xfrm>
              <a:off x="944561" y="2704208"/>
              <a:ext cx="152136" cy="152136"/>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2;p13">
              <a:extLst>
                <a:ext uri="{FF2B5EF4-FFF2-40B4-BE49-F238E27FC236}">
                  <a16:creationId xmlns:a16="http://schemas.microsoft.com/office/drawing/2014/main" id="{F3A0573C-D61A-E050-E3FD-0C71189BAF2D}"/>
                </a:ext>
              </a:extLst>
            </p:cNvPr>
            <p:cNvSpPr/>
            <p:nvPr/>
          </p:nvSpPr>
          <p:spPr>
            <a:xfrm>
              <a:off x="878658" y="2638282"/>
              <a:ext cx="283968" cy="283949"/>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3;p13">
              <a:extLst>
                <a:ext uri="{FF2B5EF4-FFF2-40B4-BE49-F238E27FC236}">
                  <a16:creationId xmlns:a16="http://schemas.microsoft.com/office/drawing/2014/main" id="{7BEDB2AF-C8EA-9509-64A9-A87AA554B45C}"/>
                </a:ext>
              </a:extLst>
            </p:cNvPr>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4;p13">
              <a:extLst>
                <a:ext uri="{FF2B5EF4-FFF2-40B4-BE49-F238E27FC236}">
                  <a16:creationId xmlns:a16="http://schemas.microsoft.com/office/drawing/2014/main" id="{E9387B23-41C3-4BBA-2812-89F5C60FCE5A}"/>
                </a:ext>
              </a:extLst>
            </p:cNvPr>
            <p:cNvSpPr/>
            <p:nvPr/>
          </p:nvSpPr>
          <p:spPr>
            <a:xfrm>
              <a:off x="1074956" y="2682474"/>
              <a:ext cx="43468" cy="43486"/>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105;p13">
            <a:extLst>
              <a:ext uri="{FF2B5EF4-FFF2-40B4-BE49-F238E27FC236}">
                <a16:creationId xmlns:a16="http://schemas.microsoft.com/office/drawing/2014/main" id="{9D97182A-75CD-896F-B7CE-54D0992957ED}"/>
              </a:ext>
            </a:extLst>
          </p:cNvPr>
          <p:cNvGrpSpPr/>
          <p:nvPr/>
        </p:nvGrpSpPr>
        <p:grpSpPr>
          <a:xfrm>
            <a:off x="4663125" y="3387506"/>
            <a:ext cx="385772" cy="385772"/>
            <a:chOff x="1323129" y="2571761"/>
            <a:chExt cx="417024" cy="417024"/>
          </a:xfrm>
          <a:solidFill>
            <a:schemeClr val="tx1"/>
          </a:solidFill>
        </p:grpSpPr>
        <p:sp>
          <p:nvSpPr>
            <p:cNvPr id="65" name="Google Shape;106;p13">
              <a:extLst>
                <a:ext uri="{FF2B5EF4-FFF2-40B4-BE49-F238E27FC236}">
                  <a16:creationId xmlns:a16="http://schemas.microsoft.com/office/drawing/2014/main" id="{E5999CF2-0B49-7397-5D34-B7AEE300A635}"/>
                </a:ext>
              </a:extLst>
            </p:cNvPr>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7;p13">
              <a:extLst>
                <a:ext uri="{FF2B5EF4-FFF2-40B4-BE49-F238E27FC236}">
                  <a16:creationId xmlns:a16="http://schemas.microsoft.com/office/drawing/2014/main" id="{743C283C-2471-4C7F-27C3-9558335A42D0}"/>
                </a:ext>
              </a:extLst>
            </p:cNvPr>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8;p13">
              <a:extLst>
                <a:ext uri="{FF2B5EF4-FFF2-40B4-BE49-F238E27FC236}">
                  <a16:creationId xmlns:a16="http://schemas.microsoft.com/office/drawing/2014/main" id="{BD433BCB-20A8-170E-1758-27B66E377A82}"/>
                </a:ext>
              </a:extLst>
            </p:cNvPr>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9;p13">
              <a:extLst>
                <a:ext uri="{FF2B5EF4-FFF2-40B4-BE49-F238E27FC236}">
                  <a16:creationId xmlns:a16="http://schemas.microsoft.com/office/drawing/2014/main" id="{0F506993-8312-DD48-7D48-D3E6C0D1689F}"/>
                </a:ext>
              </a:extLst>
            </p:cNvPr>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110;p13">
            <a:extLst>
              <a:ext uri="{FF2B5EF4-FFF2-40B4-BE49-F238E27FC236}">
                <a16:creationId xmlns:a16="http://schemas.microsoft.com/office/drawing/2014/main" id="{493D1C75-CD3A-6F7A-1C8E-0B6F18D1F4F0}"/>
              </a:ext>
            </a:extLst>
          </p:cNvPr>
          <p:cNvGrpSpPr/>
          <p:nvPr/>
        </p:nvGrpSpPr>
        <p:grpSpPr>
          <a:xfrm>
            <a:off x="5228359" y="3387690"/>
            <a:ext cx="385790" cy="385790"/>
            <a:chOff x="2273598" y="2959990"/>
            <a:chExt cx="407383" cy="407383"/>
          </a:xfrm>
          <a:solidFill>
            <a:schemeClr val="tx1"/>
          </a:solidFill>
        </p:grpSpPr>
        <p:sp>
          <p:nvSpPr>
            <p:cNvPr id="70" name="Google Shape;111;p13">
              <a:extLst>
                <a:ext uri="{FF2B5EF4-FFF2-40B4-BE49-F238E27FC236}">
                  <a16:creationId xmlns:a16="http://schemas.microsoft.com/office/drawing/2014/main" id="{123D5081-A4BC-926C-494D-53A765B0D4CE}"/>
                </a:ext>
              </a:extLst>
            </p:cNvPr>
            <p:cNvSpPr/>
            <p:nvPr/>
          </p:nvSpPr>
          <p:spPr>
            <a:xfrm>
              <a:off x="2339850" y="3048425"/>
              <a:ext cx="282640" cy="23050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grp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12;p13">
              <a:extLst>
                <a:ext uri="{FF2B5EF4-FFF2-40B4-BE49-F238E27FC236}">
                  <a16:creationId xmlns:a16="http://schemas.microsoft.com/office/drawing/2014/main" id="{1B160334-C331-6BE9-EC3B-8EF2C2C4DC29}"/>
                </a:ext>
              </a:extLst>
            </p:cNvPr>
            <p:cNvSpPr/>
            <p:nvPr/>
          </p:nvSpPr>
          <p:spPr>
            <a:xfrm>
              <a:off x="2273598" y="2959990"/>
              <a:ext cx="407383" cy="407383"/>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rupo 16">
            <a:extLst>
              <a:ext uri="{FF2B5EF4-FFF2-40B4-BE49-F238E27FC236}">
                <a16:creationId xmlns:a16="http://schemas.microsoft.com/office/drawing/2014/main" id="{2F59F330-ABA0-4E56-FC8D-5376F87D57E8}"/>
              </a:ext>
            </a:extLst>
          </p:cNvPr>
          <p:cNvGrpSpPr/>
          <p:nvPr/>
        </p:nvGrpSpPr>
        <p:grpSpPr>
          <a:xfrm>
            <a:off x="1018726" y="834391"/>
            <a:ext cx="7230453" cy="3329978"/>
            <a:chOff x="851471" y="758471"/>
            <a:chExt cx="7560142" cy="3481817"/>
          </a:xfrm>
        </p:grpSpPr>
        <p:sp>
          <p:nvSpPr>
            <p:cNvPr id="2" name="Elipse 1">
              <a:extLst>
                <a:ext uri="{FF2B5EF4-FFF2-40B4-BE49-F238E27FC236}">
                  <a16:creationId xmlns:a16="http://schemas.microsoft.com/office/drawing/2014/main" id="{ABC6917F-4E3A-07D4-E7EE-B5F015BABAF4}"/>
                </a:ext>
              </a:extLst>
            </p:cNvPr>
            <p:cNvSpPr/>
            <p:nvPr/>
          </p:nvSpPr>
          <p:spPr>
            <a:xfrm>
              <a:off x="7427490" y="2831149"/>
              <a:ext cx="81089" cy="8108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Elipse 8">
              <a:extLst>
                <a:ext uri="{FF2B5EF4-FFF2-40B4-BE49-F238E27FC236}">
                  <a16:creationId xmlns:a16="http://schemas.microsoft.com/office/drawing/2014/main" id="{86138750-ED53-D2E9-B368-A6A1EC0350E4}"/>
                </a:ext>
              </a:extLst>
            </p:cNvPr>
            <p:cNvSpPr/>
            <p:nvPr/>
          </p:nvSpPr>
          <p:spPr>
            <a:xfrm>
              <a:off x="7754694" y="1655189"/>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 name="Elipse 9">
              <a:extLst>
                <a:ext uri="{FF2B5EF4-FFF2-40B4-BE49-F238E27FC236}">
                  <a16:creationId xmlns:a16="http://schemas.microsoft.com/office/drawing/2014/main" id="{94974263-006D-2E64-648F-B97B077BD1B7}"/>
                </a:ext>
              </a:extLst>
            </p:cNvPr>
            <p:cNvSpPr/>
            <p:nvPr/>
          </p:nvSpPr>
          <p:spPr>
            <a:xfrm>
              <a:off x="7826457" y="408788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Elipse 10">
              <a:extLst>
                <a:ext uri="{FF2B5EF4-FFF2-40B4-BE49-F238E27FC236}">
                  <a16:creationId xmlns:a16="http://schemas.microsoft.com/office/drawing/2014/main" id="{2C6E4F72-7D13-365F-5DDB-4DC5C53628B9}"/>
                </a:ext>
              </a:extLst>
            </p:cNvPr>
            <p:cNvSpPr/>
            <p:nvPr/>
          </p:nvSpPr>
          <p:spPr>
            <a:xfrm>
              <a:off x="8330524" y="3898253"/>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Elipse 11">
              <a:extLst>
                <a:ext uri="{FF2B5EF4-FFF2-40B4-BE49-F238E27FC236}">
                  <a16:creationId xmlns:a16="http://schemas.microsoft.com/office/drawing/2014/main" id="{0C048CFB-93D9-5577-BD05-300516818BD6}"/>
                </a:ext>
              </a:extLst>
            </p:cNvPr>
            <p:cNvSpPr/>
            <p:nvPr/>
          </p:nvSpPr>
          <p:spPr>
            <a:xfrm>
              <a:off x="1601671" y="758471"/>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Rectángulo 13">
              <a:extLst>
                <a:ext uri="{FF2B5EF4-FFF2-40B4-BE49-F238E27FC236}">
                  <a16:creationId xmlns:a16="http://schemas.microsoft.com/office/drawing/2014/main" id="{35463EC2-2C83-B22A-DE80-FD8945D915FA}"/>
                </a:ext>
              </a:extLst>
            </p:cNvPr>
            <p:cNvSpPr/>
            <p:nvPr/>
          </p:nvSpPr>
          <p:spPr>
            <a:xfrm>
              <a:off x="851471" y="1908498"/>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Elipse 14">
              <a:extLst>
                <a:ext uri="{FF2B5EF4-FFF2-40B4-BE49-F238E27FC236}">
                  <a16:creationId xmlns:a16="http://schemas.microsoft.com/office/drawing/2014/main" id="{B66C466B-044C-9A8F-7F2A-2CC0CA255B87}"/>
                </a:ext>
              </a:extLst>
            </p:cNvPr>
            <p:cNvSpPr/>
            <p:nvPr/>
          </p:nvSpPr>
          <p:spPr>
            <a:xfrm>
              <a:off x="1805645" y="269035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 name="Rectángulo 15">
              <a:extLst>
                <a:ext uri="{FF2B5EF4-FFF2-40B4-BE49-F238E27FC236}">
                  <a16:creationId xmlns:a16="http://schemas.microsoft.com/office/drawing/2014/main" id="{2BC139CA-6E6A-C2B1-4C47-36FD4455A4D4}"/>
                </a:ext>
              </a:extLst>
            </p:cNvPr>
            <p:cNvSpPr/>
            <p:nvPr/>
          </p:nvSpPr>
          <p:spPr>
            <a:xfrm>
              <a:off x="2105799" y="2995885"/>
              <a:ext cx="110554" cy="11055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52083850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 1.23457E-6 L 0.07135 0.00062 " pathEditMode="relative" rAng="0" ptsTypes="AA">
                                          <p:cBhvr>
                                            <p:cTn id="6" dur="7250" fill="hold"/>
                                            <p:tgtEl>
                                              <p:spTgt spid="52"/>
                                            </p:tgtEl>
                                            <p:attrNameLst>
                                              <p:attrName>ppt_x</p:attrName>
                                              <p:attrName>ppt_y</p:attrName>
                                            </p:attrNameLst>
                                          </p:cBhvr>
                                          <p:rCtr x="3559" y="31"/>
                                        </p:animMotion>
                                      </p:childTnLst>
                                    </p:cTn>
                                  </p:par>
                                  <p:par>
                                    <p:cTn id="7" presetID="6" presetClass="emph" presetSubtype="0" repeatCount="indefinite" autoRev="1" fill="hold" nodeType="withEffect" p14:presetBounceEnd="22000">
                                      <p:stCondLst>
                                        <p:cond delay="0"/>
                                      </p:stCondLst>
                                      <p:childTnLst>
                                        <p:animScale p14:bounceEnd="22000">
                                          <p:cBhvr>
                                            <p:cTn id="8" dur="6000" fill="hold"/>
                                            <p:tgtEl>
                                              <p:spTgt spid="17"/>
                                            </p:tgtEl>
                                          </p:cBhvr>
                                          <p:by x="105000" y="105000"/>
                                        </p:animScale>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57"/>
                                            </p:tgtEl>
                                            <p:attrNameLst>
                                              <p:attrName>ppt_x</p:attrName>
                                              <p:attrName>ppt_y</p:attrName>
                                            </p:attrNameLst>
                                          </p:cBhvr>
                                          <p:rCtr x="0" y="3827"/>
                                        </p:animMotion>
                                      </p:childTnLst>
                                    </p:cTn>
                                  </p:par>
                                  <p:par>
                                    <p:cTn id="11" presetID="8" presetClass="emph" presetSubtype="0" repeatCount="indefinite" accel="8000" decel="9000" autoRev="1" fill="hold" nodeType="withEffect">
                                      <p:stCondLst>
                                        <p:cond delay="0"/>
                                      </p:stCondLst>
                                      <p:childTnLst>
                                        <p:animRot by="600000">
                                          <p:cBhvr>
                                            <p:cTn id="12" dur="4000" fill="hold"/>
                                            <p:tgtEl>
                                              <p:spTgt spid="38"/>
                                            </p:tgtEl>
                                            <p:attrNameLst>
                                              <p:attrName>r</p:attrName>
                                            </p:attrNameLst>
                                          </p:cBhvr>
                                        </p:animRot>
                                      </p:childTnLst>
                                    </p:cTn>
                                  </p:par>
                                  <p:par>
                                    <p:cTn id="1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14" dur="4000" fill="hold"/>
                                            <p:tgtEl>
                                              <p:spTgt spid="38"/>
                                            </p:tgtEl>
                                            <p:attrNameLst>
                                              <p:attrName>ppt_x</p:attrName>
                                              <p:attrName>ppt_y</p:attrName>
                                            </p:attrNameLst>
                                          </p:cBhvr>
                                          <p:rCtr x="0" y="1975"/>
                                        </p:animMotion>
                                      </p:childTnLst>
                                    </p:cTn>
                                  </p:par>
                                  <p:par>
                                    <p:cTn id="15" presetID="8" presetClass="emph" presetSubtype="0" repeatCount="indefinite" accel="8000" decel="9000" autoRev="1" fill="hold" nodeType="withEffect">
                                      <p:stCondLst>
                                        <p:cond delay="0"/>
                                      </p:stCondLst>
                                      <p:childTnLst>
                                        <p:animRot by="600000">
                                          <p:cBhvr>
                                            <p:cTn id="16" dur="2500" fill="hold"/>
                                            <p:tgtEl>
                                              <p:spTgt spid="39"/>
                                            </p:tgtEl>
                                            <p:attrNameLst>
                                              <p:attrName>r</p:attrName>
                                            </p:attrNameLst>
                                          </p:cBhvr>
                                        </p:animRot>
                                      </p:childTnLst>
                                    </p:cTn>
                                  </p:par>
                                  <p:par>
                                    <p:cTn id="17" presetID="42" presetClass="path" presetSubtype="0" repeatCount="indefinite" accel="8000" decel="9000" autoRev="1" fill="hold" nodeType="withEffect">
                                      <p:stCondLst>
                                        <p:cond delay="0"/>
                                      </p:stCondLst>
                                      <p:childTnLst>
                                        <p:animMotion origin="layout" path="M -2.77778E-6 -0.00185 L -2.77778E-6 0.03766 " pathEditMode="relative" rAng="0" ptsTypes="AA">
                                          <p:cBhvr>
                                            <p:cTn id="18" dur="2750" fill="hold"/>
                                            <p:tgtEl>
                                              <p:spTgt spid="39"/>
                                            </p:tgtEl>
                                            <p:attrNameLst>
                                              <p:attrName>ppt_x</p:attrName>
                                              <p:attrName>ppt_y</p:attrName>
                                            </p:attrNameLst>
                                          </p:cBhvr>
                                          <p:rCtr x="0" y="1975"/>
                                        </p:animMotion>
                                      </p:childTnLst>
                                    </p:cTn>
                                  </p:par>
                                  <p:par>
                                    <p:cTn id="19"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20" dur="4250" fill="hold"/>
                                            <p:tgtEl>
                                              <p:spTgt spid="41"/>
                                            </p:tgtEl>
                                            <p:attrNameLst>
                                              <p:attrName>ppt_x</p:attrName>
                                              <p:attrName>ppt_y</p:attrName>
                                            </p:attrNameLst>
                                          </p:cBhvr>
                                          <p:rCtr x="-1094" y="1667"/>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6750" fill="hold"/>
                                            <p:tgtEl>
                                              <p:spTgt spid="41"/>
                                            </p:tgtEl>
                                            <p:attrNameLst>
                                              <p:attrName>r</p:attrName>
                                            </p:attrNameLst>
                                          </p:cBhvr>
                                        </p:animRot>
                                      </p:childTnLst>
                                    </p:cTn>
                                  </p:par>
                                  <p:par>
                                    <p:cTn id="23"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24" dur="2750" fill="hold"/>
                                            <p:tgtEl>
                                              <p:spTgt spid="42"/>
                                            </p:tgtEl>
                                            <p:attrNameLst>
                                              <p:attrName>ppt_x</p:attrName>
                                              <p:attrName>ppt_y</p:attrName>
                                            </p:attrNameLst>
                                          </p:cBhvr>
                                          <p:rCtr x="-1094" y="1667"/>
                                        </p:animMotion>
                                      </p:childTnLst>
                                    </p:cTn>
                                  </p:par>
                                  <p:par>
                                    <p:cTn id="25" presetID="8" presetClass="emph" presetSubtype="0" repeatCount="indefinite" accel="1405" decel="1081" autoRev="1" fill="hold" nodeType="withEffect">
                                      <p:stCondLst>
                                        <p:cond delay="0"/>
                                      </p:stCondLst>
                                      <p:childTnLst>
                                        <p:animRot by="300000">
                                          <p:cBhvr>
                                            <p:cTn id="26" dur="9250" fill="hold"/>
                                            <p:tgtEl>
                                              <p:spTgt spid="42"/>
                                            </p:tgtEl>
                                            <p:attrNameLst>
                                              <p:attrName>r</p:attrName>
                                            </p:attrNameLst>
                                          </p:cBhvr>
                                        </p:animRot>
                                      </p:childTnLst>
                                    </p:cTn>
                                  </p:par>
                                  <p:par>
                                    <p:cTn id="2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8" dur="4750" fill="hold"/>
                                            <p:tgtEl>
                                              <p:spTgt spid="48"/>
                                            </p:tgtEl>
                                            <p:attrNameLst>
                                              <p:attrName>ppt_x</p:attrName>
                                              <p:attrName>ppt_y</p:attrName>
                                            </p:attrNameLst>
                                          </p:cBhvr>
                                          <p:rCtr x="-3490" y="0"/>
                                        </p:animMotion>
                                      </p:childTnLst>
                                    </p:cTn>
                                  </p:par>
                                  <p:par>
                                    <p:cTn id="29" presetID="10" presetClass="entr" presetSubtype="0" fill="hold" grpId="0" nodeType="withEffect">
                                      <p:stCondLst>
                                        <p:cond delay="8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600"/>
                                            <p:tgtEl>
                                              <p:spTgt spid="4"/>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1200"/>
                                            <p:tgtEl>
                                              <p:spTgt spid="6"/>
                                            </p:tgtEl>
                                          </p:cBhvr>
                                        </p:animEffect>
                                      </p:childTnLst>
                                    </p:cTn>
                                  </p:par>
                                  <p:par>
                                    <p:cTn id="35" presetID="10" presetClass="entr" presetSubtype="0" fill="hold" nodeType="withEffect">
                                      <p:stCondLst>
                                        <p:cond delay="13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1200"/>
                                            <p:tgtEl>
                                              <p:spTgt spid="69"/>
                                            </p:tgtEl>
                                          </p:cBhvr>
                                        </p:animEffect>
                                      </p:childTnLst>
                                    </p:cTn>
                                  </p:par>
                                  <p:par>
                                    <p:cTn id="38" presetID="10" presetClass="entr" presetSubtype="0" fill="hold" nodeType="withEffect">
                                      <p:stCondLst>
                                        <p:cond delay="1300"/>
                                      </p:stCondLst>
                                      <p:childTnLst>
                                        <p:set>
                                          <p:cBhvr>
                                            <p:cTn id="39" dur="1" fill="hold">
                                              <p:stCondLst>
                                                <p:cond delay="0"/>
                                              </p:stCondLst>
                                            </p:cTn>
                                            <p:tgtEl>
                                              <p:spTgt spid="64"/>
                                            </p:tgtEl>
                                            <p:attrNameLst>
                                              <p:attrName>style.visibility</p:attrName>
                                            </p:attrNameLst>
                                          </p:cBhvr>
                                          <p:to>
                                            <p:strVal val="visible"/>
                                          </p:to>
                                        </p:set>
                                        <p:animEffect transition="in" filter="fade">
                                          <p:cBhvr>
                                            <p:cTn id="40" dur="1200"/>
                                            <p:tgtEl>
                                              <p:spTgt spid="64"/>
                                            </p:tgtEl>
                                          </p:cBhvr>
                                        </p:animEffect>
                                      </p:childTnLst>
                                    </p:cTn>
                                  </p:par>
                                  <p:par>
                                    <p:cTn id="41" presetID="10" presetClass="entr" presetSubtype="0" fill="hold" nodeType="withEffect">
                                      <p:stCondLst>
                                        <p:cond delay="1300"/>
                                      </p:stCondLst>
                                      <p:childTnLst>
                                        <p:set>
                                          <p:cBhvr>
                                            <p:cTn id="42" dur="1" fill="hold">
                                              <p:stCondLst>
                                                <p:cond delay="0"/>
                                              </p:stCondLst>
                                            </p:cTn>
                                            <p:tgtEl>
                                              <p:spTgt spid="59"/>
                                            </p:tgtEl>
                                            <p:attrNameLst>
                                              <p:attrName>style.visibility</p:attrName>
                                            </p:attrNameLst>
                                          </p:cBhvr>
                                          <p:to>
                                            <p:strVal val="visible"/>
                                          </p:to>
                                        </p:set>
                                        <p:animEffect transition="in" filter="fade">
                                          <p:cBhvr>
                                            <p:cTn id="43" dur="1200"/>
                                            <p:tgtEl>
                                              <p:spTgt spid="59"/>
                                            </p:tgtEl>
                                          </p:cBhvr>
                                        </p:animEffect>
                                      </p:childTnLst>
                                    </p:cTn>
                                  </p:par>
                                  <p:par>
                                    <p:cTn id="44" presetID="10" presetClass="entr" presetSubtype="0" fill="hold" grpId="0" nodeType="withEffect">
                                      <p:stCondLst>
                                        <p:cond delay="1300"/>
                                      </p:stCondLst>
                                      <p:childTnLst>
                                        <p:set>
                                          <p:cBhvr>
                                            <p:cTn id="45" dur="1" fill="hold">
                                              <p:stCondLst>
                                                <p:cond delay="0"/>
                                              </p:stCondLst>
                                            </p:cTn>
                                            <p:tgtEl>
                                              <p:spTgt spid="58"/>
                                            </p:tgtEl>
                                            <p:attrNameLst>
                                              <p:attrName>style.visibility</p:attrName>
                                            </p:attrNameLst>
                                          </p:cBhvr>
                                          <p:to>
                                            <p:strVal val="visible"/>
                                          </p:to>
                                        </p:set>
                                        <p:animEffect transition="in" filter="fade">
                                          <p:cBhvr>
                                            <p:cTn id="46" dur="1200"/>
                                            <p:tgtEl>
                                              <p:spTgt spid="58"/>
                                            </p:tgtEl>
                                          </p:cBhvr>
                                        </p:animEffect>
                                      </p:childTnLst>
                                    </p:cTn>
                                  </p:par>
                                  <p:par>
                                    <p:cTn id="47" presetID="10" presetClass="entr" presetSubtype="0" fill="hold" grpId="0" nodeType="withEffect">
                                      <p:stCondLst>
                                        <p:cond delay="190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12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5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path" presetSubtype="0" repeatCount="indefinite" accel="29000" decel="26000" autoRev="1" fill="hold" nodeType="withEffect">
                                      <p:stCondLst>
                                        <p:cond delay="0"/>
                                      </p:stCondLst>
                                      <p:childTnLst>
                                        <p:animMotion origin="layout" path="M 0 1.23457E-6 L 0.07135 0.00062 " pathEditMode="relative" rAng="0" ptsTypes="AA">
                                          <p:cBhvr>
                                            <p:cTn id="6" dur="7250" fill="hold"/>
                                            <p:tgtEl>
                                              <p:spTgt spid="52"/>
                                            </p:tgtEl>
                                            <p:attrNameLst>
                                              <p:attrName>ppt_x</p:attrName>
                                              <p:attrName>ppt_y</p:attrName>
                                            </p:attrNameLst>
                                          </p:cBhvr>
                                          <p:rCtr x="3559" y="31"/>
                                        </p:animMotion>
                                      </p:childTnLst>
                                    </p:cTn>
                                  </p:par>
                                  <p:par>
                                    <p:cTn id="7" presetID="6" presetClass="emph" presetSubtype="0" repeatCount="indefinite" autoRev="1" fill="hold" nodeType="withEffect">
                                      <p:stCondLst>
                                        <p:cond delay="0"/>
                                      </p:stCondLst>
                                      <p:childTnLst>
                                        <p:animScale>
                                          <p:cBhvr>
                                            <p:cTn id="8" dur="6000" fill="hold"/>
                                            <p:tgtEl>
                                              <p:spTgt spid="17"/>
                                            </p:tgtEl>
                                          </p:cBhvr>
                                          <p:by x="105000" y="105000"/>
                                        </p:animScale>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57"/>
                                            </p:tgtEl>
                                            <p:attrNameLst>
                                              <p:attrName>ppt_x</p:attrName>
                                              <p:attrName>ppt_y</p:attrName>
                                            </p:attrNameLst>
                                          </p:cBhvr>
                                          <p:rCtr x="0" y="3827"/>
                                        </p:animMotion>
                                      </p:childTnLst>
                                    </p:cTn>
                                  </p:par>
                                  <p:par>
                                    <p:cTn id="11" presetID="8" presetClass="emph" presetSubtype="0" repeatCount="indefinite" accel="8000" decel="9000" autoRev="1" fill="hold" nodeType="withEffect">
                                      <p:stCondLst>
                                        <p:cond delay="0"/>
                                      </p:stCondLst>
                                      <p:childTnLst>
                                        <p:animRot by="600000">
                                          <p:cBhvr>
                                            <p:cTn id="12" dur="4000" fill="hold"/>
                                            <p:tgtEl>
                                              <p:spTgt spid="38"/>
                                            </p:tgtEl>
                                            <p:attrNameLst>
                                              <p:attrName>r</p:attrName>
                                            </p:attrNameLst>
                                          </p:cBhvr>
                                        </p:animRot>
                                      </p:childTnLst>
                                    </p:cTn>
                                  </p:par>
                                  <p:par>
                                    <p:cTn id="1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14" dur="4000" fill="hold"/>
                                            <p:tgtEl>
                                              <p:spTgt spid="38"/>
                                            </p:tgtEl>
                                            <p:attrNameLst>
                                              <p:attrName>ppt_x</p:attrName>
                                              <p:attrName>ppt_y</p:attrName>
                                            </p:attrNameLst>
                                          </p:cBhvr>
                                          <p:rCtr x="0" y="1975"/>
                                        </p:animMotion>
                                      </p:childTnLst>
                                    </p:cTn>
                                  </p:par>
                                  <p:par>
                                    <p:cTn id="15" presetID="8" presetClass="emph" presetSubtype="0" repeatCount="indefinite" accel="8000" decel="9000" autoRev="1" fill="hold" nodeType="withEffect">
                                      <p:stCondLst>
                                        <p:cond delay="0"/>
                                      </p:stCondLst>
                                      <p:childTnLst>
                                        <p:animRot by="600000">
                                          <p:cBhvr>
                                            <p:cTn id="16" dur="2500" fill="hold"/>
                                            <p:tgtEl>
                                              <p:spTgt spid="39"/>
                                            </p:tgtEl>
                                            <p:attrNameLst>
                                              <p:attrName>r</p:attrName>
                                            </p:attrNameLst>
                                          </p:cBhvr>
                                        </p:animRot>
                                      </p:childTnLst>
                                    </p:cTn>
                                  </p:par>
                                  <p:par>
                                    <p:cTn id="17" presetID="42" presetClass="path" presetSubtype="0" repeatCount="indefinite" accel="8000" decel="9000" autoRev="1" fill="hold" nodeType="withEffect">
                                      <p:stCondLst>
                                        <p:cond delay="0"/>
                                      </p:stCondLst>
                                      <p:childTnLst>
                                        <p:animMotion origin="layout" path="M -2.77778E-6 -0.00185 L -2.77778E-6 0.03766 " pathEditMode="relative" rAng="0" ptsTypes="AA">
                                          <p:cBhvr>
                                            <p:cTn id="18" dur="2750" fill="hold"/>
                                            <p:tgtEl>
                                              <p:spTgt spid="39"/>
                                            </p:tgtEl>
                                            <p:attrNameLst>
                                              <p:attrName>ppt_x</p:attrName>
                                              <p:attrName>ppt_y</p:attrName>
                                            </p:attrNameLst>
                                          </p:cBhvr>
                                          <p:rCtr x="0" y="1975"/>
                                        </p:animMotion>
                                      </p:childTnLst>
                                    </p:cTn>
                                  </p:par>
                                  <p:par>
                                    <p:cTn id="19" presetID="42" presetClass="path" presetSubtype="0" repeatCount="indefinite" accel="9000" decel="8000" autoRev="1" fill="hold" nodeType="withEffect">
                                      <p:stCondLst>
                                        <p:cond delay="100"/>
                                      </p:stCondLst>
                                      <p:childTnLst>
                                        <p:animMotion origin="layout" path="M 0.02378 0.0179 L 0.00191 0.05154 " pathEditMode="relative" rAng="0" ptsTypes="AA">
                                          <p:cBhvr>
                                            <p:cTn id="20" dur="4250" fill="hold"/>
                                            <p:tgtEl>
                                              <p:spTgt spid="41"/>
                                            </p:tgtEl>
                                            <p:attrNameLst>
                                              <p:attrName>ppt_x</p:attrName>
                                              <p:attrName>ppt_y</p:attrName>
                                            </p:attrNameLst>
                                          </p:cBhvr>
                                          <p:rCtr x="-1094" y="1667"/>
                                        </p:animMotion>
                                      </p:childTnLst>
                                    </p:cTn>
                                  </p:par>
                                  <p:par>
                                    <p:cTn id="21" presetID="8" presetClass="emph" presetSubtype="0" repeatCount="indefinite" accel="2500" autoRev="1" fill="hold" nodeType="withEffect">
                                      <p:stCondLst>
                                        <p:cond delay="0"/>
                                      </p:stCondLst>
                                      <p:childTnLst>
                                        <p:animRot by="300000">
                                          <p:cBhvr>
                                            <p:cTn id="22" dur="6750" fill="hold"/>
                                            <p:tgtEl>
                                              <p:spTgt spid="41"/>
                                            </p:tgtEl>
                                            <p:attrNameLst>
                                              <p:attrName>r</p:attrName>
                                            </p:attrNameLst>
                                          </p:cBhvr>
                                        </p:animRot>
                                      </p:childTnLst>
                                    </p:cTn>
                                  </p:par>
                                  <p:par>
                                    <p:cTn id="23" presetID="42" presetClass="path" presetSubtype="0" repeatCount="indefinite" accel="4727" decel="3636" autoRev="1" fill="hold" nodeType="withEffect">
                                      <p:stCondLst>
                                        <p:cond delay="100"/>
                                      </p:stCondLst>
                                      <p:childTnLst>
                                        <p:animMotion origin="layout" path="M 0.02378 0.0179 L 0.00191 0.05154 " pathEditMode="relative" rAng="0" ptsTypes="AA">
                                          <p:cBhvr>
                                            <p:cTn id="24" dur="2750" fill="hold"/>
                                            <p:tgtEl>
                                              <p:spTgt spid="42"/>
                                            </p:tgtEl>
                                            <p:attrNameLst>
                                              <p:attrName>ppt_x</p:attrName>
                                              <p:attrName>ppt_y</p:attrName>
                                            </p:attrNameLst>
                                          </p:cBhvr>
                                          <p:rCtr x="-1094" y="1667"/>
                                        </p:animMotion>
                                      </p:childTnLst>
                                    </p:cTn>
                                  </p:par>
                                  <p:par>
                                    <p:cTn id="25" presetID="8" presetClass="emph" presetSubtype="0" repeatCount="indefinite" accel="1405" decel="1081" autoRev="1" fill="hold" nodeType="withEffect">
                                      <p:stCondLst>
                                        <p:cond delay="0"/>
                                      </p:stCondLst>
                                      <p:childTnLst>
                                        <p:animRot by="300000">
                                          <p:cBhvr>
                                            <p:cTn id="26" dur="9250" fill="hold"/>
                                            <p:tgtEl>
                                              <p:spTgt spid="42"/>
                                            </p:tgtEl>
                                            <p:attrNameLst>
                                              <p:attrName>r</p:attrName>
                                            </p:attrNameLst>
                                          </p:cBhvr>
                                        </p:animRot>
                                      </p:childTnLst>
                                    </p:cTn>
                                  </p:par>
                                  <p:par>
                                    <p:cTn id="2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8" dur="4750" fill="hold"/>
                                            <p:tgtEl>
                                              <p:spTgt spid="48"/>
                                            </p:tgtEl>
                                            <p:attrNameLst>
                                              <p:attrName>ppt_x</p:attrName>
                                              <p:attrName>ppt_y</p:attrName>
                                            </p:attrNameLst>
                                          </p:cBhvr>
                                          <p:rCtr x="-3490" y="0"/>
                                        </p:animMotion>
                                      </p:childTnLst>
                                    </p:cTn>
                                  </p:par>
                                  <p:par>
                                    <p:cTn id="29" presetID="10" presetClass="entr" presetSubtype="0" fill="hold" grpId="0" nodeType="withEffect">
                                      <p:stCondLst>
                                        <p:cond delay="8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600"/>
                                            <p:tgtEl>
                                              <p:spTgt spid="4"/>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1200"/>
                                            <p:tgtEl>
                                              <p:spTgt spid="6"/>
                                            </p:tgtEl>
                                          </p:cBhvr>
                                        </p:animEffect>
                                      </p:childTnLst>
                                    </p:cTn>
                                  </p:par>
                                  <p:par>
                                    <p:cTn id="35" presetID="10" presetClass="entr" presetSubtype="0" fill="hold" nodeType="withEffect">
                                      <p:stCondLst>
                                        <p:cond delay="13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1200"/>
                                            <p:tgtEl>
                                              <p:spTgt spid="69"/>
                                            </p:tgtEl>
                                          </p:cBhvr>
                                        </p:animEffect>
                                      </p:childTnLst>
                                    </p:cTn>
                                  </p:par>
                                  <p:par>
                                    <p:cTn id="38" presetID="10" presetClass="entr" presetSubtype="0" fill="hold" nodeType="withEffect">
                                      <p:stCondLst>
                                        <p:cond delay="1300"/>
                                      </p:stCondLst>
                                      <p:childTnLst>
                                        <p:set>
                                          <p:cBhvr>
                                            <p:cTn id="39" dur="1" fill="hold">
                                              <p:stCondLst>
                                                <p:cond delay="0"/>
                                              </p:stCondLst>
                                            </p:cTn>
                                            <p:tgtEl>
                                              <p:spTgt spid="64"/>
                                            </p:tgtEl>
                                            <p:attrNameLst>
                                              <p:attrName>style.visibility</p:attrName>
                                            </p:attrNameLst>
                                          </p:cBhvr>
                                          <p:to>
                                            <p:strVal val="visible"/>
                                          </p:to>
                                        </p:set>
                                        <p:animEffect transition="in" filter="fade">
                                          <p:cBhvr>
                                            <p:cTn id="40" dur="1200"/>
                                            <p:tgtEl>
                                              <p:spTgt spid="64"/>
                                            </p:tgtEl>
                                          </p:cBhvr>
                                        </p:animEffect>
                                      </p:childTnLst>
                                    </p:cTn>
                                  </p:par>
                                  <p:par>
                                    <p:cTn id="41" presetID="10" presetClass="entr" presetSubtype="0" fill="hold" nodeType="withEffect">
                                      <p:stCondLst>
                                        <p:cond delay="1300"/>
                                      </p:stCondLst>
                                      <p:childTnLst>
                                        <p:set>
                                          <p:cBhvr>
                                            <p:cTn id="42" dur="1" fill="hold">
                                              <p:stCondLst>
                                                <p:cond delay="0"/>
                                              </p:stCondLst>
                                            </p:cTn>
                                            <p:tgtEl>
                                              <p:spTgt spid="59"/>
                                            </p:tgtEl>
                                            <p:attrNameLst>
                                              <p:attrName>style.visibility</p:attrName>
                                            </p:attrNameLst>
                                          </p:cBhvr>
                                          <p:to>
                                            <p:strVal val="visible"/>
                                          </p:to>
                                        </p:set>
                                        <p:animEffect transition="in" filter="fade">
                                          <p:cBhvr>
                                            <p:cTn id="43" dur="1200"/>
                                            <p:tgtEl>
                                              <p:spTgt spid="59"/>
                                            </p:tgtEl>
                                          </p:cBhvr>
                                        </p:animEffect>
                                      </p:childTnLst>
                                    </p:cTn>
                                  </p:par>
                                  <p:par>
                                    <p:cTn id="44" presetID="10" presetClass="entr" presetSubtype="0" fill="hold" grpId="0" nodeType="withEffect">
                                      <p:stCondLst>
                                        <p:cond delay="1300"/>
                                      </p:stCondLst>
                                      <p:childTnLst>
                                        <p:set>
                                          <p:cBhvr>
                                            <p:cTn id="45" dur="1" fill="hold">
                                              <p:stCondLst>
                                                <p:cond delay="0"/>
                                              </p:stCondLst>
                                            </p:cTn>
                                            <p:tgtEl>
                                              <p:spTgt spid="58"/>
                                            </p:tgtEl>
                                            <p:attrNameLst>
                                              <p:attrName>style.visibility</p:attrName>
                                            </p:attrNameLst>
                                          </p:cBhvr>
                                          <p:to>
                                            <p:strVal val="visible"/>
                                          </p:to>
                                        </p:set>
                                        <p:animEffect transition="in" filter="fade">
                                          <p:cBhvr>
                                            <p:cTn id="46" dur="1200"/>
                                            <p:tgtEl>
                                              <p:spTgt spid="58"/>
                                            </p:tgtEl>
                                          </p:cBhvr>
                                        </p:animEffect>
                                      </p:childTnLst>
                                    </p:cTn>
                                  </p:par>
                                  <p:par>
                                    <p:cTn id="47" presetID="10" presetClass="entr" presetSubtype="0" fill="hold" grpId="0" nodeType="withEffect">
                                      <p:stCondLst>
                                        <p:cond delay="190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12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58" grpId="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descr="Un dibujo de un animal&#10;&#10;Descripción generada automáticamente con confianza baja">
            <a:extLst>
              <a:ext uri="{FF2B5EF4-FFF2-40B4-BE49-F238E27FC236}">
                <a16:creationId xmlns:a16="http://schemas.microsoft.com/office/drawing/2014/main" id="{D9898B80-D28A-518B-4326-E5E6AE12F946}"/>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10" name="Imagen 9" descr="Forma&#10;&#10;Descripción generada automáticamente">
            <a:extLst>
              <a:ext uri="{FF2B5EF4-FFF2-40B4-BE49-F238E27FC236}">
                <a16:creationId xmlns:a16="http://schemas.microsoft.com/office/drawing/2014/main" id="{A78C64E0-B486-1BFA-7880-4BCEB1DB1FB4}"/>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11" name="Imagen 10" descr="Patrón de fondo&#10;&#10;Descripción generada automáticamente con confianza baja">
            <a:extLst>
              <a:ext uri="{FF2B5EF4-FFF2-40B4-BE49-F238E27FC236}">
                <a16:creationId xmlns:a16="http://schemas.microsoft.com/office/drawing/2014/main" id="{B263E769-E8D7-3A0F-D850-03247D28AA6B}"/>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12" name="Imagen 11" descr="Icono&#10;&#10;Descripción generada automáticamente">
            <a:extLst>
              <a:ext uri="{FF2B5EF4-FFF2-40B4-BE49-F238E27FC236}">
                <a16:creationId xmlns:a16="http://schemas.microsoft.com/office/drawing/2014/main" id="{DC6BEAC3-A95B-3103-DF89-1C7E807CAADE}"/>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14" name="Imagen 13" descr="Forma&#10;&#10;Descripción generada automáticamente">
            <a:extLst>
              <a:ext uri="{FF2B5EF4-FFF2-40B4-BE49-F238E27FC236}">
                <a16:creationId xmlns:a16="http://schemas.microsoft.com/office/drawing/2014/main" id="{5D6583CD-E550-B27E-3CFA-156D0770F0B5}"/>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grpSp>
        <p:nvGrpSpPr>
          <p:cNvPr id="16" name="Grupo 15">
            <a:extLst>
              <a:ext uri="{FF2B5EF4-FFF2-40B4-BE49-F238E27FC236}">
                <a16:creationId xmlns:a16="http://schemas.microsoft.com/office/drawing/2014/main" id="{748D8389-33A3-9636-E4A2-7CCF492774E0}"/>
              </a:ext>
            </a:extLst>
          </p:cNvPr>
          <p:cNvGrpSpPr/>
          <p:nvPr/>
        </p:nvGrpSpPr>
        <p:grpSpPr>
          <a:xfrm>
            <a:off x="536104" y="1189049"/>
            <a:ext cx="8072236" cy="2016370"/>
            <a:chOff x="399330" y="1154884"/>
            <a:chExt cx="8345784" cy="2084700"/>
          </a:xfrm>
        </p:grpSpPr>
        <p:sp>
          <p:nvSpPr>
            <p:cNvPr id="18" name="Rectángulo 17">
              <a:extLst>
                <a:ext uri="{FF2B5EF4-FFF2-40B4-BE49-F238E27FC236}">
                  <a16:creationId xmlns:a16="http://schemas.microsoft.com/office/drawing/2014/main" id="{5BF8EA02-08CA-733B-E1D9-4473CAD4B163}"/>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Rectángulo 25">
              <a:extLst>
                <a:ext uri="{FF2B5EF4-FFF2-40B4-BE49-F238E27FC236}">
                  <a16:creationId xmlns:a16="http://schemas.microsoft.com/office/drawing/2014/main" id="{9DCF83E0-D70D-D7B2-9E72-4B9C81B79D19}"/>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 name="Elipse 26">
              <a:extLst>
                <a:ext uri="{FF2B5EF4-FFF2-40B4-BE49-F238E27FC236}">
                  <a16:creationId xmlns:a16="http://schemas.microsoft.com/office/drawing/2014/main" id="{9A290FED-362F-79C0-5F4B-E09B495E523D}"/>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8" name="Elipse 27">
              <a:extLst>
                <a:ext uri="{FF2B5EF4-FFF2-40B4-BE49-F238E27FC236}">
                  <a16:creationId xmlns:a16="http://schemas.microsoft.com/office/drawing/2014/main" id="{5AB66214-2ACC-AA11-A287-1BEE2F2C5CE3}"/>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9" name="Elipse 28">
              <a:extLst>
                <a:ext uri="{FF2B5EF4-FFF2-40B4-BE49-F238E27FC236}">
                  <a16:creationId xmlns:a16="http://schemas.microsoft.com/office/drawing/2014/main" id="{91B92E3C-87BA-2CAF-C613-D0BB37C6EDFB}"/>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9" name="Marcador de contenido 8">
            <a:extLst>
              <a:ext uri="{FF2B5EF4-FFF2-40B4-BE49-F238E27FC236}">
                <a16:creationId xmlns:a16="http://schemas.microsoft.com/office/drawing/2014/main" id="{98BF96BB-9EAE-D201-F2F1-394B1D01B35C}"/>
              </a:ext>
            </a:extLst>
          </p:cNvPr>
          <p:cNvSpPr>
            <a:spLocks noGrp="1"/>
          </p:cNvSpPr>
          <p:nvPr>
            <p:ph idx="1"/>
          </p:nvPr>
        </p:nvSpPr>
        <p:spPr/>
        <p:txBody>
          <a:bodyPr/>
          <a:lstStyle/>
          <a:p>
            <a:r>
              <a:rPr lang="en-US" dirty="0"/>
              <a:t>Here’s an assortment of alternative resources whose style fits the one of this template:</a:t>
            </a:r>
          </a:p>
          <a:p>
            <a:r>
              <a:rPr lang="en-US" sz="2300" dirty="0">
                <a:latin typeface="Staatliches" pitchFamily="2" charset="0"/>
              </a:rPr>
              <a:t>VECTOR:</a:t>
            </a:r>
            <a:endParaRPr lang="en-US" sz="1400" dirty="0">
              <a:latin typeface="Staatliches" pitchFamily="2" charset="0"/>
            </a:endParaRPr>
          </a:p>
          <a:p>
            <a:pPr marL="171450" indent="-171450">
              <a:buFont typeface="Arial" panose="020B0604020202020204" pitchFamily="34" charset="0"/>
              <a:buChar char="•"/>
            </a:pPr>
            <a:r>
              <a:rPr lang="en-US" dirty="0">
                <a:hlinkClick r:id="rId6"/>
              </a:rPr>
              <a:t>Realistic 3D shapes floating background</a:t>
            </a:r>
            <a:endParaRPr lang="en-US" dirty="0"/>
          </a:p>
        </p:txBody>
      </p:sp>
      <p:sp>
        <p:nvSpPr>
          <p:cNvPr id="6" name="Título 5">
            <a:extLst>
              <a:ext uri="{FF2B5EF4-FFF2-40B4-BE49-F238E27FC236}">
                <a16:creationId xmlns:a16="http://schemas.microsoft.com/office/drawing/2014/main" id="{01E6007A-B497-790D-54A4-5FFC30ACAC8F}"/>
              </a:ext>
            </a:extLst>
          </p:cNvPr>
          <p:cNvSpPr>
            <a:spLocks noGrp="1"/>
          </p:cNvSpPr>
          <p:nvPr>
            <p:ph type="ctrTitle"/>
          </p:nvPr>
        </p:nvSpPr>
        <p:spPr/>
        <p:txBody>
          <a:bodyPr/>
          <a:lstStyle/>
          <a:p>
            <a:r>
              <a:rPr lang="en-US" dirty="0"/>
              <a:t>ALTERNATIVE RESOURCES</a:t>
            </a:r>
          </a:p>
        </p:txBody>
      </p:sp>
      <p:pic>
        <p:nvPicPr>
          <p:cNvPr id="13" name="Imagen 12" descr="Forma&#10;&#10;Descripción generada automáticamente con confianza baja">
            <a:extLst>
              <a:ext uri="{FF2B5EF4-FFF2-40B4-BE49-F238E27FC236}">
                <a16:creationId xmlns:a16="http://schemas.microsoft.com/office/drawing/2014/main" id="{ED34C321-A49F-DC36-801B-C73378319BE2}"/>
              </a:ext>
            </a:extLst>
          </p:cNvPr>
          <p:cNvPicPr>
            <a:picLocks noChangeAspect="1"/>
          </p:cNvPicPr>
          <p:nvPr/>
        </p:nvPicPr>
        <p:blipFill rotWithShape="1">
          <a:blip r:embed="rId7">
            <a:extLst>
              <a:ext uri="{28A0092B-C50C-407E-A947-70E740481C1C}">
                <a14:useLocalDpi xmlns:a14="http://schemas.microsoft.com/office/drawing/2010/main" val="0"/>
              </a:ext>
            </a:extLst>
          </a:blip>
          <a:srcRect l="25699" t="11443" r="15680" b="5798"/>
          <a:stretch/>
        </p:blipFill>
        <p:spPr>
          <a:xfrm>
            <a:off x="5065951" y="3408932"/>
            <a:ext cx="1466554" cy="1164618"/>
          </a:xfrm>
          <a:prstGeom prst="rect">
            <a:avLst/>
          </a:prstGeom>
        </p:spPr>
      </p:pic>
      <p:pic>
        <p:nvPicPr>
          <p:cNvPr id="15" name="Imagen 14" descr="Icono&#10;&#10;Descripción generada automáticamente">
            <a:extLst>
              <a:ext uri="{FF2B5EF4-FFF2-40B4-BE49-F238E27FC236}">
                <a16:creationId xmlns:a16="http://schemas.microsoft.com/office/drawing/2014/main" id="{3712B44A-9054-CDAE-77EF-E69807B54053}"/>
              </a:ext>
            </a:extLst>
          </p:cNvPr>
          <p:cNvPicPr>
            <a:picLocks noChangeAspect="1"/>
          </p:cNvPicPr>
          <p:nvPr/>
        </p:nvPicPr>
        <p:blipFill rotWithShape="1">
          <a:blip r:embed="rId8">
            <a:extLst>
              <a:ext uri="{28A0092B-C50C-407E-A947-70E740481C1C}">
                <a14:useLocalDpi xmlns:a14="http://schemas.microsoft.com/office/drawing/2010/main" val="0"/>
              </a:ext>
            </a:extLst>
          </a:blip>
          <a:srcRect l="15217" t="10571" r="7781"/>
          <a:stretch/>
        </p:blipFill>
        <p:spPr>
          <a:xfrm>
            <a:off x="3678282" y="3547108"/>
            <a:ext cx="1388046" cy="906792"/>
          </a:xfrm>
          <a:prstGeom prst="rect">
            <a:avLst/>
          </a:prstGeom>
        </p:spPr>
      </p:pic>
      <p:pic>
        <p:nvPicPr>
          <p:cNvPr id="17" name="Imagen 16" descr="Imagen que contiene objeto, bola de billar, luz&#10;&#10;Descripción generada automáticamente">
            <a:extLst>
              <a:ext uri="{FF2B5EF4-FFF2-40B4-BE49-F238E27FC236}">
                <a16:creationId xmlns:a16="http://schemas.microsoft.com/office/drawing/2014/main" id="{D466BBFD-BCA2-D145-D74D-B1E7DF8EF48C}"/>
              </a:ext>
            </a:extLst>
          </p:cNvPr>
          <p:cNvPicPr>
            <a:picLocks noChangeAspect="1"/>
          </p:cNvPicPr>
          <p:nvPr/>
        </p:nvPicPr>
        <p:blipFill rotWithShape="1">
          <a:blip r:embed="rId9">
            <a:extLst>
              <a:ext uri="{28A0092B-C50C-407E-A947-70E740481C1C}">
                <a14:useLocalDpi xmlns:a14="http://schemas.microsoft.com/office/drawing/2010/main" val="0"/>
              </a:ext>
            </a:extLst>
          </a:blip>
          <a:srcRect l="24058" t="4013" r="20080" b="-3419"/>
          <a:stretch/>
        </p:blipFill>
        <p:spPr>
          <a:xfrm>
            <a:off x="6465244" y="3163614"/>
            <a:ext cx="1830306" cy="1832022"/>
          </a:xfrm>
          <a:prstGeom prst="rect">
            <a:avLst/>
          </a:prstGeom>
        </p:spPr>
      </p:pic>
      <p:pic>
        <p:nvPicPr>
          <p:cNvPr id="19" name="Imagen 18" descr="Patrón de fondo&#10;&#10;Descripción generada automáticamente">
            <a:extLst>
              <a:ext uri="{FF2B5EF4-FFF2-40B4-BE49-F238E27FC236}">
                <a16:creationId xmlns:a16="http://schemas.microsoft.com/office/drawing/2014/main" id="{E28CA439-3514-230F-73E1-CA34CC8558DB}"/>
              </a:ext>
            </a:extLst>
          </p:cNvPr>
          <p:cNvPicPr>
            <a:picLocks noChangeAspect="1"/>
          </p:cNvPicPr>
          <p:nvPr/>
        </p:nvPicPr>
        <p:blipFill rotWithShape="1">
          <a:blip r:embed="rId10">
            <a:extLst>
              <a:ext uri="{28A0092B-C50C-407E-A947-70E740481C1C}">
                <a14:useLocalDpi xmlns:a14="http://schemas.microsoft.com/office/drawing/2010/main" val="0"/>
              </a:ext>
            </a:extLst>
          </a:blip>
          <a:srcRect l="2905" t="18302" r="1641" b="12018"/>
          <a:stretch/>
        </p:blipFill>
        <p:spPr>
          <a:xfrm>
            <a:off x="1098937" y="3604998"/>
            <a:ext cx="2356222" cy="967514"/>
          </a:xfrm>
          <a:prstGeom prst="rect">
            <a:avLst/>
          </a:prstGeom>
        </p:spPr>
      </p:pic>
    </p:spTree>
    <p:extLst>
      <p:ext uri="{BB962C8B-B14F-4D97-AF65-F5344CB8AC3E}">
        <p14:creationId xmlns:p14="http://schemas.microsoft.com/office/powerpoint/2010/main" val="291898297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11"/>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11"/>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8"/>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8"/>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12"/>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1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14"/>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0"/>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600"/>
                                            <p:tgtEl>
                                              <p:spTgt spid="6"/>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200"/>
                                            <p:tgtEl>
                                              <p:spTgt spid="9"/>
                                            </p:tgtEl>
                                          </p:cBhvr>
                                        </p:animEffect>
                                      </p:childTnLst>
                                    </p:cTn>
                                  </p:par>
                                  <p:par>
                                    <p:cTn id="29" presetID="10" presetClass="entr" presetSubtype="0" fill="hold" nodeType="withEffect">
                                      <p:stCondLst>
                                        <p:cond delay="130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200"/>
                                            <p:tgtEl>
                                              <p:spTgt spid="19"/>
                                            </p:tgtEl>
                                          </p:cBhvr>
                                        </p:animEffect>
                                      </p:childTnLst>
                                    </p:cTn>
                                  </p:par>
                                  <p:par>
                                    <p:cTn id="32" presetID="10" presetClass="entr" presetSubtype="0" fill="hold" nodeType="withEffect">
                                      <p:stCondLst>
                                        <p:cond delay="18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200"/>
                                            <p:tgtEl>
                                              <p:spTgt spid="15"/>
                                            </p:tgtEl>
                                          </p:cBhvr>
                                        </p:animEffect>
                                      </p:childTnLst>
                                    </p:cTn>
                                  </p:par>
                                  <p:par>
                                    <p:cTn id="35" presetID="10" presetClass="entr" presetSubtype="0" fill="hold" nodeType="withEffect">
                                      <p:stCondLst>
                                        <p:cond delay="16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200"/>
                                            <p:tgtEl>
                                              <p:spTgt spid="13"/>
                                            </p:tgtEl>
                                          </p:cBhvr>
                                        </p:animEffect>
                                      </p:childTnLst>
                                    </p:cTn>
                                  </p:par>
                                  <p:par>
                                    <p:cTn id="38" presetID="10" presetClass="entr" presetSubtype="0" fill="hold" nodeType="withEffect">
                                      <p:stCondLst>
                                        <p:cond delay="20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11"/>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11"/>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8"/>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8"/>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12"/>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12"/>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14"/>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10"/>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16"/>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600"/>
                                            <p:tgtEl>
                                              <p:spTgt spid="6"/>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200"/>
                                            <p:tgtEl>
                                              <p:spTgt spid="9"/>
                                            </p:tgtEl>
                                          </p:cBhvr>
                                        </p:animEffect>
                                      </p:childTnLst>
                                    </p:cTn>
                                  </p:par>
                                  <p:par>
                                    <p:cTn id="29" presetID="10" presetClass="entr" presetSubtype="0" fill="hold" nodeType="withEffect">
                                      <p:stCondLst>
                                        <p:cond delay="130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200"/>
                                            <p:tgtEl>
                                              <p:spTgt spid="19"/>
                                            </p:tgtEl>
                                          </p:cBhvr>
                                        </p:animEffect>
                                      </p:childTnLst>
                                    </p:cTn>
                                  </p:par>
                                  <p:par>
                                    <p:cTn id="32" presetID="10" presetClass="entr" presetSubtype="0" fill="hold" nodeType="withEffect">
                                      <p:stCondLst>
                                        <p:cond delay="180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1200"/>
                                            <p:tgtEl>
                                              <p:spTgt spid="15"/>
                                            </p:tgtEl>
                                          </p:cBhvr>
                                        </p:animEffect>
                                      </p:childTnLst>
                                    </p:cTn>
                                  </p:par>
                                  <p:par>
                                    <p:cTn id="35" presetID="10" presetClass="entr" presetSubtype="0" fill="hold" nodeType="withEffect">
                                      <p:stCondLst>
                                        <p:cond delay="16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200"/>
                                            <p:tgtEl>
                                              <p:spTgt spid="13"/>
                                            </p:tgtEl>
                                          </p:cBhvr>
                                        </p:animEffect>
                                      </p:childTnLst>
                                    </p:cTn>
                                  </p:par>
                                  <p:par>
                                    <p:cTn id="38" presetID="10" presetClass="entr" presetSubtype="0" fill="hold" nodeType="withEffect">
                                      <p:stCondLst>
                                        <p:cond delay="20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1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o 35">
            <a:extLst>
              <a:ext uri="{FF2B5EF4-FFF2-40B4-BE49-F238E27FC236}">
                <a16:creationId xmlns:a16="http://schemas.microsoft.com/office/drawing/2014/main" id="{8A041C42-959C-B667-D87A-A81A43C54070}"/>
              </a:ext>
            </a:extLst>
          </p:cNvPr>
          <p:cNvGrpSpPr/>
          <p:nvPr/>
        </p:nvGrpSpPr>
        <p:grpSpPr>
          <a:xfrm>
            <a:off x="536104" y="1189049"/>
            <a:ext cx="8072236" cy="2016370"/>
            <a:chOff x="399330" y="1154884"/>
            <a:chExt cx="8345784" cy="2084700"/>
          </a:xfrm>
        </p:grpSpPr>
        <p:sp>
          <p:nvSpPr>
            <p:cNvPr id="37" name="Rectángulo 36">
              <a:extLst>
                <a:ext uri="{FF2B5EF4-FFF2-40B4-BE49-F238E27FC236}">
                  <a16:creationId xmlns:a16="http://schemas.microsoft.com/office/drawing/2014/main" id="{48044DBD-14DD-336C-5561-E79AE15194A0}"/>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8" name="Rectángulo 37">
              <a:extLst>
                <a:ext uri="{FF2B5EF4-FFF2-40B4-BE49-F238E27FC236}">
                  <a16:creationId xmlns:a16="http://schemas.microsoft.com/office/drawing/2014/main" id="{4032B2B9-FEAB-7F12-21D8-7000927EB1F9}"/>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9" name="Elipse 38">
              <a:extLst>
                <a:ext uri="{FF2B5EF4-FFF2-40B4-BE49-F238E27FC236}">
                  <a16:creationId xmlns:a16="http://schemas.microsoft.com/office/drawing/2014/main" id="{C29D2A9E-83C8-5C74-6AF2-7498D835155C}"/>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0" name="Elipse 39">
              <a:extLst>
                <a:ext uri="{FF2B5EF4-FFF2-40B4-BE49-F238E27FC236}">
                  <a16:creationId xmlns:a16="http://schemas.microsoft.com/office/drawing/2014/main" id="{45FF6EEE-3B58-0166-1228-9C3EB6A2EBC6}"/>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1" name="Elipse 40">
              <a:extLst>
                <a:ext uri="{FF2B5EF4-FFF2-40B4-BE49-F238E27FC236}">
                  <a16:creationId xmlns:a16="http://schemas.microsoft.com/office/drawing/2014/main" id="{84A1524F-236C-9503-D1BA-B52E77CB8DED}"/>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pic>
        <p:nvPicPr>
          <p:cNvPr id="31" name="Imagen 30" descr="Un dibujo de un animal&#10;&#10;Descripción generada automáticamente con confianza baja">
            <a:extLst>
              <a:ext uri="{FF2B5EF4-FFF2-40B4-BE49-F238E27FC236}">
                <a16:creationId xmlns:a16="http://schemas.microsoft.com/office/drawing/2014/main" id="{B34901E6-69A4-ADEC-5D1F-8BC2AC99CE7B}"/>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32" name="Imagen 31" descr="Forma&#10;&#10;Descripción generada automáticamente">
            <a:extLst>
              <a:ext uri="{FF2B5EF4-FFF2-40B4-BE49-F238E27FC236}">
                <a16:creationId xmlns:a16="http://schemas.microsoft.com/office/drawing/2014/main" id="{7454F399-FF4D-830A-F87A-245AF5F002C2}"/>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pic>
        <p:nvPicPr>
          <p:cNvPr id="33" name="Imagen 32" descr="Patrón de fondo&#10;&#10;Descripción generada automáticamente con confianza baja">
            <a:extLst>
              <a:ext uri="{FF2B5EF4-FFF2-40B4-BE49-F238E27FC236}">
                <a16:creationId xmlns:a16="http://schemas.microsoft.com/office/drawing/2014/main" id="{B20B8505-0AE3-4DD2-2879-64B8371CEA56}"/>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34" name="Imagen 33" descr="Icono&#10;&#10;Descripción generada automáticamente">
            <a:extLst>
              <a:ext uri="{FF2B5EF4-FFF2-40B4-BE49-F238E27FC236}">
                <a16:creationId xmlns:a16="http://schemas.microsoft.com/office/drawing/2014/main" id="{ED259533-DDE1-C266-A1C1-1ADCD591BE9F}"/>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35" name="Imagen 34" descr="Forma&#10;&#10;Descripción generada automáticamente">
            <a:extLst>
              <a:ext uri="{FF2B5EF4-FFF2-40B4-BE49-F238E27FC236}">
                <a16:creationId xmlns:a16="http://schemas.microsoft.com/office/drawing/2014/main" id="{72848D5A-2F58-DE88-7B50-9F6200192F31}"/>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sp>
        <p:nvSpPr>
          <p:cNvPr id="7" name="Marcador de contenido 6">
            <a:extLst>
              <a:ext uri="{FF2B5EF4-FFF2-40B4-BE49-F238E27FC236}">
                <a16:creationId xmlns:a16="http://schemas.microsoft.com/office/drawing/2014/main" id="{36F731C9-85FB-DE01-1F15-B03BC8C7D99D}"/>
              </a:ext>
            </a:extLst>
          </p:cNvPr>
          <p:cNvSpPr>
            <a:spLocks noGrp="1"/>
          </p:cNvSpPr>
          <p:nvPr>
            <p:ph idx="1"/>
          </p:nvPr>
        </p:nvSpPr>
        <p:spPr/>
        <p:txBody>
          <a:bodyPr/>
          <a:lstStyle/>
          <a:p>
            <a:r>
              <a:rPr lang="en-US" dirty="0"/>
              <a:t>Did you like the resources in this template? Get them for free at our other websites:</a:t>
            </a:r>
          </a:p>
          <a:p>
            <a:r>
              <a:rPr lang="en-US" sz="2300" dirty="0">
                <a:latin typeface="Staatliches" pitchFamily="2" charset="0"/>
              </a:rPr>
              <a:t>VECTOR:</a:t>
            </a:r>
            <a:endParaRPr lang="en-US" sz="1400" dirty="0">
              <a:latin typeface="Staatliches" pitchFamily="2" charset="0"/>
            </a:endParaRPr>
          </a:p>
          <a:p>
            <a:pPr marL="171450" indent="-171450">
              <a:buFont typeface="Arial" panose="020B0604020202020204" pitchFamily="34" charset="0"/>
              <a:buChar char="•"/>
            </a:pPr>
            <a:r>
              <a:rPr lang="en-US" dirty="0">
                <a:hlinkClick r:id="rId6"/>
              </a:rPr>
              <a:t>Flat design geometric design pattern</a:t>
            </a:r>
            <a:endParaRPr lang="en-US" dirty="0"/>
          </a:p>
          <a:p>
            <a:r>
              <a:rPr lang="en-US" sz="2300" dirty="0">
                <a:latin typeface="Staatliches" pitchFamily="2" charset="0"/>
              </a:rPr>
              <a:t>Photos:</a:t>
            </a:r>
            <a:endParaRPr lang="en-US" sz="1400" dirty="0">
              <a:latin typeface="Staatliches" pitchFamily="2" charset="0"/>
            </a:endParaRPr>
          </a:p>
          <a:p>
            <a:pPr marL="171450" indent="-171450">
              <a:buFont typeface="Arial" panose="020B0604020202020204" pitchFamily="34" charset="0"/>
              <a:buChar char="•"/>
            </a:pPr>
            <a:r>
              <a:rPr lang="en-US" dirty="0">
                <a:hlinkClick r:id="rId7"/>
              </a:rPr>
              <a:t>Female logo designer working on a graphic tablet</a:t>
            </a:r>
            <a:endParaRPr lang="en-US" dirty="0"/>
          </a:p>
          <a:p>
            <a:pPr marL="171450" indent="-171450">
              <a:buFont typeface="Arial" panose="020B0604020202020204" pitchFamily="34" charset="0"/>
              <a:buChar char="•"/>
            </a:pPr>
            <a:r>
              <a:rPr lang="en-US" dirty="0">
                <a:hlinkClick r:id="rId8"/>
              </a:rPr>
              <a:t>Young female logo designer working on a graphic tablet</a:t>
            </a:r>
            <a:endParaRPr lang="en-US" dirty="0"/>
          </a:p>
        </p:txBody>
      </p:sp>
      <p:sp>
        <p:nvSpPr>
          <p:cNvPr id="6" name="Título 5">
            <a:extLst>
              <a:ext uri="{FF2B5EF4-FFF2-40B4-BE49-F238E27FC236}">
                <a16:creationId xmlns:a16="http://schemas.microsoft.com/office/drawing/2014/main" id="{44A723ED-0C09-77DF-E03F-D49CF86A6877}"/>
              </a:ext>
            </a:extLst>
          </p:cNvPr>
          <p:cNvSpPr>
            <a:spLocks noGrp="1"/>
          </p:cNvSpPr>
          <p:nvPr>
            <p:ph type="ctrTitle"/>
          </p:nvPr>
        </p:nvSpPr>
        <p:spPr/>
        <p:txBody>
          <a:bodyPr/>
          <a:lstStyle/>
          <a:p>
            <a:r>
              <a:rPr lang="en-US" dirty="0"/>
              <a:t>RESOURCES OF THIS TEMPLATE</a:t>
            </a:r>
          </a:p>
        </p:txBody>
      </p:sp>
    </p:spTree>
    <p:extLst>
      <p:ext uri="{BB962C8B-B14F-4D97-AF65-F5344CB8AC3E}">
        <p14:creationId xmlns:p14="http://schemas.microsoft.com/office/powerpoint/2010/main" val="192195473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8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600"/>
                                            <p:tgtEl>
                                              <p:spTgt spid="6"/>
                                            </p:tgtEl>
                                          </p:cBhvr>
                                        </p:animEffect>
                                      </p:childTnLst>
                                    </p:cTn>
                                  </p:par>
                                  <p:par>
                                    <p:cTn id="8" presetID="10" presetClass="entr" presetSubtype="0" fill="hold" grpId="0" nodeType="withEffect">
                                      <p:stCondLst>
                                        <p:cond delay="11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200"/>
                                            <p:tgtEl>
                                              <p:spTgt spid="7"/>
                                            </p:tgtEl>
                                          </p:cBhvr>
                                        </p:animEffect>
                                      </p:childTnLst>
                                    </p:cTn>
                                  </p:par>
                                  <p:par>
                                    <p:cTn id="11"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12" dur="4500" fill="hold"/>
                                            <p:tgtEl>
                                              <p:spTgt spid="33"/>
                                            </p:tgtEl>
                                            <p:attrNameLst>
                                              <p:attrName>ppt_x</p:attrName>
                                              <p:attrName>ppt_y</p:attrName>
                                            </p:attrNameLst>
                                          </p:cBhvr>
                                          <p:rCtr x="260" y="-525"/>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33"/>
                                            </p:tgtEl>
                                            <p:attrNameLst>
                                              <p:attrName>r</p:attrName>
                                            </p:attrNameLst>
                                          </p:cBhvr>
                                        </p:animRot>
                                      </p:childTnLst>
                                    </p:cTn>
                                  </p:par>
                                  <p:par>
                                    <p:cTn id="15"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6" dur="6750" fill="hold"/>
                                            <p:tgtEl>
                                              <p:spTgt spid="31"/>
                                            </p:tgtEl>
                                            <p:attrNameLst>
                                              <p:attrName>ppt_x</p:attrName>
                                              <p:attrName>ppt_y</p:attrName>
                                            </p:attrNameLst>
                                          </p:cBhvr>
                                          <p:rCtr x="799"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31"/>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20" dur="3250" fill="hold"/>
                                            <p:tgtEl>
                                              <p:spTgt spid="34"/>
                                            </p:tgtEl>
                                            <p:attrNameLst>
                                              <p:attrName>ppt_x</p:attrName>
                                              <p:attrName>ppt_y</p:attrName>
                                            </p:attrNameLst>
                                          </p:cBhvr>
                                          <p:rCtr x="764" y="-617"/>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34"/>
                                            </p:tgtEl>
                                            <p:attrNameLst>
                                              <p:attrName>r</p:attrName>
                                            </p:attrNameLst>
                                          </p:cBhvr>
                                        </p:animRot>
                                      </p:childTnLst>
                                    </p:cTn>
                                  </p:par>
                                  <p:par>
                                    <p:cTn id="23"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4" dur="4750" fill="hold"/>
                                            <p:tgtEl>
                                              <p:spTgt spid="35"/>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6" dur="7250" fill="hold"/>
                                            <p:tgtEl>
                                              <p:spTgt spid="32"/>
                                            </p:tgtEl>
                                            <p:attrNameLst>
                                              <p:attrName>ppt_x</p:attrName>
                                              <p:attrName>ppt_y</p:attrName>
                                            </p:attrNameLst>
                                          </p:cBhvr>
                                          <p:rCtr x="3559" y="31"/>
                                        </p:animMotion>
                                      </p:childTnLst>
                                    </p:cTn>
                                  </p:par>
                                  <p:par>
                                    <p:cTn id="27" presetID="6" presetClass="emph" presetSubtype="0" repeatCount="indefinite" autoRev="1" fill="hold" nodeType="withEffect" p14:presetBounceEnd="22000">
                                      <p:stCondLst>
                                        <p:cond delay="0"/>
                                      </p:stCondLst>
                                      <p:childTnLst>
                                        <p:animScale p14:bounceEnd="22000">
                                          <p:cBhvr>
                                            <p:cTn id="28" dur="6000" fill="hold"/>
                                            <p:tgtEl>
                                              <p:spTgt spid="3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8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600"/>
                                            <p:tgtEl>
                                              <p:spTgt spid="6"/>
                                            </p:tgtEl>
                                          </p:cBhvr>
                                        </p:animEffect>
                                      </p:childTnLst>
                                    </p:cTn>
                                  </p:par>
                                  <p:par>
                                    <p:cTn id="8" presetID="10" presetClass="entr" presetSubtype="0" fill="hold" grpId="0" nodeType="withEffect">
                                      <p:stCondLst>
                                        <p:cond delay="11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200"/>
                                            <p:tgtEl>
                                              <p:spTgt spid="7"/>
                                            </p:tgtEl>
                                          </p:cBhvr>
                                        </p:animEffect>
                                      </p:childTnLst>
                                    </p:cTn>
                                  </p:par>
                                  <p:par>
                                    <p:cTn id="11"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12" dur="4500" fill="hold"/>
                                            <p:tgtEl>
                                              <p:spTgt spid="33"/>
                                            </p:tgtEl>
                                            <p:attrNameLst>
                                              <p:attrName>ppt_x</p:attrName>
                                              <p:attrName>ppt_y</p:attrName>
                                            </p:attrNameLst>
                                          </p:cBhvr>
                                          <p:rCtr x="260" y="-525"/>
                                        </p:animMotion>
                                      </p:childTnLst>
                                    </p:cTn>
                                  </p:par>
                                  <p:par>
                                    <p:cTn id="13" presetID="8" presetClass="emph" presetSubtype="0" repeatCount="indefinite" accel="2500" autoRev="1" fill="hold" nodeType="withEffect">
                                      <p:stCondLst>
                                        <p:cond delay="0"/>
                                      </p:stCondLst>
                                      <p:childTnLst>
                                        <p:animRot by="300000">
                                          <p:cBhvr>
                                            <p:cTn id="14" dur="3500" fill="hold"/>
                                            <p:tgtEl>
                                              <p:spTgt spid="33"/>
                                            </p:tgtEl>
                                            <p:attrNameLst>
                                              <p:attrName>r</p:attrName>
                                            </p:attrNameLst>
                                          </p:cBhvr>
                                        </p:animRot>
                                      </p:childTnLst>
                                    </p:cTn>
                                  </p:par>
                                  <p:par>
                                    <p:cTn id="15"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6" dur="6750" fill="hold"/>
                                            <p:tgtEl>
                                              <p:spTgt spid="31"/>
                                            </p:tgtEl>
                                            <p:attrNameLst>
                                              <p:attrName>ppt_x</p:attrName>
                                              <p:attrName>ppt_y</p:attrName>
                                            </p:attrNameLst>
                                          </p:cBhvr>
                                          <p:rCtr x="799" y="-895"/>
                                        </p:animMotion>
                                      </p:childTnLst>
                                    </p:cTn>
                                  </p:par>
                                  <p:par>
                                    <p:cTn id="17" presetID="8" presetClass="emph" presetSubtype="0" repeatCount="indefinite" accel="2500" autoRev="1" fill="hold" nodeType="withEffect">
                                      <p:stCondLst>
                                        <p:cond delay="0"/>
                                      </p:stCondLst>
                                      <p:childTnLst>
                                        <p:animRot by="300000">
                                          <p:cBhvr>
                                            <p:cTn id="18" dur="3500" fill="hold"/>
                                            <p:tgtEl>
                                              <p:spTgt spid="31"/>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0.01545 0.01203 L -1.38889E-6 4.81481E-6 " pathEditMode="relative" rAng="0" ptsTypes="AA">
                                          <p:cBhvr>
                                            <p:cTn id="20" dur="3250" fill="hold"/>
                                            <p:tgtEl>
                                              <p:spTgt spid="34"/>
                                            </p:tgtEl>
                                            <p:attrNameLst>
                                              <p:attrName>ppt_x</p:attrName>
                                              <p:attrName>ppt_y</p:attrName>
                                            </p:attrNameLst>
                                          </p:cBhvr>
                                          <p:rCtr x="764" y="-617"/>
                                        </p:animMotion>
                                      </p:childTnLst>
                                    </p:cTn>
                                  </p:par>
                                  <p:par>
                                    <p:cTn id="21" presetID="8" presetClass="emph" presetSubtype="0" repeatCount="indefinite" accel="2500" autoRev="1" fill="hold" nodeType="withEffect">
                                      <p:stCondLst>
                                        <p:cond delay="0"/>
                                      </p:stCondLst>
                                      <p:childTnLst>
                                        <p:animRot by="300000">
                                          <p:cBhvr>
                                            <p:cTn id="22" dur="8250" fill="hold"/>
                                            <p:tgtEl>
                                              <p:spTgt spid="34"/>
                                            </p:tgtEl>
                                            <p:attrNameLst>
                                              <p:attrName>r</p:attrName>
                                            </p:attrNameLst>
                                          </p:cBhvr>
                                        </p:animRot>
                                      </p:childTnLst>
                                    </p:cTn>
                                  </p:par>
                                  <p:par>
                                    <p:cTn id="23"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24" dur="4750" fill="hold"/>
                                            <p:tgtEl>
                                              <p:spTgt spid="35"/>
                                            </p:tgtEl>
                                            <p:attrNameLst>
                                              <p:attrName>ppt_x</p:attrName>
                                              <p:attrName>ppt_y</p:attrName>
                                            </p:attrNameLst>
                                          </p:cBhvr>
                                          <p:rCtr x="-3490" y="0"/>
                                        </p:animMotion>
                                      </p:childTnLst>
                                    </p:cTn>
                                  </p:par>
                                  <p:par>
                                    <p:cTn id="25"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6" dur="7250" fill="hold"/>
                                            <p:tgtEl>
                                              <p:spTgt spid="32"/>
                                            </p:tgtEl>
                                            <p:attrNameLst>
                                              <p:attrName>ppt_x</p:attrName>
                                              <p:attrName>ppt_y</p:attrName>
                                            </p:attrNameLst>
                                          </p:cBhvr>
                                          <p:rCtr x="3559" y="31"/>
                                        </p:animMotion>
                                      </p:childTnLst>
                                    </p:cTn>
                                  </p:par>
                                  <p:par>
                                    <p:cTn id="27" presetID="6" presetClass="emph" presetSubtype="0" repeatCount="indefinite" autoRev="1" fill="hold" nodeType="withEffect">
                                      <p:stCondLst>
                                        <p:cond delay="0"/>
                                      </p:stCondLst>
                                      <p:childTnLst>
                                        <p:animScale>
                                          <p:cBhvr>
                                            <p:cTn id="28" dur="6000" fill="hold"/>
                                            <p:tgtEl>
                                              <p:spTgt spid="3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 name="Google Shape;16;p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If you have a free account, in order to use this template, you must credit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by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rPr>
              <a:t>Thanks</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slide. Please refer to the next slide to read the instructions for premium users.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As a Free user, 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projects.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any of Slidesgo Content (or a modified version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Slidesgo Content unless it has been expressly authorized by Slidesgo.</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Include Slidesgo Content in an online or offline database or file.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Offer Slidesgo templates (or modified versions of Slidesgo templates) for download.</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Acquire the copyright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rPr>
              <a:t>https://slidesgo.com/slidesgo-school</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
        <p:cNvGrpSpPr/>
        <p:nvPr/>
      </p:nvGrpSpPr>
      <p:grpSpPr>
        <a:xfrm>
          <a:off x="0" y="0"/>
          <a:ext cx="0" cy="0"/>
          <a:chOff x="0" y="0"/>
          <a:chExt cx="0" cy="0"/>
        </a:xfrm>
      </p:grpSpPr>
      <p:sp>
        <p:nvSpPr>
          <p:cNvPr id="21" name="Google Shape;21;p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As a Premium user, you can use this template without attributing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or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rPr>
              <a:t>Thanks</a:t>
            </a:r>
            <a:r>
              <a:rPr kumimoji="0" lang="en" sz="1100" b="0" i="0" u="none" strike="noStrike" kern="0" cap="none" spc="0" normalizeH="0" baseline="0" noProof="0" dirty="0">
                <a:ln>
                  <a:noFill/>
                </a:ln>
                <a:solidFill>
                  <a:srgbClr val="FFFFFF"/>
                </a:solidFill>
                <a:effectLst/>
                <a:uLnTx/>
                <a:uFillTx/>
                <a:latin typeface="Arial"/>
                <a:cs typeface="Arial"/>
                <a:sym typeface="Arial"/>
              </a:rPr>
              <a:t>" slide.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purposes.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Hide or delete the “Thanks” slide and the mention to Slidesgo in the credits.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Share this template in an editable format with people who are not part of your team.</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this Slidesgo Template (or a modified version of this Slidesgo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rPr>
              <a:t>https://slidesgo.com/slidesgo-school</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22" name="Google Shape;22;p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
        <p:cNvGrpSpPr/>
        <p:nvPr/>
      </p:nvGrpSpPr>
      <p:grpSpPr>
        <a:xfrm>
          <a:off x="0" y="0"/>
          <a:ext cx="0" cy="0"/>
          <a:chOff x="0" y="0"/>
          <a:chExt cx="0" cy="0"/>
        </a:xfrm>
      </p:grpSpPr>
      <p:sp>
        <p:nvSpPr>
          <p:cNvPr id="27" name="Google Shape;27;p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dirty="0">
                <a:solidFill>
                  <a:schemeClr val="bg1"/>
                </a:solidFill>
                <a:latin typeface="Arial"/>
                <a:ea typeface="Arial"/>
                <a:cs typeface="Arial"/>
                <a:sym typeface="Arial"/>
              </a:rPr>
              <a:t>This presentation has been made using the following fonts:</a:t>
            </a:r>
            <a:endParaRPr dirty="0">
              <a:solidFill>
                <a:schemeClr val="bg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s-ES" b="1" dirty="0" err="1">
                <a:solidFill>
                  <a:schemeClr val="bg1"/>
                </a:solidFill>
                <a:latin typeface="Arial"/>
                <a:ea typeface="Arial"/>
                <a:cs typeface="Arial"/>
                <a:sym typeface="Arial"/>
              </a:rPr>
              <a:t>Staatliches</a:t>
            </a:r>
            <a:endParaRPr b="1" dirty="0">
              <a:solidFill>
                <a:schemeClr val="bg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bg1"/>
                </a:solidFill>
                <a:latin typeface="Arial"/>
                <a:ea typeface="Arial"/>
                <a:cs typeface="Arial"/>
                <a:sym typeface="Arial"/>
              </a:rPr>
              <a:t>(</a:t>
            </a:r>
            <a:r>
              <a:rPr lang="en" dirty="0">
                <a:solidFill>
                  <a:schemeClr val="bg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https://fonts.google.com/specimen/Staatliches</a:t>
            </a:r>
            <a:r>
              <a:rPr lang="en" dirty="0">
                <a:solidFill>
                  <a:schemeClr val="bg1"/>
                </a:solidFill>
                <a:latin typeface="Arial"/>
                <a:ea typeface="Arial"/>
                <a:cs typeface="Arial"/>
                <a:sym typeface="Arial"/>
              </a:rPr>
              <a:t>)</a:t>
            </a:r>
            <a:endParaRPr dirty="0">
              <a:solidFill>
                <a:schemeClr val="bg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dirty="0">
              <a:solidFill>
                <a:schemeClr val="bg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s-ES" b="1" dirty="0" err="1">
                <a:solidFill>
                  <a:schemeClr val="bg1"/>
                </a:solidFill>
                <a:latin typeface="Arial"/>
                <a:ea typeface="Arial"/>
                <a:cs typeface="Arial"/>
                <a:sym typeface="Arial"/>
              </a:rPr>
              <a:t>Manrope</a:t>
            </a:r>
            <a:endParaRPr b="1" dirty="0">
              <a:solidFill>
                <a:schemeClr val="bg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dirty="0">
                <a:solidFill>
                  <a:schemeClr val="bg1"/>
                </a:solidFill>
                <a:latin typeface="Arial"/>
                <a:ea typeface="Arial"/>
                <a:cs typeface="Arial"/>
                <a:sym typeface="Arial"/>
              </a:rPr>
              <a:t>(</a:t>
            </a:r>
            <a:r>
              <a:rPr lang="en" dirty="0">
                <a:solidFill>
                  <a:schemeClr val="bg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https://fonts.google.com/specimen/Manrope</a:t>
            </a:r>
            <a:r>
              <a:rPr lang="en" dirty="0">
                <a:solidFill>
                  <a:schemeClr val="bg1"/>
                </a:solidFill>
                <a:latin typeface="Arial"/>
                <a:ea typeface="Arial"/>
                <a:cs typeface="Arial"/>
                <a:sym typeface="Arial"/>
              </a:rPr>
              <a:t>)</a:t>
            </a:r>
            <a:endParaRPr dirty="0">
              <a:solidFill>
                <a:schemeClr val="bg1"/>
              </a:solidFill>
              <a:latin typeface="Arial"/>
              <a:ea typeface="Arial"/>
              <a:cs typeface="Arial"/>
              <a:sym typeface="Arial"/>
            </a:endParaRPr>
          </a:p>
          <a:p>
            <a:pPr marL="0" lvl="0" indent="0" algn="l" rtl="0">
              <a:lnSpc>
                <a:spcPct val="100000"/>
              </a:lnSpc>
              <a:spcBef>
                <a:spcPts val="0"/>
              </a:spcBef>
              <a:spcAft>
                <a:spcPts val="0"/>
              </a:spcAft>
              <a:buNone/>
            </a:pPr>
            <a:endParaRPr sz="1300" dirty="0">
              <a:solidFill>
                <a:schemeClr val="bg1"/>
              </a:solidFill>
              <a:latin typeface="Arial"/>
              <a:ea typeface="Arial"/>
              <a:cs typeface="Arial"/>
              <a:sym typeface="Arial"/>
            </a:endParaRPr>
          </a:p>
        </p:txBody>
      </p:sp>
      <p:sp>
        <p:nvSpPr>
          <p:cNvPr id="48" name="Google Shape;48;p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35" name="Google Shape;28;p6">
            <a:extLst>
              <a:ext uri="{FF2B5EF4-FFF2-40B4-BE49-F238E27FC236}">
                <a16:creationId xmlns:a16="http://schemas.microsoft.com/office/drawing/2014/main" id="{2BE2A836-99D8-2C84-33B2-A028672AA0B4}"/>
              </a:ext>
            </a:extLst>
          </p:cNvPr>
          <p:cNvSpPr/>
          <p:nvPr/>
        </p:nvSpPr>
        <p:spPr>
          <a:xfrm>
            <a:off x="2581280" y="2988225"/>
            <a:ext cx="791400" cy="754200"/>
          </a:xfrm>
          <a:prstGeom prst="roundRect">
            <a:avLst>
              <a:gd name="adj" fmla="val 16667"/>
            </a:avLst>
          </a:prstGeom>
          <a:solidFill>
            <a:sysClr val="window" lastClr="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defTabSz="914400">
              <a:buClr>
                <a:srgbClr val="000000"/>
              </a:buClr>
              <a:buFont typeface="Arial"/>
              <a:buNone/>
              <a:defRPr/>
            </a:pPr>
            <a:endParaRPr sz="1400" kern="0">
              <a:solidFill>
                <a:srgbClr val="000000"/>
              </a:solidFill>
              <a:latin typeface="Calibri" panose="020F0502020204030204"/>
              <a:cs typeface="Arial"/>
              <a:sym typeface="Arial"/>
            </a:endParaRPr>
          </a:p>
        </p:txBody>
      </p:sp>
      <p:sp>
        <p:nvSpPr>
          <p:cNvPr id="36" name="Google Shape;29;p6">
            <a:extLst>
              <a:ext uri="{FF2B5EF4-FFF2-40B4-BE49-F238E27FC236}">
                <a16:creationId xmlns:a16="http://schemas.microsoft.com/office/drawing/2014/main" id="{C3D43703-6B46-137B-0CEC-927CEA6AFF30}"/>
              </a:ext>
            </a:extLst>
          </p:cNvPr>
          <p:cNvSpPr/>
          <p:nvPr/>
        </p:nvSpPr>
        <p:spPr>
          <a:xfrm>
            <a:off x="3643100" y="2988225"/>
            <a:ext cx="791400" cy="754200"/>
          </a:xfrm>
          <a:prstGeom prst="roundRect">
            <a:avLst>
              <a:gd name="adj" fmla="val 16667"/>
            </a:avLst>
          </a:prstGeom>
          <a:solidFill>
            <a:srgbClr val="36174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defTabSz="914400">
              <a:buClr>
                <a:srgbClr val="000000"/>
              </a:buClr>
              <a:buFont typeface="Arial"/>
              <a:buNone/>
              <a:defRPr/>
            </a:pPr>
            <a:endParaRPr sz="1400" kern="0">
              <a:solidFill>
                <a:srgbClr val="000000"/>
              </a:solidFill>
              <a:latin typeface="Calibri" panose="020F0502020204030204"/>
              <a:cs typeface="Arial"/>
              <a:sym typeface="Arial"/>
            </a:endParaRPr>
          </a:p>
        </p:txBody>
      </p:sp>
      <p:sp>
        <p:nvSpPr>
          <p:cNvPr id="37" name="Google Shape;30;p6">
            <a:extLst>
              <a:ext uri="{FF2B5EF4-FFF2-40B4-BE49-F238E27FC236}">
                <a16:creationId xmlns:a16="http://schemas.microsoft.com/office/drawing/2014/main" id="{2037B4F4-AF5C-0841-BCE4-5BFE1203822A}"/>
              </a:ext>
            </a:extLst>
          </p:cNvPr>
          <p:cNvSpPr/>
          <p:nvPr/>
        </p:nvSpPr>
        <p:spPr>
          <a:xfrm>
            <a:off x="4704919" y="2988225"/>
            <a:ext cx="791400" cy="754200"/>
          </a:xfrm>
          <a:prstGeom prst="roundRect">
            <a:avLst>
              <a:gd name="adj" fmla="val 16667"/>
            </a:avLst>
          </a:prstGeom>
          <a:solidFill>
            <a:srgbClr val="998D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38" name="Google Shape;31;p6">
            <a:extLst>
              <a:ext uri="{FF2B5EF4-FFF2-40B4-BE49-F238E27FC236}">
                <a16:creationId xmlns:a16="http://schemas.microsoft.com/office/drawing/2014/main" id="{F7A0BA1D-049C-48D4-CA28-642F9305AFDD}"/>
              </a:ext>
            </a:extLst>
          </p:cNvPr>
          <p:cNvSpPr txBox="1"/>
          <p:nvPr/>
        </p:nvSpPr>
        <p:spPr>
          <a:xfrm>
            <a:off x="258128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000000"/>
                </a:solidFill>
                <a:latin typeface="Calibri" panose="020F0502020204030204"/>
                <a:cs typeface="Arial"/>
                <a:sym typeface="Arial"/>
              </a:rPr>
              <a:t>#FFFFFF</a:t>
            </a:r>
            <a:endParaRPr sz="1000" kern="0" dirty="0">
              <a:solidFill>
                <a:srgbClr val="000000"/>
              </a:solidFill>
              <a:latin typeface="Calibri" panose="020F0502020204030204"/>
              <a:cs typeface="Arial"/>
              <a:sym typeface="Arial"/>
            </a:endParaRPr>
          </a:p>
        </p:txBody>
      </p:sp>
      <p:sp>
        <p:nvSpPr>
          <p:cNvPr id="39" name="Google Shape;32;p6">
            <a:extLst>
              <a:ext uri="{FF2B5EF4-FFF2-40B4-BE49-F238E27FC236}">
                <a16:creationId xmlns:a16="http://schemas.microsoft.com/office/drawing/2014/main" id="{618AF2F9-D8B8-622B-1E0C-C45641BCF046}"/>
              </a:ext>
            </a:extLst>
          </p:cNvPr>
          <p:cNvSpPr txBox="1"/>
          <p:nvPr/>
        </p:nvSpPr>
        <p:spPr>
          <a:xfrm>
            <a:off x="3643105"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#36174D</a:t>
            </a:r>
            <a:endParaRPr sz="1000" kern="0" dirty="0">
              <a:solidFill>
                <a:srgbClr val="FFFFFF"/>
              </a:solidFill>
              <a:latin typeface="Calibri" panose="020F0502020204030204"/>
              <a:cs typeface="Arial"/>
              <a:sym typeface="Arial"/>
            </a:endParaRPr>
          </a:p>
        </p:txBody>
      </p:sp>
      <p:sp>
        <p:nvSpPr>
          <p:cNvPr id="40" name="Google Shape;33;p6">
            <a:extLst>
              <a:ext uri="{FF2B5EF4-FFF2-40B4-BE49-F238E27FC236}">
                <a16:creationId xmlns:a16="http://schemas.microsoft.com/office/drawing/2014/main" id="{291C0273-616F-F84E-2641-662263795A70}"/>
              </a:ext>
            </a:extLst>
          </p:cNvPr>
          <p:cNvSpPr txBox="1"/>
          <p:nvPr/>
        </p:nvSpPr>
        <p:spPr>
          <a:xfrm>
            <a:off x="4704930"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#998DDF</a:t>
            </a:r>
            <a:endParaRPr sz="1000" kern="0" dirty="0">
              <a:solidFill>
                <a:srgbClr val="FFFFFF"/>
              </a:solidFill>
              <a:latin typeface="Calibri" panose="020F0502020204030204"/>
              <a:cs typeface="Arial"/>
              <a:sym typeface="Arial"/>
            </a:endParaRPr>
          </a:p>
        </p:txBody>
      </p:sp>
      <p:sp>
        <p:nvSpPr>
          <p:cNvPr id="41" name="Google Shape;36;p6">
            <a:extLst>
              <a:ext uri="{FF2B5EF4-FFF2-40B4-BE49-F238E27FC236}">
                <a16:creationId xmlns:a16="http://schemas.microsoft.com/office/drawing/2014/main" id="{3E3E38F5-1EA6-6AFA-AF0A-6439CAA40F86}"/>
              </a:ext>
            </a:extLst>
          </p:cNvPr>
          <p:cNvSpPr/>
          <p:nvPr/>
        </p:nvSpPr>
        <p:spPr>
          <a:xfrm>
            <a:off x="2581275" y="3919325"/>
            <a:ext cx="791400" cy="754200"/>
          </a:xfrm>
          <a:prstGeom prst="roundRect">
            <a:avLst>
              <a:gd name="adj" fmla="val 16667"/>
            </a:avLst>
          </a:prstGeom>
          <a:solidFill>
            <a:srgbClr val="C6B8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42" name="Google Shape;37;p6">
            <a:extLst>
              <a:ext uri="{FF2B5EF4-FFF2-40B4-BE49-F238E27FC236}">
                <a16:creationId xmlns:a16="http://schemas.microsoft.com/office/drawing/2014/main" id="{CFE06E24-8C42-38BE-89B4-BF21D152B562}"/>
              </a:ext>
            </a:extLst>
          </p:cNvPr>
          <p:cNvSpPr/>
          <p:nvPr/>
        </p:nvSpPr>
        <p:spPr>
          <a:xfrm>
            <a:off x="3643095" y="3919325"/>
            <a:ext cx="791400" cy="754200"/>
          </a:xfrm>
          <a:prstGeom prst="roundRect">
            <a:avLst>
              <a:gd name="adj" fmla="val 16667"/>
            </a:avLst>
          </a:prstGeom>
          <a:solidFill>
            <a:srgbClr val="F3BB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43" name="Google Shape;39;p6">
            <a:extLst>
              <a:ext uri="{FF2B5EF4-FFF2-40B4-BE49-F238E27FC236}">
                <a16:creationId xmlns:a16="http://schemas.microsoft.com/office/drawing/2014/main" id="{6609E96E-73CD-75C6-D96C-B95C0CA3314A}"/>
              </a:ext>
            </a:extLst>
          </p:cNvPr>
          <p:cNvSpPr txBox="1"/>
          <p:nvPr/>
        </p:nvSpPr>
        <p:spPr>
          <a:xfrm>
            <a:off x="2581275"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#C6B8EB</a:t>
            </a:r>
            <a:endParaRPr sz="1000" kern="0" dirty="0">
              <a:solidFill>
                <a:srgbClr val="FFFFFF"/>
              </a:solidFill>
              <a:latin typeface="Calibri" panose="020F0502020204030204"/>
              <a:cs typeface="Arial"/>
              <a:sym typeface="Arial"/>
            </a:endParaRPr>
          </a:p>
        </p:txBody>
      </p:sp>
      <p:sp>
        <p:nvSpPr>
          <p:cNvPr id="44" name="Google Shape;40;p6">
            <a:extLst>
              <a:ext uri="{FF2B5EF4-FFF2-40B4-BE49-F238E27FC236}">
                <a16:creationId xmlns:a16="http://schemas.microsoft.com/office/drawing/2014/main" id="{CE93FCC0-3BB4-685A-DC24-F1C62D5B0FCC}"/>
              </a:ext>
            </a:extLst>
          </p:cNvPr>
          <p:cNvSpPr txBox="1"/>
          <p:nvPr/>
        </p:nvSpPr>
        <p:spPr>
          <a:xfrm>
            <a:off x="3643100"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#F3BB30</a:t>
            </a:r>
            <a:endParaRPr sz="1000" kern="0" dirty="0">
              <a:solidFill>
                <a:srgbClr val="FFFFFF"/>
              </a:solidFill>
              <a:latin typeface="Calibri" panose="020F0502020204030204"/>
              <a:cs typeface="Arial"/>
              <a:sym typeface="Arial"/>
            </a:endParaRPr>
          </a:p>
        </p:txBody>
      </p:sp>
      <p:sp>
        <p:nvSpPr>
          <p:cNvPr id="45" name="Google Shape;30;p6">
            <a:extLst>
              <a:ext uri="{FF2B5EF4-FFF2-40B4-BE49-F238E27FC236}">
                <a16:creationId xmlns:a16="http://schemas.microsoft.com/office/drawing/2014/main" id="{98986271-C29C-B4EC-B8C0-684BDCF3DB27}"/>
              </a:ext>
            </a:extLst>
          </p:cNvPr>
          <p:cNvSpPr/>
          <p:nvPr/>
        </p:nvSpPr>
        <p:spPr>
          <a:xfrm>
            <a:off x="5766733" y="2988225"/>
            <a:ext cx="791400" cy="754200"/>
          </a:xfrm>
          <a:prstGeom prst="roundRect">
            <a:avLst>
              <a:gd name="adj" fmla="val 16667"/>
            </a:avLst>
          </a:prstGeom>
          <a:solidFill>
            <a:srgbClr val="63298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46" name="Google Shape;33;p6">
            <a:extLst>
              <a:ext uri="{FF2B5EF4-FFF2-40B4-BE49-F238E27FC236}">
                <a16:creationId xmlns:a16="http://schemas.microsoft.com/office/drawing/2014/main" id="{D3E7BEC4-4D1E-1D4D-AA89-F0A44345CF37}"/>
              </a:ext>
            </a:extLst>
          </p:cNvPr>
          <p:cNvSpPr txBox="1"/>
          <p:nvPr/>
        </p:nvSpPr>
        <p:spPr>
          <a:xfrm>
            <a:off x="5766744" y="31452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#63298F</a:t>
            </a:r>
            <a:endParaRPr sz="1000" kern="0" dirty="0">
              <a:solidFill>
                <a:srgbClr val="FFFFFF"/>
              </a:solidFill>
              <a:latin typeface="Calibri" panose="020F0502020204030204"/>
              <a:cs typeface="Arial"/>
              <a:sym typeface="Arial"/>
            </a:endParaRPr>
          </a:p>
        </p:txBody>
      </p:sp>
      <p:sp>
        <p:nvSpPr>
          <p:cNvPr id="47" name="Google Shape;36;p6">
            <a:extLst>
              <a:ext uri="{FF2B5EF4-FFF2-40B4-BE49-F238E27FC236}">
                <a16:creationId xmlns:a16="http://schemas.microsoft.com/office/drawing/2014/main" id="{2EB203A4-5CE1-21E0-FAB5-D890C46F5875}"/>
              </a:ext>
            </a:extLst>
          </p:cNvPr>
          <p:cNvSpPr/>
          <p:nvPr/>
        </p:nvSpPr>
        <p:spPr>
          <a:xfrm>
            <a:off x="4704908" y="3919325"/>
            <a:ext cx="791400" cy="754200"/>
          </a:xfrm>
          <a:prstGeom prst="roundRect">
            <a:avLst>
              <a:gd name="adj" fmla="val 16667"/>
            </a:avLst>
          </a:prstGeom>
          <a:solidFill>
            <a:srgbClr val="BAD6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49" name="Google Shape;37;p6">
            <a:extLst>
              <a:ext uri="{FF2B5EF4-FFF2-40B4-BE49-F238E27FC236}">
                <a16:creationId xmlns:a16="http://schemas.microsoft.com/office/drawing/2014/main" id="{3F647F10-3CE4-BDB3-DCCD-D7E47BF8FA73}"/>
              </a:ext>
            </a:extLst>
          </p:cNvPr>
          <p:cNvSpPr/>
          <p:nvPr/>
        </p:nvSpPr>
        <p:spPr>
          <a:xfrm>
            <a:off x="5766728" y="3919325"/>
            <a:ext cx="791400" cy="754200"/>
          </a:xfrm>
          <a:prstGeom prst="roundRect">
            <a:avLst>
              <a:gd name="adj" fmla="val 16667"/>
            </a:avLst>
          </a:prstGeom>
          <a:solidFill>
            <a:srgbClr val="FF8B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Calibri" panose="020F0502020204030204"/>
              <a:cs typeface="Arial"/>
              <a:sym typeface="Arial"/>
            </a:endParaRPr>
          </a:p>
        </p:txBody>
      </p:sp>
      <p:sp>
        <p:nvSpPr>
          <p:cNvPr id="50" name="Google Shape;39;p6">
            <a:extLst>
              <a:ext uri="{FF2B5EF4-FFF2-40B4-BE49-F238E27FC236}">
                <a16:creationId xmlns:a16="http://schemas.microsoft.com/office/drawing/2014/main" id="{7FB5B39C-475C-BDDA-017B-178ABD0D55A0}"/>
              </a:ext>
            </a:extLst>
          </p:cNvPr>
          <p:cNvSpPr txBox="1"/>
          <p:nvPr/>
        </p:nvSpPr>
        <p:spPr>
          <a:xfrm>
            <a:off x="4704908"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#BAD6F1</a:t>
            </a:r>
            <a:endParaRPr sz="1000" kern="0" dirty="0">
              <a:solidFill>
                <a:srgbClr val="FFFFFF"/>
              </a:solidFill>
              <a:latin typeface="Calibri" panose="020F0502020204030204"/>
              <a:cs typeface="Arial"/>
              <a:sym typeface="Arial"/>
            </a:endParaRPr>
          </a:p>
        </p:txBody>
      </p:sp>
      <p:sp>
        <p:nvSpPr>
          <p:cNvPr id="51" name="Google Shape;40;p6">
            <a:extLst>
              <a:ext uri="{FF2B5EF4-FFF2-40B4-BE49-F238E27FC236}">
                <a16:creationId xmlns:a16="http://schemas.microsoft.com/office/drawing/2014/main" id="{DEA23AE7-7FF4-6497-4709-AE1CBA8003C2}"/>
              </a:ext>
            </a:extLst>
          </p:cNvPr>
          <p:cNvSpPr txBox="1"/>
          <p:nvPr/>
        </p:nvSpPr>
        <p:spPr>
          <a:xfrm>
            <a:off x="5766733" y="4076375"/>
            <a:ext cx="791400" cy="440100"/>
          </a:xfrm>
          <a:prstGeom prst="rect">
            <a:avLst/>
          </a:prstGeom>
          <a:noFill/>
          <a:ln>
            <a:noFill/>
          </a:ln>
        </p:spPr>
        <p:txBody>
          <a:bodyPr spcFirstLastPara="1" wrap="square" lIns="91425" tIns="91425" rIns="91425" bIns="91425" anchor="ctr" anchorCtr="0">
            <a:noAutofit/>
          </a:bodyPr>
          <a:lstStyle/>
          <a:p>
            <a:pPr algn="ctr" defTabSz="914400">
              <a:buClr>
                <a:srgbClr val="000000"/>
              </a:buClr>
              <a:buFont typeface="Arial"/>
              <a:buNone/>
            </a:pPr>
            <a:r>
              <a:rPr lang="es-ES" sz="1000" kern="0" dirty="0">
                <a:solidFill>
                  <a:srgbClr val="FFFFFF"/>
                </a:solidFill>
                <a:latin typeface="Calibri" panose="020F0502020204030204"/>
                <a:cs typeface="Arial"/>
                <a:sym typeface="Arial"/>
              </a:rPr>
              <a:t>#FF8BFF</a:t>
            </a:r>
            <a:endParaRPr sz="1000" kern="0" dirty="0">
              <a:solidFill>
                <a:srgbClr val="FFFFFF"/>
              </a:solidFill>
              <a:latin typeface="Calibri" panose="020F0502020204030204"/>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
        <p:cNvGrpSpPr/>
        <p:nvPr/>
      </p:nvGrpSpPr>
      <p:grpSpPr>
        <a:xfrm>
          <a:off x="0" y="0"/>
          <a:ext cx="0" cy="0"/>
          <a:chOff x="0" y="0"/>
          <a:chExt cx="0" cy="0"/>
        </a:xfrm>
      </p:grpSpPr>
      <p:sp>
        <p:nvSpPr>
          <p:cNvPr id="53" name="Google Shape;53;p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 </a:t>
            </a:r>
            <a:r>
              <a:rPr kumimoji="0" lang="en" sz="1100" b="1" i="0" u="none" strike="noStrike" kern="0" cap="none" spc="0" normalizeH="0" baseline="0" noProof="0">
                <a:ln>
                  <a:noFill/>
                </a:ln>
                <a:solidFill>
                  <a:srgbClr val="869FB2"/>
                </a:solidFill>
                <a:effectLst/>
                <a:uLnTx/>
                <a:uFillTx/>
                <a:latin typeface="Arial"/>
                <a:cs typeface="Arial"/>
                <a:sym typeface="Arial"/>
              </a:rPr>
              <a:t>h</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ow it works</a:t>
            </a:r>
            <a:r>
              <a:rPr kumimoji="0" lang="en" sz="1100" b="0" i="0" u="none" strike="noStrike" kern="0" cap="none" spc="0" normalizeH="0" baseline="0" noProof="0">
                <a:ln>
                  <a:noFill/>
                </a:ln>
                <a:solidFill>
                  <a:srgbClr val="FFFFFF"/>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a:t>
            </a:r>
            <a:endParaRPr kumimoji="0" sz="1100" b="0" i="0" u="none" strike="noStrike" kern="0" cap="none" spc="0" normalizeH="0" baseline="0" noProof="0">
              <a:ln>
                <a:noFill/>
              </a:ln>
              <a:solidFill>
                <a:srgbClr val="869FB2"/>
              </a:solidFill>
              <a:effectLst/>
              <a:uLnTx/>
              <a:uFillTx/>
              <a:latin typeface="Arial"/>
              <a:cs typeface="Arial"/>
              <a:sym typeface="Arial"/>
            </a:endParaRPr>
          </a:p>
        </p:txBody>
      </p:sp>
      <p:sp>
        <p:nvSpPr>
          <p:cNvPr id="54" name="Google Shape;54;p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55" name="Google Shape;55;p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6" name="Google Shape;56;p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7" name="Google Shape;57;p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8" name="Google Shape;58;p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9" name="Google Shape;59;p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pic>
        <p:nvPicPr>
          <p:cNvPr id="60" name="Google Shape;60;p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1" name="Google Shape;61;p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2" name="Google Shape;62;p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3" name="Google Shape;63;p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4" name="Google Shape;64;p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Patrón de fondo&#10;&#10;Descripción generada automáticamente con confianza baja">
            <a:extLst>
              <a:ext uri="{FF2B5EF4-FFF2-40B4-BE49-F238E27FC236}">
                <a16:creationId xmlns:a16="http://schemas.microsoft.com/office/drawing/2014/main" id="{50205632-89F2-4CCC-D5EA-7E272FB5B94E}"/>
              </a:ext>
            </a:extLst>
          </p:cNvPr>
          <p:cNvPicPr>
            <a:picLocks noChangeAspect="1"/>
          </p:cNvPicPr>
          <p:nvPr/>
        </p:nvPicPr>
        <p:blipFill rotWithShape="1">
          <a:blip r:embed="rId2">
            <a:extLst>
              <a:ext uri="{28A0092B-C50C-407E-A947-70E740481C1C}">
                <a14:useLocalDpi xmlns:a14="http://schemas.microsoft.com/office/drawing/2010/main" val="0"/>
              </a:ext>
            </a:extLst>
          </a:blip>
          <a:srcRect l="70513" t="16723" r="2755" b="32838"/>
          <a:stretch/>
        </p:blipFill>
        <p:spPr>
          <a:xfrm flipH="1" flipV="1">
            <a:off x="7251179" y="-2"/>
            <a:ext cx="1892820" cy="2008910"/>
          </a:xfrm>
          <a:prstGeom prst="rect">
            <a:avLst/>
          </a:prstGeom>
        </p:spPr>
      </p:pic>
      <p:pic>
        <p:nvPicPr>
          <p:cNvPr id="3" name="Imagen 2" descr="Icono&#10;&#10;Descripción generada automáticamente">
            <a:extLst>
              <a:ext uri="{FF2B5EF4-FFF2-40B4-BE49-F238E27FC236}">
                <a16:creationId xmlns:a16="http://schemas.microsoft.com/office/drawing/2014/main" id="{09379ABD-BE92-CD49-C95B-4B08C69DD6C6}"/>
              </a:ext>
            </a:extLst>
          </p:cNvPr>
          <p:cNvPicPr>
            <a:picLocks noChangeAspect="1"/>
          </p:cNvPicPr>
          <p:nvPr/>
        </p:nvPicPr>
        <p:blipFill rotWithShape="1">
          <a:blip r:embed="rId3">
            <a:extLst>
              <a:ext uri="{28A0092B-C50C-407E-A947-70E740481C1C}">
                <a14:useLocalDpi xmlns:a14="http://schemas.microsoft.com/office/drawing/2010/main" val="0"/>
              </a:ext>
            </a:extLst>
          </a:blip>
          <a:srcRect l="70848" t="24065" r="2121" b="37755"/>
          <a:stretch/>
        </p:blipFill>
        <p:spPr>
          <a:xfrm flipH="1" flipV="1">
            <a:off x="8271392" y="-71432"/>
            <a:ext cx="1009571" cy="802102"/>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69C2DB85-AE99-1A6B-224A-3D3750A30D6F}"/>
              </a:ext>
            </a:extLst>
          </p:cNvPr>
          <p:cNvPicPr>
            <a:picLocks noChangeAspect="1"/>
          </p:cNvPicPr>
          <p:nvPr/>
        </p:nvPicPr>
        <p:blipFill rotWithShape="1">
          <a:blip r:embed="rId4">
            <a:extLst>
              <a:ext uri="{28A0092B-C50C-407E-A947-70E740481C1C}">
                <a14:useLocalDpi xmlns:a14="http://schemas.microsoft.com/office/drawing/2010/main" val="0"/>
              </a:ext>
            </a:extLst>
          </a:blip>
          <a:srcRect l="1080" t="41356" r="63618" b="23902"/>
          <a:stretch/>
        </p:blipFill>
        <p:spPr>
          <a:xfrm flipH="1">
            <a:off x="-2" y="3433035"/>
            <a:ext cx="3090067" cy="1710466"/>
          </a:xfrm>
          <a:prstGeom prst="rect">
            <a:avLst/>
          </a:prstGeom>
        </p:spPr>
      </p:pic>
      <p:pic>
        <p:nvPicPr>
          <p:cNvPr id="6" name="Imagen 5" descr="Icono&#10;&#10;Descripción generada automáticamente">
            <a:extLst>
              <a:ext uri="{FF2B5EF4-FFF2-40B4-BE49-F238E27FC236}">
                <a16:creationId xmlns:a16="http://schemas.microsoft.com/office/drawing/2014/main" id="{28D522B0-4027-2A73-8105-32590608BC52}"/>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25327" r="81431" b="24553"/>
          <a:stretch/>
        </p:blipFill>
        <p:spPr>
          <a:xfrm flipH="1">
            <a:off x="-38101" y="3556862"/>
            <a:ext cx="969818" cy="1624738"/>
          </a:xfrm>
          <a:prstGeom prst="rect">
            <a:avLst/>
          </a:prstGeom>
        </p:spPr>
      </p:pic>
      <p:sp>
        <p:nvSpPr>
          <p:cNvPr id="4" name="Title 3">
            <a:extLst>
              <a:ext uri="{FF2B5EF4-FFF2-40B4-BE49-F238E27FC236}">
                <a16:creationId xmlns:a16="http://schemas.microsoft.com/office/drawing/2014/main" id="{8E68F8C9-9363-411D-9575-F40C87BDBCAB}"/>
              </a:ext>
            </a:extLst>
          </p:cNvPr>
          <p:cNvSpPr>
            <a:spLocks noGrp="1"/>
          </p:cNvSpPr>
          <p:nvPr>
            <p:ph type="ctrTitle"/>
          </p:nvPr>
        </p:nvSpPr>
        <p:spPr/>
        <p:txBody>
          <a:bodyPr/>
          <a:lstStyle/>
          <a:p>
            <a:r>
              <a:rPr lang="en-US" dirty="0"/>
              <a:t>CONTENTS OF THIS TEMPLATE</a:t>
            </a:r>
          </a:p>
        </p:txBody>
      </p:sp>
      <p:pic>
        <p:nvPicPr>
          <p:cNvPr id="14" name="Imagen 13" descr="Forma&#10;&#10;Descripción generada automáticamente">
            <a:extLst>
              <a:ext uri="{FF2B5EF4-FFF2-40B4-BE49-F238E27FC236}">
                <a16:creationId xmlns:a16="http://schemas.microsoft.com/office/drawing/2014/main" id="{709E8D6D-25DC-E418-E192-3A4B320EFCEC}"/>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a:off x="-225019" y="750134"/>
            <a:ext cx="1097627" cy="544726"/>
          </a:xfrm>
          <a:prstGeom prst="rect">
            <a:avLst/>
          </a:prstGeom>
        </p:spPr>
      </p:pic>
      <p:pic>
        <p:nvPicPr>
          <p:cNvPr id="15" name="Imagen 14" descr="Forma&#10;&#10;Descripción generada automáticamente">
            <a:extLst>
              <a:ext uri="{FF2B5EF4-FFF2-40B4-BE49-F238E27FC236}">
                <a16:creationId xmlns:a16="http://schemas.microsoft.com/office/drawing/2014/main" id="{2977BB8F-901A-F6AE-6347-F64054F0CE95}"/>
              </a:ext>
            </a:extLst>
          </p:cNvPr>
          <p:cNvPicPr>
            <a:picLocks noChangeAspect="1"/>
          </p:cNvPicPr>
          <p:nvPr/>
        </p:nvPicPr>
        <p:blipFill rotWithShape="1">
          <a:blip r:embed="rId6">
            <a:extLst>
              <a:ext uri="{28A0092B-C50C-407E-A947-70E740481C1C}">
                <a14:useLocalDpi xmlns:a14="http://schemas.microsoft.com/office/drawing/2010/main" val="0"/>
              </a:ext>
            </a:extLst>
          </a:blip>
          <a:srcRect l="6337" t="11190" r="6996" b="12346"/>
          <a:stretch/>
        </p:blipFill>
        <p:spPr>
          <a:xfrm>
            <a:off x="7198556" y="3668342"/>
            <a:ext cx="2286955" cy="1134961"/>
          </a:xfrm>
          <a:prstGeom prst="rect">
            <a:avLst/>
          </a:prstGeom>
        </p:spPr>
      </p:pic>
      <p:graphicFrame>
        <p:nvGraphicFramePr>
          <p:cNvPr id="18" name="Google Shape;134;p28">
            <a:extLst>
              <a:ext uri="{FF2B5EF4-FFF2-40B4-BE49-F238E27FC236}">
                <a16:creationId xmlns:a16="http://schemas.microsoft.com/office/drawing/2014/main" id="{61C81FDD-5A7A-4238-94B2-58702BBE2E57}"/>
              </a:ext>
            </a:extLst>
          </p:cNvPr>
          <p:cNvGraphicFramePr/>
          <p:nvPr>
            <p:extLst>
              <p:ext uri="{D42A27DB-BD31-4B8C-83A1-F6EECF244321}">
                <p14:modId xmlns:p14="http://schemas.microsoft.com/office/powerpoint/2010/main" val="2672735184"/>
              </p:ext>
            </p:extLst>
          </p:nvPr>
        </p:nvGraphicFramePr>
        <p:xfrm>
          <a:off x="899504" y="2567051"/>
          <a:ext cx="7348235" cy="1563990"/>
        </p:xfrm>
        <a:graphic>
          <a:graphicData uri="http://schemas.openxmlformats.org/drawingml/2006/table">
            <a:tbl>
              <a:tblPr>
                <a:noFill/>
              </a:tblPr>
              <a:tblGrid>
                <a:gridCol w="2110606">
                  <a:extLst>
                    <a:ext uri="{9D8B030D-6E8A-4147-A177-3AD203B41FA5}">
                      <a16:colId xmlns:a16="http://schemas.microsoft.com/office/drawing/2014/main" val="20000"/>
                    </a:ext>
                  </a:extLst>
                </a:gridCol>
                <a:gridCol w="5237629">
                  <a:extLst>
                    <a:ext uri="{9D8B030D-6E8A-4147-A177-3AD203B41FA5}">
                      <a16:colId xmlns:a16="http://schemas.microsoft.com/office/drawing/2014/main" val="20001"/>
                    </a:ext>
                  </a:extLst>
                </a:gridCol>
              </a:tblGrid>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7" action="ppaction://hlinksldjump"/>
                        </a:rPr>
                        <a:t>Fonts</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1600"/>
                        </a:spcAft>
                        <a:buNone/>
                      </a:pPr>
                      <a:r>
                        <a:rPr lang="en" sz="1000" dirty="0">
                          <a:solidFill>
                            <a:schemeClr val="dk1"/>
                          </a:solidFill>
                          <a:latin typeface="Manrope Medium" pitchFamily="2" charset="0"/>
                          <a:ea typeface="Anaheim"/>
                          <a:cs typeface="Anaheim"/>
                          <a:sym typeface="Anaheim"/>
                        </a:rPr>
                        <a:t>To view this template correctly in PowerPoint, download and install the fonts we used</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8" action="ppaction://hlinksldjump"/>
                        </a:rPr>
                        <a:t>Used</a:t>
                      </a:r>
                      <a:r>
                        <a:rPr lang="en" sz="1000" b="1" u="none" dirty="0">
                          <a:solidFill>
                            <a:schemeClr val="tx1"/>
                          </a:solidFill>
                          <a:latin typeface="Manrope Medium" pitchFamily="2" charset="0"/>
                          <a:ea typeface="Anaheim"/>
                          <a:cs typeface="Anaheim"/>
                          <a:sym typeface="Anaheim"/>
                        </a:rPr>
                        <a:t> and </a:t>
                      </a:r>
                      <a:r>
                        <a:rPr lang="en" sz="1000" b="1" u="none" dirty="0">
                          <a:solidFill>
                            <a:schemeClr val="tx1"/>
                          </a:solidFill>
                          <a:latin typeface="Manrope Medium" pitchFamily="2" charset="0"/>
                          <a:ea typeface="Anaheim"/>
                          <a:cs typeface="Anaheim"/>
                          <a:sym typeface="Anaheim"/>
                          <a:hlinkClick r:id="rId9" action="ppaction://hlinksldjump"/>
                        </a:rPr>
                        <a:t>alternative resources</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1600"/>
                        </a:spcAft>
                        <a:buNone/>
                      </a:pPr>
                      <a:r>
                        <a:rPr lang="en" sz="1000" dirty="0">
                          <a:solidFill>
                            <a:schemeClr val="dk1"/>
                          </a:solidFill>
                          <a:latin typeface="Manrope Medium" pitchFamily="2" charset="0"/>
                          <a:ea typeface="Anaheim"/>
                          <a:cs typeface="Anaheim"/>
                          <a:sym typeface="Anaheim"/>
                        </a:rPr>
                        <a:t>An assortment of graphic resources that are suitable for use in this presentation</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10" action="ppaction://hlinksldjump"/>
                        </a:rPr>
                        <a:t>Thanks slide</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1600"/>
                        </a:spcAft>
                        <a:buNone/>
                      </a:pPr>
                      <a:r>
                        <a:rPr lang="en" sz="1000" dirty="0">
                          <a:solidFill>
                            <a:schemeClr val="dk1"/>
                          </a:solidFill>
                          <a:latin typeface="Manrope Medium" pitchFamily="2" charset="0"/>
                          <a:ea typeface="Anaheim"/>
                          <a:cs typeface="Anaheim"/>
                          <a:sym typeface="Anaheim"/>
                        </a:rPr>
                        <a:t>You must keep it so that proper credits for our design are given</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7" action="ppaction://hlinksldjump"/>
                        </a:rPr>
                        <a:t>Colors</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1600"/>
                        </a:spcAft>
                        <a:buNone/>
                      </a:pPr>
                      <a:r>
                        <a:rPr lang="en" sz="1000" dirty="0">
                          <a:solidFill>
                            <a:schemeClr val="dk1"/>
                          </a:solidFill>
                          <a:latin typeface="Manrope Medium" pitchFamily="2" charset="0"/>
                          <a:ea typeface="Anaheim"/>
                          <a:cs typeface="Anaheim"/>
                          <a:sym typeface="Anaheim"/>
                        </a:rPr>
                        <a:t>All the colors used in this presentation</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hlinkClick r:id="rId11" action="ppaction://hlinksldjump"/>
                        </a:rPr>
                        <a:t>Icons</a:t>
                      </a:r>
                      <a:r>
                        <a:rPr lang="en" sz="1000" b="1" u="none" dirty="0">
                          <a:solidFill>
                            <a:schemeClr val="tx1"/>
                          </a:solidFill>
                          <a:latin typeface="Manrope Medium" pitchFamily="2" charset="0"/>
                          <a:ea typeface="Anaheim"/>
                          <a:cs typeface="Anaheim"/>
                          <a:sym typeface="Anaheim"/>
                        </a:rPr>
                        <a:t> and </a:t>
                      </a:r>
                      <a:r>
                        <a:rPr lang="en" sz="1000" b="1" u="none" dirty="0">
                          <a:solidFill>
                            <a:schemeClr val="tx1"/>
                          </a:solidFill>
                          <a:latin typeface="Manrope Medium" pitchFamily="2" charset="0"/>
                          <a:ea typeface="Anaheim"/>
                          <a:cs typeface="Anaheim"/>
                          <a:sym typeface="Anaheim"/>
                          <a:hlinkClick r:id="rId12" action="ppaction://hlinksldjump"/>
                        </a:rPr>
                        <a:t>infographic resources</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0"/>
                        </a:spcAft>
                        <a:buNone/>
                      </a:pPr>
                      <a:r>
                        <a:rPr lang="en" sz="1000" dirty="0">
                          <a:solidFill>
                            <a:schemeClr val="dk1"/>
                          </a:solidFill>
                          <a:latin typeface="Manrope Medium" pitchFamily="2" charset="0"/>
                          <a:ea typeface="Anaheim"/>
                          <a:cs typeface="Anaheim"/>
                          <a:sym typeface="Anaheim"/>
                        </a:rPr>
                        <a:t>These can be used in the template, and their size and color can be edited</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260665">
                <a:tc>
                  <a:txBody>
                    <a:bodyPr/>
                    <a:lstStyle/>
                    <a:p>
                      <a:pPr marL="0" lvl="0" indent="0" algn="l" rtl="0">
                        <a:spcBef>
                          <a:spcPts val="0"/>
                        </a:spcBef>
                        <a:spcAft>
                          <a:spcPts val="0"/>
                        </a:spcAft>
                        <a:buNone/>
                      </a:pPr>
                      <a:r>
                        <a:rPr lang="en" sz="1000" b="1" u="none" dirty="0">
                          <a:solidFill>
                            <a:schemeClr val="tx1"/>
                          </a:solidFill>
                          <a:latin typeface="Manrope Medium" pitchFamily="2" charset="0"/>
                          <a:ea typeface="Anaheim"/>
                          <a:cs typeface="Anaheim"/>
                          <a:sym typeface="Anaheim"/>
                        </a:rPr>
                        <a:t>Editable presentation theme </a:t>
                      </a:r>
                      <a:endParaRPr sz="1000" b="1" u="none" dirty="0">
                        <a:solidFill>
                          <a:schemeClr val="tx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marL="0" lvl="0" indent="0" algn="l" rtl="0">
                        <a:spcBef>
                          <a:spcPts val="0"/>
                        </a:spcBef>
                        <a:spcAft>
                          <a:spcPts val="1600"/>
                        </a:spcAft>
                        <a:buNone/>
                      </a:pPr>
                      <a:r>
                        <a:rPr lang="en" sz="1000" dirty="0">
                          <a:solidFill>
                            <a:schemeClr val="dk1"/>
                          </a:solidFill>
                          <a:latin typeface="Manrope Medium" pitchFamily="2" charset="0"/>
                          <a:ea typeface="Anaheim"/>
                          <a:cs typeface="Anaheim"/>
                          <a:sym typeface="Anaheim"/>
                        </a:rPr>
                        <a:t>You can edit the master slides easily. For more info, click </a:t>
                      </a:r>
                      <a:r>
                        <a:rPr lang="en" sz="1000" b="1" u="sng" dirty="0">
                          <a:solidFill>
                            <a:schemeClr val="dk1"/>
                          </a:solidFill>
                          <a:latin typeface="Manrope Medium" pitchFamily="2" charset="0"/>
                          <a:ea typeface="Anaheim"/>
                          <a:cs typeface="Anaheim"/>
                          <a:sym typeface="Anaheim"/>
                          <a:hlinkClick r:id="rId13">
                            <a:extLst>
                              <a:ext uri="{A12FA001-AC4F-418D-AE19-62706E023703}">
                                <ahyp:hlinkClr xmlns:ahyp="http://schemas.microsoft.com/office/drawing/2018/hyperlinkcolor" val="tx"/>
                              </a:ext>
                            </a:extLst>
                          </a:hlinkClick>
                        </a:rPr>
                        <a:t>here</a:t>
                      </a:r>
                      <a:endParaRPr sz="1000" dirty="0">
                        <a:solidFill>
                          <a:schemeClr val="dk1"/>
                        </a:solidFill>
                        <a:latin typeface="Manrope Medium" pitchFamily="2" charset="0"/>
                        <a:ea typeface="Anaheim"/>
                        <a:cs typeface="Anaheim"/>
                        <a:sym typeface="Anaheim"/>
                      </a:endParaRPr>
                    </a:p>
                  </a:txBody>
                  <a:tcPr marL="91425" marR="91425" marT="0" marB="0"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19" name="Google Shape;135;p28">
            <a:extLst>
              <a:ext uri="{FF2B5EF4-FFF2-40B4-BE49-F238E27FC236}">
                <a16:creationId xmlns:a16="http://schemas.microsoft.com/office/drawing/2014/main" id="{DCDD906A-D901-04AC-A89B-F0E69D43A319}"/>
              </a:ext>
            </a:extLst>
          </p:cNvPr>
          <p:cNvSpPr txBox="1"/>
          <p:nvPr/>
        </p:nvSpPr>
        <p:spPr>
          <a:xfrm>
            <a:off x="723900" y="2052339"/>
            <a:ext cx="7696200" cy="316484"/>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dirty="0">
                <a:solidFill>
                  <a:srgbClr val="191919"/>
                </a:solidFill>
                <a:latin typeface="Manrope Medium" pitchFamily="2" charset="0"/>
                <a:ea typeface="Anaheim"/>
                <a:cs typeface="Anaheim"/>
                <a:sym typeface="Anaheim"/>
              </a:rPr>
              <a:t>You can delete this slide when you’re done editing the presentation</a:t>
            </a:r>
            <a:endParaRPr sz="1200" b="1" dirty="0">
              <a:solidFill>
                <a:srgbClr val="6E6EE3"/>
              </a:solidFill>
              <a:latin typeface="Manrope Medium" pitchFamily="2" charset="0"/>
              <a:ea typeface="Anaheim"/>
              <a:cs typeface="Anaheim"/>
              <a:sym typeface="Anaheim"/>
            </a:endParaRPr>
          </a:p>
        </p:txBody>
      </p:sp>
      <p:sp>
        <p:nvSpPr>
          <p:cNvPr id="20" name="Google Shape;136;p28">
            <a:extLst>
              <a:ext uri="{FF2B5EF4-FFF2-40B4-BE49-F238E27FC236}">
                <a16:creationId xmlns:a16="http://schemas.microsoft.com/office/drawing/2014/main" id="{986FA26E-F02C-6817-5008-8E64F7020A1B}"/>
              </a:ext>
            </a:extLst>
          </p:cNvPr>
          <p:cNvSpPr txBox="1"/>
          <p:nvPr/>
        </p:nvSpPr>
        <p:spPr>
          <a:xfrm>
            <a:off x="2119591" y="4235823"/>
            <a:ext cx="1644926" cy="3595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latin typeface="Manrope Medium" pitchFamily="2" charset="0"/>
                <a:ea typeface="Anaheim"/>
                <a:cs typeface="Anaheim"/>
                <a:sym typeface="Anaheim"/>
              </a:rPr>
              <a:t>For more info:</a:t>
            </a:r>
            <a:br>
              <a:rPr lang="en" sz="1000" dirty="0">
                <a:latin typeface="Manrope Medium" pitchFamily="2" charset="0"/>
                <a:ea typeface="Anaheim"/>
                <a:cs typeface="Anaheim"/>
                <a:sym typeface="Anaheim"/>
              </a:rPr>
            </a:br>
            <a:r>
              <a:rPr lang="en" sz="1000" b="1" dirty="0">
                <a:latin typeface="Manrope Medium" pitchFamily="2" charset="0"/>
                <a:ea typeface="Anaheim"/>
                <a:cs typeface="Anaheim"/>
                <a:sym typeface="Anaheim"/>
                <a:hlinkClick r:id="rId14">
                  <a:extLst>
                    <a:ext uri="{A12FA001-AC4F-418D-AE19-62706E023703}">
                      <ahyp:hlinkClr xmlns:ahyp="http://schemas.microsoft.com/office/drawing/2018/hyperlinkcolor" val="tx"/>
                    </a:ext>
                  </a:extLst>
                </a:hlinkClick>
              </a:rPr>
              <a:t>SLIDESGO</a:t>
            </a:r>
            <a:r>
              <a:rPr lang="en" sz="1000" b="1" dirty="0">
                <a:uFill>
                  <a:noFill/>
                </a:uFill>
                <a:latin typeface="Manrope Medium" pitchFamily="2" charset="0"/>
                <a:ea typeface="Anaheim"/>
                <a:cs typeface="Anaheim"/>
                <a:sym typeface="Anaheim"/>
                <a:hlinkClick r:id="rId14">
                  <a:extLst>
                    <a:ext uri="{A12FA001-AC4F-418D-AE19-62706E023703}">
                      <ahyp:hlinkClr xmlns:ahyp="http://schemas.microsoft.com/office/drawing/2018/hyperlinkcolor" val="tx"/>
                    </a:ext>
                  </a:extLst>
                </a:hlinkClick>
              </a:rPr>
              <a:t> </a:t>
            </a:r>
            <a:r>
              <a:rPr lang="en" sz="1000" b="1" dirty="0">
                <a:latin typeface="Manrope Medium" pitchFamily="2" charset="0"/>
                <a:ea typeface="Anaheim"/>
                <a:cs typeface="Anaheim"/>
                <a:sym typeface="Anaheim"/>
              </a:rPr>
              <a:t>| </a:t>
            </a:r>
            <a:r>
              <a:rPr lang="en" sz="1000" b="1" dirty="0">
                <a:latin typeface="Manrope Medium" pitchFamily="2" charset="0"/>
                <a:ea typeface="Anaheim"/>
                <a:cs typeface="Anaheim"/>
                <a:sym typeface="Anaheim"/>
                <a:hlinkClick r:id="rId15">
                  <a:extLst>
                    <a:ext uri="{A12FA001-AC4F-418D-AE19-62706E023703}">
                      <ahyp:hlinkClr xmlns:ahyp="http://schemas.microsoft.com/office/drawing/2018/hyperlinkcolor" val="tx"/>
                    </a:ext>
                  </a:extLst>
                </a:hlinkClick>
              </a:rPr>
              <a:t>BLOG</a:t>
            </a:r>
            <a:r>
              <a:rPr lang="en" sz="1000" b="1" dirty="0">
                <a:latin typeface="Manrope Medium" pitchFamily="2" charset="0"/>
                <a:ea typeface="Anaheim"/>
                <a:cs typeface="Anaheim"/>
                <a:sym typeface="Anaheim"/>
              </a:rPr>
              <a:t> | </a:t>
            </a:r>
            <a:r>
              <a:rPr lang="en" sz="1000" b="1" dirty="0">
                <a:latin typeface="Manrope Medium" pitchFamily="2" charset="0"/>
                <a:ea typeface="Anaheim"/>
                <a:cs typeface="Anaheim"/>
                <a:sym typeface="Anaheim"/>
                <a:hlinkClick r:id="rId16">
                  <a:extLst>
                    <a:ext uri="{A12FA001-AC4F-418D-AE19-62706E023703}">
                      <ahyp:hlinkClr xmlns:ahyp="http://schemas.microsoft.com/office/drawing/2018/hyperlinkcolor" val="tx"/>
                    </a:ext>
                  </a:extLst>
                </a:hlinkClick>
              </a:rPr>
              <a:t>FAQ</a:t>
            </a:r>
            <a:r>
              <a:rPr lang="en" sz="1000" b="1" dirty="0">
                <a:latin typeface="Manrope Medium" pitchFamily="2" charset="0"/>
                <a:ea typeface="Anaheim"/>
                <a:cs typeface="Anaheim"/>
                <a:sym typeface="Anaheim"/>
              </a:rPr>
              <a:t>s</a:t>
            </a:r>
            <a:endParaRPr sz="1000" b="1" dirty="0">
              <a:latin typeface="Manrope Medium" pitchFamily="2" charset="0"/>
              <a:ea typeface="Anaheim"/>
              <a:cs typeface="Anaheim"/>
              <a:sym typeface="Anaheim"/>
            </a:endParaRPr>
          </a:p>
        </p:txBody>
      </p:sp>
      <p:sp>
        <p:nvSpPr>
          <p:cNvPr id="21" name="Google Shape;137;p28">
            <a:extLst>
              <a:ext uri="{FF2B5EF4-FFF2-40B4-BE49-F238E27FC236}">
                <a16:creationId xmlns:a16="http://schemas.microsoft.com/office/drawing/2014/main" id="{4B1B342B-F46B-BD5B-910D-4A56F2E00151}"/>
              </a:ext>
            </a:extLst>
          </p:cNvPr>
          <p:cNvSpPr txBox="1"/>
          <p:nvPr/>
        </p:nvSpPr>
        <p:spPr>
          <a:xfrm>
            <a:off x="3900815" y="4235823"/>
            <a:ext cx="3123594" cy="3595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latin typeface="Manrope Medium" pitchFamily="2" charset="0"/>
                <a:ea typeface="Anaheim"/>
                <a:cs typeface="Anaheim"/>
                <a:sym typeface="Anaheim"/>
              </a:rPr>
              <a:t>You can visit our sister projects:</a:t>
            </a:r>
            <a:br>
              <a:rPr lang="en" sz="1000" dirty="0">
                <a:latin typeface="Manrope Medium" pitchFamily="2" charset="0"/>
                <a:ea typeface="Anaheim"/>
                <a:cs typeface="Anaheim"/>
                <a:sym typeface="Anaheim"/>
              </a:rPr>
            </a:br>
            <a:r>
              <a:rPr lang="en" sz="1000" b="1" u="sng" dirty="0">
                <a:latin typeface="Manrope Medium" pitchFamily="2" charset="0"/>
                <a:ea typeface="Anaheim"/>
                <a:cs typeface="Anaheim"/>
                <a:sym typeface="Anaheim"/>
                <a:hlinkClick r:id="rId17">
                  <a:extLst>
                    <a:ext uri="{A12FA001-AC4F-418D-AE19-62706E023703}">
                      <ahyp:hlinkClr xmlns:ahyp="http://schemas.microsoft.com/office/drawing/2018/hyperlinkcolor" val="tx"/>
                    </a:ext>
                  </a:extLst>
                </a:hlinkClick>
              </a:rPr>
              <a:t>FREEPIK</a:t>
            </a:r>
            <a:r>
              <a:rPr lang="en" sz="1000" b="1" dirty="0">
                <a:latin typeface="Manrope Medium" pitchFamily="2" charset="0"/>
                <a:ea typeface="Anaheim"/>
                <a:cs typeface="Anaheim"/>
                <a:sym typeface="Anaheim"/>
              </a:rPr>
              <a:t> | </a:t>
            </a:r>
            <a:r>
              <a:rPr lang="en" sz="1000" b="1" u="sng" dirty="0">
                <a:latin typeface="Manrope Medium" pitchFamily="2" charset="0"/>
                <a:ea typeface="Anaheim"/>
                <a:cs typeface="Anaheim"/>
                <a:sym typeface="Anaheim"/>
                <a:hlinkClick r:id="rId18">
                  <a:extLst>
                    <a:ext uri="{A12FA001-AC4F-418D-AE19-62706E023703}">
                      <ahyp:hlinkClr xmlns:ahyp="http://schemas.microsoft.com/office/drawing/2018/hyperlinkcolor" val="tx"/>
                    </a:ext>
                  </a:extLst>
                </a:hlinkClick>
              </a:rPr>
              <a:t>FLATICON</a:t>
            </a:r>
            <a:r>
              <a:rPr lang="en" sz="1000" b="1" dirty="0">
                <a:latin typeface="Manrope Medium" pitchFamily="2" charset="0"/>
                <a:ea typeface="Anaheim"/>
                <a:cs typeface="Anaheim"/>
                <a:sym typeface="Anaheim"/>
              </a:rPr>
              <a:t> | </a:t>
            </a:r>
            <a:r>
              <a:rPr lang="en" sz="1000" b="1" u="sng" dirty="0">
                <a:latin typeface="Manrope Medium" pitchFamily="2" charset="0"/>
                <a:ea typeface="Anaheim"/>
                <a:cs typeface="Anaheim"/>
                <a:sym typeface="Anaheim"/>
                <a:hlinkClick r:id="rId19">
                  <a:extLst>
                    <a:ext uri="{A12FA001-AC4F-418D-AE19-62706E023703}">
                      <ahyp:hlinkClr xmlns:ahyp="http://schemas.microsoft.com/office/drawing/2018/hyperlinkcolor" val="tx"/>
                    </a:ext>
                  </a:extLst>
                </a:hlinkClick>
              </a:rPr>
              <a:t>STORYSET</a:t>
            </a:r>
            <a:r>
              <a:rPr lang="en" sz="1000" b="1" dirty="0">
                <a:latin typeface="Manrope Medium" pitchFamily="2" charset="0"/>
                <a:ea typeface="Anaheim"/>
                <a:cs typeface="Anaheim"/>
                <a:sym typeface="Anaheim"/>
              </a:rPr>
              <a:t> | </a:t>
            </a:r>
            <a:r>
              <a:rPr lang="en" sz="1000" b="1" u="sng" dirty="0">
                <a:latin typeface="Manrope Medium" pitchFamily="2" charset="0"/>
                <a:ea typeface="Anaheim"/>
                <a:cs typeface="Anaheim"/>
                <a:sym typeface="Anaheim"/>
                <a:hlinkClick r:id="rId20">
                  <a:extLst>
                    <a:ext uri="{A12FA001-AC4F-418D-AE19-62706E023703}">
                      <ahyp:hlinkClr xmlns:ahyp="http://schemas.microsoft.com/office/drawing/2018/hyperlinkcolor" val="tx"/>
                    </a:ext>
                  </a:extLst>
                </a:hlinkClick>
              </a:rPr>
              <a:t>WEPIK</a:t>
            </a:r>
            <a:r>
              <a:rPr lang="en" sz="1000" b="1" dirty="0">
                <a:uFill>
                  <a:noFill/>
                </a:uFill>
                <a:latin typeface="Manrope Medium" pitchFamily="2" charset="0"/>
                <a:ea typeface="Anaheim"/>
                <a:cs typeface="Anaheim"/>
                <a:sym typeface="Anaheim"/>
                <a:hlinkClick r:id="rId20">
                  <a:extLst>
                    <a:ext uri="{A12FA001-AC4F-418D-AE19-62706E023703}">
                      <ahyp:hlinkClr xmlns:ahyp="http://schemas.microsoft.com/office/drawing/2018/hyperlinkcolor" val="tx"/>
                    </a:ext>
                  </a:extLst>
                </a:hlinkClick>
              </a:rPr>
              <a:t> </a:t>
            </a:r>
            <a:r>
              <a:rPr lang="en" sz="1000" b="1" dirty="0">
                <a:latin typeface="Manrope Medium" pitchFamily="2" charset="0"/>
                <a:ea typeface="Anaheim"/>
                <a:cs typeface="Anaheim"/>
                <a:sym typeface="Anaheim"/>
              </a:rPr>
              <a:t>| </a:t>
            </a:r>
            <a:r>
              <a:rPr lang="en" sz="1000" b="1" u="sng" dirty="0">
                <a:latin typeface="Manrope Medium" pitchFamily="2" charset="0"/>
                <a:ea typeface="Anaheim"/>
                <a:cs typeface="Anaheim"/>
                <a:sym typeface="Anaheim"/>
                <a:hlinkClick r:id="rId21">
                  <a:extLst>
                    <a:ext uri="{A12FA001-AC4F-418D-AE19-62706E023703}">
                      <ahyp:hlinkClr xmlns:ahyp="http://schemas.microsoft.com/office/drawing/2018/hyperlinkcolor" val="tx"/>
                    </a:ext>
                  </a:extLst>
                </a:hlinkClick>
              </a:rPr>
              <a:t>VIDEVO</a:t>
            </a:r>
            <a:endParaRPr sz="1000" b="1" dirty="0">
              <a:latin typeface="Manrope Medium" pitchFamily="2" charset="0"/>
              <a:ea typeface="Anaheim"/>
              <a:cs typeface="Anaheim"/>
              <a:sym typeface="Anaheim"/>
            </a:endParaRPr>
          </a:p>
        </p:txBody>
      </p:sp>
      <p:grpSp>
        <p:nvGrpSpPr>
          <p:cNvPr id="28" name="Grupo 27">
            <a:extLst>
              <a:ext uri="{FF2B5EF4-FFF2-40B4-BE49-F238E27FC236}">
                <a16:creationId xmlns:a16="http://schemas.microsoft.com/office/drawing/2014/main" id="{AB4A40A6-4313-5A6E-C427-FE2354EB7F4B}"/>
              </a:ext>
            </a:extLst>
          </p:cNvPr>
          <p:cNvGrpSpPr/>
          <p:nvPr/>
        </p:nvGrpSpPr>
        <p:grpSpPr>
          <a:xfrm>
            <a:off x="460145" y="1170075"/>
            <a:ext cx="8224154" cy="2054318"/>
            <a:chOff x="399330" y="1154884"/>
            <a:chExt cx="8345784" cy="2084700"/>
          </a:xfrm>
        </p:grpSpPr>
        <p:sp>
          <p:nvSpPr>
            <p:cNvPr id="7" name="Rectángulo 6">
              <a:extLst>
                <a:ext uri="{FF2B5EF4-FFF2-40B4-BE49-F238E27FC236}">
                  <a16:creationId xmlns:a16="http://schemas.microsoft.com/office/drawing/2014/main" id="{FF4566C5-8C9C-15A5-82A2-F9B70773E7E7}"/>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Rectángulo 15">
              <a:extLst>
                <a:ext uri="{FF2B5EF4-FFF2-40B4-BE49-F238E27FC236}">
                  <a16:creationId xmlns:a16="http://schemas.microsoft.com/office/drawing/2014/main" id="{92C05076-AE96-AF06-8912-558157E7E246}"/>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Elipse 24">
              <a:extLst>
                <a:ext uri="{FF2B5EF4-FFF2-40B4-BE49-F238E27FC236}">
                  <a16:creationId xmlns:a16="http://schemas.microsoft.com/office/drawing/2014/main" id="{4169BFE3-6DE9-EA72-20E2-FF87433475AF}"/>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A56C3943-0BAD-6C11-CD8B-7AFFCFB8C9D2}"/>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 name="Elipse 26">
              <a:extLst>
                <a:ext uri="{FF2B5EF4-FFF2-40B4-BE49-F238E27FC236}">
                  <a16:creationId xmlns:a16="http://schemas.microsoft.com/office/drawing/2014/main" id="{B074ABF9-2095-F913-6CF0-64D911337E4A}"/>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13968117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8" dur="4750" fill="hold"/>
                                            <p:tgtEl>
                                              <p:spTgt spid="14"/>
                                            </p:tgtEl>
                                            <p:attrNameLst>
                                              <p:attrName>ppt_x</p:attrName>
                                              <p:attrName>ppt_y</p:attrName>
                                            </p:attrNameLst>
                                          </p:cBhvr>
                                          <p:rCtr x="-3490" y="0"/>
                                        </p:animMotion>
                                      </p:childTnLst>
                                    </p:cTn>
                                  </p:par>
                                  <p:par>
                                    <p:cTn id="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10" dur="7250" fill="hold"/>
                                            <p:tgtEl>
                                              <p:spTgt spid="15"/>
                                            </p:tgtEl>
                                            <p:attrNameLst>
                                              <p:attrName>ppt_x</p:attrName>
                                              <p:attrName>ppt_y</p:attrName>
                                            </p:attrNameLst>
                                          </p:cBhvr>
                                          <p:rCtr x="3559" y="31"/>
                                        </p:animMotion>
                                      </p:childTnLst>
                                    </p:cTn>
                                  </p:par>
                                  <p:par>
                                    <p:cTn id="11" presetID="42" presetClass="path" presetSubtype="0" repeatCount="indefinite" accel="3636" decel="4000" autoRev="1" fill="hold" nodeType="withEffect">
                                      <p:stCondLst>
                                        <p:cond delay="100"/>
                                      </p:stCondLst>
                                      <p:childTnLst>
                                        <p:animMotion origin="layout" path="M -3.61111E-6 -3.08642E-6 L 0.00538 -0.01049 " pathEditMode="relative" rAng="0" ptsTypes="AA">
                                          <p:cBhvr>
                                            <p:cTn id="12" dur="4500" fill="hold"/>
                                            <p:tgtEl>
                                              <p:spTgt spid="2"/>
                                            </p:tgtEl>
                                            <p:attrNameLst>
                                              <p:attrName>ppt_x</p:attrName>
                                              <p:attrName>ppt_y</p:attrName>
                                            </p:attrNameLst>
                                          </p:cBhvr>
                                          <p:rCtr x="-226" y="741"/>
                                        </p:animMotion>
                                      </p:childTnLst>
                                    </p:cTn>
                                  </p:par>
                                  <p:par>
                                    <p:cTn id="13" presetID="8" presetClass="emph" presetSubtype="0" repeatCount="indefinite" accel="2500" autoRev="1" fill="hold" nodeType="withEffect" p14:presetBounceEnd="3500">
                                      <p:stCondLst>
                                        <p:cond delay="0"/>
                                      </p:stCondLst>
                                      <p:childTnLst>
                                        <p:animRot by="300000" p14:bounceEnd="3500">
                                          <p:cBhvr>
                                            <p:cTn id="14" dur="3500" fill="hold"/>
                                            <p:tgtEl>
                                              <p:spTgt spid="2"/>
                                            </p:tgtEl>
                                            <p:attrNameLst>
                                              <p:attrName>r</p:attrName>
                                            </p:attrNameLst>
                                          </p:cBhvr>
                                        </p:animRot>
                                      </p:childTnLst>
                                    </p:cTn>
                                  </p:par>
                                  <p:par>
                                    <p:cTn id="15" presetID="42" presetClass="path" presetSubtype="0" repeatCount="indefinite" accel="9000" decel="8000" autoRev="1" fill="hold" nodeType="withEffect">
                                      <p:stCondLst>
                                        <p:cond delay="100"/>
                                      </p:stCondLst>
                                      <p:childTnLst>
                                        <p:animMotion origin="layout" path="M -2.22222E-6 1.11111E-6 L 0.00677 -0.0179 " pathEditMode="relative" rAng="0" ptsTypes="AA">
                                          <p:cBhvr>
                                            <p:cTn id="16" dur="2750" fill="hold"/>
                                            <p:tgtEl>
                                              <p:spTgt spid="3"/>
                                            </p:tgtEl>
                                            <p:attrNameLst>
                                              <p:attrName>ppt_x</p:attrName>
                                              <p:attrName>ppt_y</p:attrName>
                                            </p:attrNameLst>
                                          </p:cBhvr>
                                          <p:rCtr x="330"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6750" fill="hold"/>
                                            <p:tgtEl>
                                              <p:spTgt spid="3"/>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0.01545 0.01204 L -4.72222E-6 -2.71605E-6 " pathEditMode="relative" rAng="0" ptsTypes="AA" p14:bounceEnd="5091">
                                          <p:cBhvr>
                                            <p:cTn id="20" dur="3250" fill="hold"/>
                                            <p:tgtEl>
                                              <p:spTgt spid="6"/>
                                            </p:tgtEl>
                                            <p:attrNameLst>
                                              <p:attrName>ppt_x</p:attrName>
                                              <p:attrName>ppt_y</p:attrName>
                                            </p:attrNameLst>
                                          </p:cBhvr>
                                          <p:rCtr x="764" y="-617"/>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6"/>
                                            </p:tgtEl>
                                            <p:attrNameLst>
                                              <p:attrName>r</p:attrName>
                                            </p:attrNameLst>
                                          </p:cBhvr>
                                        </p:animRot>
                                      </p:childTnLst>
                                    </p:cTn>
                                  </p:par>
                                  <p:par>
                                    <p:cTn id="23" presetID="42" presetClass="path" presetSubtype="0" repeatCount="indefinite" accel="3636" autoRev="1" fill="hold" nodeType="withEffect" p14:presetBounceEnd="5091">
                                      <p:stCondLst>
                                        <p:cond delay="100"/>
                                      </p:stCondLst>
                                      <p:childTnLst>
                                        <p:animMotion origin="layout" path="M -0.02517 0.04229 L 5E-6 3.33333E-6 " pathEditMode="relative" rAng="0" ptsTypes="AA" p14:bounceEnd="5091">
                                          <p:cBhvr>
                                            <p:cTn id="24" dur="6750" fill="hold"/>
                                            <p:tgtEl>
                                              <p:spTgt spid="5"/>
                                            </p:tgtEl>
                                            <p:attrNameLst>
                                              <p:attrName>ppt_x</p:attrName>
                                              <p:attrName>ppt_y</p:attrName>
                                            </p:attrNameLst>
                                          </p:cBhvr>
                                          <p:rCtr x="781" y="-1728"/>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3500" fill="hold"/>
                                            <p:tgtEl>
                                              <p:spTgt spid="5"/>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200"/>
                                            <p:tgtEl>
                                              <p:spTgt spid="19"/>
                                            </p:tgtEl>
                                          </p:cBhvr>
                                        </p:animEffect>
                                      </p:childTnLst>
                                    </p:cTn>
                                  </p:par>
                                  <p:par>
                                    <p:cTn id="33" presetID="10" presetClass="entr" presetSubtype="0" fill="hold" nodeType="withEffect">
                                      <p:stCondLst>
                                        <p:cond delay="110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200"/>
                                            <p:tgtEl>
                                              <p:spTgt spid="18"/>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1200"/>
                                            <p:tgtEl>
                                              <p:spTgt spid="20"/>
                                            </p:tgtEl>
                                          </p:cBhvr>
                                        </p:animEffect>
                                      </p:childTnLst>
                                    </p:cTn>
                                  </p:par>
                                  <p:par>
                                    <p:cTn id="39" presetID="10" presetClass="entr" presetSubtype="0" fill="hold" grpId="0" nodeType="withEffect">
                                      <p:stCondLst>
                                        <p:cond delay="11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2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9" grpId="0"/>
          <p:bldP spid="20" grpId="0"/>
          <p:bldP spid="2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8" dur="4750" fill="hold"/>
                                            <p:tgtEl>
                                              <p:spTgt spid="14"/>
                                            </p:tgtEl>
                                            <p:attrNameLst>
                                              <p:attrName>ppt_x</p:attrName>
                                              <p:attrName>ppt_y</p:attrName>
                                            </p:attrNameLst>
                                          </p:cBhvr>
                                          <p:rCtr x="-3490" y="0"/>
                                        </p:animMotion>
                                      </p:childTnLst>
                                    </p:cTn>
                                  </p:par>
                                  <p:par>
                                    <p:cTn id="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10" dur="7250" fill="hold"/>
                                            <p:tgtEl>
                                              <p:spTgt spid="15"/>
                                            </p:tgtEl>
                                            <p:attrNameLst>
                                              <p:attrName>ppt_x</p:attrName>
                                              <p:attrName>ppt_y</p:attrName>
                                            </p:attrNameLst>
                                          </p:cBhvr>
                                          <p:rCtr x="3559" y="31"/>
                                        </p:animMotion>
                                      </p:childTnLst>
                                    </p:cTn>
                                  </p:par>
                                  <p:par>
                                    <p:cTn id="11" presetID="42" presetClass="path" presetSubtype="0" repeatCount="indefinite" accel="3636" decel="4000" autoRev="1" fill="hold" nodeType="withEffect">
                                      <p:stCondLst>
                                        <p:cond delay="100"/>
                                      </p:stCondLst>
                                      <p:childTnLst>
                                        <p:animMotion origin="layout" path="M -3.61111E-6 -3.08642E-6 L 0.00538 -0.01049 " pathEditMode="relative" rAng="0" ptsTypes="AA">
                                          <p:cBhvr>
                                            <p:cTn id="12" dur="4500" fill="hold"/>
                                            <p:tgtEl>
                                              <p:spTgt spid="2"/>
                                            </p:tgtEl>
                                            <p:attrNameLst>
                                              <p:attrName>ppt_x</p:attrName>
                                              <p:attrName>ppt_y</p:attrName>
                                            </p:attrNameLst>
                                          </p:cBhvr>
                                          <p:rCtr x="-226" y="741"/>
                                        </p:animMotion>
                                      </p:childTnLst>
                                    </p:cTn>
                                  </p:par>
                                  <p:par>
                                    <p:cTn id="13" presetID="8" presetClass="emph" presetSubtype="0" repeatCount="indefinite" accel="2500" autoRev="1" fill="hold" nodeType="withEffect">
                                      <p:stCondLst>
                                        <p:cond delay="0"/>
                                      </p:stCondLst>
                                      <p:childTnLst>
                                        <p:animRot by="300000">
                                          <p:cBhvr>
                                            <p:cTn id="14" dur="3500" fill="hold"/>
                                            <p:tgtEl>
                                              <p:spTgt spid="2"/>
                                            </p:tgtEl>
                                            <p:attrNameLst>
                                              <p:attrName>r</p:attrName>
                                            </p:attrNameLst>
                                          </p:cBhvr>
                                        </p:animRot>
                                      </p:childTnLst>
                                    </p:cTn>
                                  </p:par>
                                  <p:par>
                                    <p:cTn id="15" presetID="42" presetClass="path" presetSubtype="0" repeatCount="indefinite" accel="9000" decel="8000" autoRev="1" fill="hold" nodeType="withEffect">
                                      <p:stCondLst>
                                        <p:cond delay="100"/>
                                      </p:stCondLst>
                                      <p:childTnLst>
                                        <p:animMotion origin="layout" path="M -2.22222E-6 1.11111E-6 L 0.00677 -0.0179 " pathEditMode="relative" rAng="0" ptsTypes="AA">
                                          <p:cBhvr>
                                            <p:cTn id="16" dur="2750" fill="hold"/>
                                            <p:tgtEl>
                                              <p:spTgt spid="3"/>
                                            </p:tgtEl>
                                            <p:attrNameLst>
                                              <p:attrName>ppt_x</p:attrName>
                                              <p:attrName>ppt_y</p:attrName>
                                            </p:attrNameLst>
                                          </p:cBhvr>
                                          <p:rCtr x="330" y="-895"/>
                                        </p:animMotion>
                                      </p:childTnLst>
                                    </p:cTn>
                                  </p:par>
                                  <p:par>
                                    <p:cTn id="17" presetID="8" presetClass="emph" presetSubtype="0" repeatCount="indefinite" accel="2500" autoRev="1" fill="hold" nodeType="withEffect">
                                      <p:stCondLst>
                                        <p:cond delay="0"/>
                                      </p:stCondLst>
                                      <p:childTnLst>
                                        <p:animRot by="300000">
                                          <p:cBhvr>
                                            <p:cTn id="18" dur="6750" fill="hold"/>
                                            <p:tgtEl>
                                              <p:spTgt spid="3"/>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0.01545 0.01204 L -4.72222E-6 -2.71605E-6 " pathEditMode="relative" rAng="0" ptsTypes="AA">
                                          <p:cBhvr>
                                            <p:cTn id="20" dur="3250" fill="hold"/>
                                            <p:tgtEl>
                                              <p:spTgt spid="6"/>
                                            </p:tgtEl>
                                            <p:attrNameLst>
                                              <p:attrName>ppt_x</p:attrName>
                                              <p:attrName>ppt_y</p:attrName>
                                            </p:attrNameLst>
                                          </p:cBhvr>
                                          <p:rCtr x="764" y="-617"/>
                                        </p:animMotion>
                                      </p:childTnLst>
                                    </p:cTn>
                                  </p:par>
                                  <p:par>
                                    <p:cTn id="21" presetID="8" presetClass="emph" presetSubtype="0" repeatCount="indefinite" accel="2500" autoRev="1" fill="hold" nodeType="withEffect">
                                      <p:stCondLst>
                                        <p:cond delay="0"/>
                                      </p:stCondLst>
                                      <p:childTnLst>
                                        <p:animRot by="300000">
                                          <p:cBhvr>
                                            <p:cTn id="22" dur="8250" fill="hold"/>
                                            <p:tgtEl>
                                              <p:spTgt spid="6"/>
                                            </p:tgtEl>
                                            <p:attrNameLst>
                                              <p:attrName>r</p:attrName>
                                            </p:attrNameLst>
                                          </p:cBhvr>
                                        </p:animRot>
                                      </p:childTnLst>
                                    </p:cTn>
                                  </p:par>
                                  <p:par>
                                    <p:cTn id="23" presetID="42" presetClass="path" presetSubtype="0" repeatCount="indefinite" accel="3636" autoRev="1" fill="hold" nodeType="withEffect">
                                      <p:stCondLst>
                                        <p:cond delay="100"/>
                                      </p:stCondLst>
                                      <p:childTnLst>
                                        <p:animMotion origin="layout" path="M -0.02517 0.04229 L 5E-6 3.33333E-6 " pathEditMode="relative" rAng="0" ptsTypes="AA">
                                          <p:cBhvr>
                                            <p:cTn id="24" dur="6750" fill="hold"/>
                                            <p:tgtEl>
                                              <p:spTgt spid="5"/>
                                            </p:tgtEl>
                                            <p:attrNameLst>
                                              <p:attrName>ppt_x</p:attrName>
                                              <p:attrName>ppt_y</p:attrName>
                                            </p:attrNameLst>
                                          </p:cBhvr>
                                          <p:rCtr x="781" y="-1728"/>
                                        </p:animMotion>
                                      </p:childTnLst>
                                    </p:cTn>
                                  </p:par>
                                  <p:par>
                                    <p:cTn id="25" presetID="8" presetClass="emph" presetSubtype="0" repeatCount="indefinite" accel="2500" autoRev="1" fill="hold" nodeType="withEffect">
                                      <p:stCondLst>
                                        <p:cond delay="0"/>
                                      </p:stCondLst>
                                      <p:childTnLst>
                                        <p:animRot by="300000">
                                          <p:cBhvr>
                                            <p:cTn id="26" dur="3500" fill="hold"/>
                                            <p:tgtEl>
                                              <p:spTgt spid="5"/>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200"/>
                                            <p:tgtEl>
                                              <p:spTgt spid="19"/>
                                            </p:tgtEl>
                                          </p:cBhvr>
                                        </p:animEffect>
                                      </p:childTnLst>
                                    </p:cTn>
                                  </p:par>
                                  <p:par>
                                    <p:cTn id="33" presetID="10" presetClass="entr" presetSubtype="0" fill="hold" nodeType="withEffect">
                                      <p:stCondLst>
                                        <p:cond delay="110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200"/>
                                            <p:tgtEl>
                                              <p:spTgt spid="18"/>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1200"/>
                                            <p:tgtEl>
                                              <p:spTgt spid="20"/>
                                            </p:tgtEl>
                                          </p:cBhvr>
                                        </p:animEffect>
                                      </p:childTnLst>
                                    </p:cTn>
                                  </p:par>
                                  <p:par>
                                    <p:cTn id="39" presetID="10" presetClass="entr" presetSubtype="0" fill="hold" grpId="0" nodeType="withEffect">
                                      <p:stCondLst>
                                        <p:cond delay="11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12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9" grpId="0"/>
          <p:bldP spid="20" grpId="0"/>
          <p:bldP spid="21"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
        <p:cNvGrpSpPr/>
        <p:nvPr/>
      </p:nvGrpSpPr>
      <p:grpSpPr>
        <a:xfrm>
          <a:off x="0" y="0"/>
          <a:ext cx="0" cy="0"/>
          <a:chOff x="0" y="0"/>
          <a:chExt cx="0" cy="0"/>
        </a:xfrm>
      </p:grpSpPr>
      <p:sp>
        <p:nvSpPr>
          <p:cNvPr id="69" name="Google Shape;69;p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easily </a:t>
            </a:r>
            <a:r>
              <a:rPr kumimoji="0" lang="en" sz="1100" b="1" i="0" u="none" strike="noStrike" kern="0" cap="none" spc="0" normalizeH="0" baseline="0" noProof="0">
                <a:ln>
                  <a:noFill/>
                </a:ln>
                <a:solidFill>
                  <a:srgbClr val="869FB2"/>
                </a:solidFill>
                <a:effectLst/>
                <a:uLnTx/>
                <a:uFillTx/>
                <a:latin typeface="Arial"/>
                <a:cs typeface="Arial"/>
                <a:sym typeface="Arial"/>
              </a:rPr>
              <a:t>resize </a:t>
            </a:r>
            <a:r>
              <a:rPr kumimoji="0" lang="en" sz="1100" b="0" i="0" u="none" strike="noStrike" kern="0" cap="none" spc="0" normalizeH="0" baseline="0" noProof="0">
                <a:ln>
                  <a:noFill/>
                </a:ln>
                <a:solidFill>
                  <a:srgbClr val="FFFFFF"/>
                </a:solidFill>
                <a:effectLst/>
                <a:uLnTx/>
                <a:uFillTx/>
                <a:latin typeface="Arial"/>
                <a:cs typeface="Arial"/>
                <a:sym typeface="Arial"/>
              </a:rPr>
              <a:t>these resources without losing quality. To </a:t>
            </a:r>
            <a:r>
              <a:rPr kumimoji="0" lang="en" sz="1100" b="1" i="0" u="none" strike="noStrike" kern="0" cap="none" spc="0" normalizeH="0" baseline="0" noProof="0">
                <a:ln>
                  <a:noFill/>
                </a:ln>
                <a:solidFill>
                  <a:srgbClr val="869FB2"/>
                </a:solidFill>
                <a:effectLst/>
                <a:uLnTx/>
                <a:uFillTx/>
                <a:latin typeface="Arial"/>
                <a:cs typeface="Arial"/>
                <a:sym typeface="Arial"/>
              </a:rPr>
              <a:t>change the color</a:t>
            </a:r>
            <a:r>
              <a:rPr kumimoji="0" lang="en"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infographics</a:t>
            </a:r>
            <a:r>
              <a:rPr kumimoji="0" lang="en" sz="1100" b="1" i="0" u="none" strike="noStrike" kern="0" cap="none" spc="0" normalizeH="0" baseline="0" noProof="0">
                <a:ln>
                  <a:noFill/>
                </a:ln>
                <a:solidFill>
                  <a:srgbClr val="869FB2"/>
                </a:solidFill>
                <a:effectLst/>
                <a:uLnTx/>
                <a:uFillTx/>
                <a:latin typeface="Arial"/>
                <a:cs typeface="Arial"/>
                <a:sym typeface="Arial"/>
              </a:rPr>
              <a:t> </a:t>
            </a:r>
            <a:r>
              <a:rPr kumimoji="0" lang="en" sz="1100" b="0" i="0" u="none" strike="noStrike" kern="0" cap="none" spc="0" normalizeH="0" baseline="0" noProof="0">
                <a:ln>
                  <a:noFill/>
                </a:ln>
                <a:solidFill>
                  <a:srgbClr val="FFFFFF"/>
                </a:solidFill>
                <a:effectLst/>
                <a:uLnTx/>
                <a:uFillTx/>
                <a:latin typeface="Arial"/>
                <a:cs typeface="Arial"/>
                <a:sym typeface="Arial"/>
              </a:rPr>
              <a:t>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grpSp>
        <p:nvGrpSpPr>
          <p:cNvPr id="70" name="Google Shape;70;p8"/>
          <p:cNvGrpSpPr/>
          <p:nvPr/>
        </p:nvGrpSpPr>
        <p:grpSpPr>
          <a:xfrm>
            <a:off x="5117640" y="3085736"/>
            <a:ext cx="474294" cy="551291"/>
            <a:chOff x="4727025" y="1332775"/>
            <a:chExt cx="59900" cy="69625"/>
          </a:xfrm>
        </p:grpSpPr>
        <p:sp>
          <p:nvSpPr>
            <p:cNvPr id="71" name="Google Shape;71;p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72;p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 name="Google Shape;73;p8"/>
          <p:cNvGrpSpPr/>
          <p:nvPr/>
        </p:nvGrpSpPr>
        <p:grpSpPr>
          <a:xfrm>
            <a:off x="5731296" y="2314340"/>
            <a:ext cx="555653" cy="557031"/>
            <a:chOff x="4820425" y="1329900"/>
            <a:chExt cx="70175" cy="70350"/>
          </a:xfrm>
        </p:grpSpPr>
        <p:sp>
          <p:nvSpPr>
            <p:cNvPr id="74" name="Google Shape;74;p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75;p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76;p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77;p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 name="Google Shape;78;p8"/>
          <p:cNvGrpSpPr/>
          <p:nvPr/>
        </p:nvGrpSpPr>
        <p:grpSpPr>
          <a:xfrm>
            <a:off x="6357664" y="2318845"/>
            <a:ext cx="582574" cy="533871"/>
            <a:chOff x="4903200" y="1331525"/>
            <a:chExt cx="73575" cy="67425"/>
          </a:xfrm>
        </p:grpSpPr>
        <p:sp>
          <p:nvSpPr>
            <p:cNvPr id="79" name="Google Shape;79;p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 name="Google Shape;81;p8"/>
          <p:cNvGrpSpPr/>
          <p:nvPr/>
        </p:nvGrpSpPr>
        <p:grpSpPr>
          <a:xfrm>
            <a:off x="5717142" y="3078709"/>
            <a:ext cx="583960" cy="565345"/>
            <a:chOff x="4815575" y="1416800"/>
            <a:chExt cx="73750" cy="71400"/>
          </a:xfrm>
        </p:grpSpPr>
        <p:sp>
          <p:nvSpPr>
            <p:cNvPr id="82" name="Google Shape;82;p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3;p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84;p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 name="Google Shape;85;p8"/>
          <p:cNvGrpSpPr/>
          <p:nvPr/>
        </p:nvGrpSpPr>
        <p:grpSpPr>
          <a:xfrm>
            <a:off x="6351924" y="3108896"/>
            <a:ext cx="589898" cy="504970"/>
            <a:chOff x="4902475" y="1418875"/>
            <a:chExt cx="74500" cy="63775"/>
          </a:xfrm>
        </p:grpSpPr>
        <p:sp>
          <p:nvSpPr>
            <p:cNvPr id="86" name="Google Shape;86;p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 name="Google Shape;88;p8"/>
          <p:cNvGrpSpPr/>
          <p:nvPr/>
        </p:nvGrpSpPr>
        <p:grpSpPr>
          <a:xfrm>
            <a:off x="5727139" y="3826000"/>
            <a:ext cx="563967" cy="567127"/>
            <a:chOff x="4818100" y="1507675"/>
            <a:chExt cx="71225" cy="71625"/>
          </a:xfrm>
        </p:grpSpPr>
        <p:sp>
          <p:nvSpPr>
            <p:cNvPr id="89" name="Google Shape;89;p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90;p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91;p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92;p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 name="Google Shape;93;p8"/>
          <p:cNvGrpSpPr/>
          <p:nvPr/>
        </p:nvGrpSpPr>
        <p:grpSpPr>
          <a:xfrm>
            <a:off x="5040636" y="3829461"/>
            <a:ext cx="628301" cy="588505"/>
            <a:chOff x="4721450" y="1509475"/>
            <a:chExt cx="79350" cy="74325"/>
          </a:xfrm>
        </p:grpSpPr>
        <p:sp>
          <p:nvSpPr>
            <p:cNvPr id="94" name="Google Shape;94;p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96;p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97;p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 name="Google Shape;98;p8"/>
          <p:cNvGrpSpPr/>
          <p:nvPr/>
        </p:nvGrpSpPr>
        <p:grpSpPr>
          <a:xfrm>
            <a:off x="6386170" y="3814027"/>
            <a:ext cx="557038" cy="562772"/>
            <a:chOff x="4906800" y="1507500"/>
            <a:chExt cx="70350" cy="71075"/>
          </a:xfrm>
        </p:grpSpPr>
        <p:sp>
          <p:nvSpPr>
            <p:cNvPr id="99" name="Google Shape;99;p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100;p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101;p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102;p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 name="Google Shape;104;p8"/>
          <p:cNvGrpSpPr/>
          <p:nvPr/>
        </p:nvGrpSpPr>
        <p:grpSpPr>
          <a:xfrm>
            <a:off x="4423778" y="2340963"/>
            <a:ext cx="517934" cy="517934"/>
            <a:chOff x="3736598" y="2170606"/>
            <a:chExt cx="404889" cy="404889"/>
          </a:xfrm>
        </p:grpSpPr>
        <p:sp>
          <p:nvSpPr>
            <p:cNvPr id="105" name="Google Shape;105;p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106;p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 name="Google Shape;107;p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 name="Google Shape;108;p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 name="Google Shape;109;p8"/>
          <p:cNvGrpSpPr/>
          <p:nvPr/>
        </p:nvGrpSpPr>
        <p:grpSpPr>
          <a:xfrm>
            <a:off x="3690839" y="2341061"/>
            <a:ext cx="586986" cy="517740"/>
            <a:chOff x="3161917" y="2170682"/>
            <a:chExt cx="458870" cy="404737"/>
          </a:xfrm>
        </p:grpSpPr>
        <p:sp>
          <p:nvSpPr>
            <p:cNvPr id="110" name="Google Shape;110;p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1;p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112;p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 name="Google Shape;113;p8"/>
          <p:cNvGrpSpPr/>
          <p:nvPr/>
        </p:nvGrpSpPr>
        <p:grpSpPr>
          <a:xfrm>
            <a:off x="3713860" y="3102400"/>
            <a:ext cx="540943" cy="517963"/>
            <a:chOff x="3179914" y="2889488"/>
            <a:chExt cx="422876" cy="404911"/>
          </a:xfrm>
        </p:grpSpPr>
        <p:sp>
          <p:nvSpPr>
            <p:cNvPr id="114" name="Google Shape;114;p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115;p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116;p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117;p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118;p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19;p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 name="Google Shape;120;p8"/>
          <p:cNvGrpSpPr/>
          <p:nvPr/>
        </p:nvGrpSpPr>
        <p:grpSpPr>
          <a:xfrm>
            <a:off x="4414654" y="3102358"/>
            <a:ext cx="536180" cy="518047"/>
            <a:chOff x="3729467" y="2889422"/>
            <a:chExt cx="419153" cy="404977"/>
          </a:xfrm>
        </p:grpSpPr>
        <p:sp>
          <p:nvSpPr>
            <p:cNvPr id="121" name="Google Shape;121;p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122;p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123;p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124;p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25;p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26;p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27;p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 name="Google Shape;128;p8"/>
          <p:cNvGrpSpPr/>
          <p:nvPr/>
        </p:nvGrpSpPr>
        <p:grpSpPr>
          <a:xfrm>
            <a:off x="1951688" y="3445787"/>
            <a:ext cx="965351" cy="134611"/>
            <a:chOff x="4411970" y="2962952"/>
            <a:chExt cx="706544" cy="104212"/>
          </a:xfrm>
        </p:grpSpPr>
        <p:sp>
          <p:nvSpPr>
            <p:cNvPr id="129" name="Google Shape;129;p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30;p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131;p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 name="Google Shape;132;p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 name="Google Shape;133;p8"/>
          <p:cNvGrpSpPr/>
          <p:nvPr/>
        </p:nvGrpSpPr>
        <p:grpSpPr>
          <a:xfrm>
            <a:off x="1951688" y="3041077"/>
            <a:ext cx="960158" cy="289172"/>
            <a:chOff x="4411970" y="2726085"/>
            <a:chExt cx="643107" cy="193659"/>
          </a:xfrm>
        </p:grpSpPr>
        <p:sp>
          <p:nvSpPr>
            <p:cNvPr id="134" name="Google Shape;134;p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135;p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136;p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 name="Google Shape;137;p8"/>
          <p:cNvGrpSpPr/>
          <p:nvPr/>
        </p:nvGrpSpPr>
        <p:grpSpPr>
          <a:xfrm>
            <a:off x="960185" y="3295400"/>
            <a:ext cx="811503" cy="252584"/>
            <a:chOff x="4411970" y="4340222"/>
            <a:chExt cx="779467" cy="242683"/>
          </a:xfrm>
        </p:grpSpPr>
        <p:sp>
          <p:nvSpPr>
            <p:cNvPr id="138" name="Google Shape;138;p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39;p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 name="Google Shape;140;p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 name="Google Shape;141;p8"/>
          <p:cNvGrpSpPr/>
          <p:nvPr/>
        </p:nvGrpSpPr>
        <p:grpSpPr>
          <a:xfrm>
            <a:off x="1951688" y="2709308"/>
            <a:ext cx="965160" cy="216230"/>
            <a:chOff x="4411970" y="2468674"/>
            <a:chExt cx="747317" cy="167425"/>
          </a:xfrm>
        </p:grpSpPr>
        <p:sp>
          <p:nvSpPr>
            <p:cNvPr id="142" name="Google Shape;142;p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143;p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4" name="Google Shape;144;p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5" name="Google Shape;145;p8"/>
          <p:cNvGrpSpPr/>
          <p:nvPr/>
        </p:nvGrpSpPr>
        <p:grpSpPr>
          <a:xfrm>
            <a:off x="959254" y="2334687"/>
            <a:ext cx="1959041" cy="208784"/>
            <a:chOff x="6336019" y="3733725"/>
            <a:chExt cx="2566206" cy="351310"/>
          </a:xfrm>
        </p:grpSpPr>
        <p:sp>
          <p:nvSpPr>
            <p:cNvPr id="146" name="Google Shape;146;p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147;p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148;p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 name="Google Shape;149;p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0" name="Google Shape;150;p8"/>
          <p:cNvGrpSpPr/>
          <p:nvPr/>
        </p:nvGrpSpPr>
        <p:grpSpPr>
          <a:xfrm>
            <a:off x="1951688" y="3950602"/>
            <a:ext cx="946551" cy="153200"/>
            <a:chOff x="4404545" y="3301592"/>
            <a:chExt cx="782403" cy="129272"/>
          </a:xfrm>
        </p:grpSpPr>
        <p:sp>
          <p:nvSpPr>
            <p:cNvPr id="151" name="Google Shape;151;p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152;p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 name="Google Shape;153;p8"/>
          <p:cNvGrpSpPr/>
          <p:nvPr/>
        </p:nvGrpSpPr>
        <p:grpSpPr>
          <a:xfrm>
            <a:off x="1951688" y="3695937"/>
            <a:ext cx="962257" cy="139127"/>
            <a:chOff x="4411970" y="3131459"/>
            <a:chExt cx="710520" cy="117397"/>
          </a:xfrm>
        </p:grpSpPr>
        <p:sp>
          <p:nvSpPr>
            <p:cNvPr id="154" name="Google Shape;154;p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155;p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6" name="Google Shape;156;p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57" name="Google Shape;157;p8"/>
          <p:cNvGrpSpPr/>
          <p:nvPr/>
        </p:nvGrpSpPr>
        <p:grpSpPr>
          <a:xfrm>
            <a:off x="951833" y="3621603"/>
            <a:ext cx="823838" cy="458988"/>
            <a:chOff x="4411970" y="1801825"/>
            <a:chExt cx="734586" cy="409262"/>
          </a:xfrm>
        </p:grpSpPr>
        <p:sp>
          <p:nvSpPr>
            <p:cNvPr id="158" name="Google Shape;158;p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159;p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 name="Google Shape;160;p8"/>
          <p:cNvGrpSpPr/>
          <p:nvPr/>
        </p:nvGrpSpPr>
        <p:grpSpPr>
          <a:xfrm>
            <a:off x="3056804" y="2339173"/>
            <a:ext cx="521514" cy="521514"/>
            <a:chOff x="5681300" y="2527788"/>
            <a:chExt cx="805800" cy="805800"/>
          </a:xfrm>
        </p:grpSpPr>
        <p:sp>
          <p:nvSpPr>
            <p:cNvPr id="161" name="Google Shape;161;p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162;p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 name="Google Shape;163;p8"/>
          <p:cNvGrpSpPr/>
          <p:nvPr/>
        </p:nvGrpSpPr>
        <p:grpSpPr>
          <a:xfrm>
            <a:off x="3051044" y="3094865"/>
            <a:ext cx="533033" cy="533033"/>
            <a:chOff x="4049800" y="640400"/>
            <a:chExt cx="858900" cy="858900"/>
          </a:xfrm>
        </p:grpSpPr>
        <p:sp>
          <p:nvSpPr>
            <p:cNvPr id="164" name="Google Shape;164;p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165;p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 name="Google Shape;166;p8"/>
          <p:cNvGrpSpPr/>
          <p:nvPr/>
        </p:nvGrpSpPr>
        <p:grpSpPr>
          <a:xfrm>
            <a:off x="2976527" y="3772543"/>
            <a:ext cx="682068" cy="682068"/>
            <a:chOff x="5080188" y="927900"/>
            <a:chExt cx="961200" cy="961200"/>
          </a:xfrm>
        </p:grpSpPr>
        <p:sp>
          <p:nvSpPr>
            <p:cNvPr id="167" name="Google Shape;167;p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168;p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 name="Google Shape;169;p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170;p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171;p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172;p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173;p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174;p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 name="Google Shape;175;p8"/>
          <p:cNvGrpSpPr/>
          <p:nvPr/>
        </p:nvGrpSpPr>
        <p:grpSpPr>
          <a:xfrm>
            <a:off x="4440026" y="3869234"/>
            <a:ext cx="505650" cy="504006"/>
            <a:chOff x="6039282" y="1042577"/>
            <a:chExt cx="734315" cy="731929"/>
          </a:xfrm>
        </p:grpSpPr>
        <p:sp>
          <p:nvSpPr>
            <p:cNvPr id="176" name="Google Shape;176;p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177;p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 name="Google Shape;178;p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179;p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180;p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181;p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182;p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183;p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184;p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185;p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186;p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187;p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188;p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189;p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190;p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191;p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192;p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193;p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194;p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195;p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196;p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7" name="Google Shape;197;p8"/>
          <p:cNvGrpSpPr/>
          <p:nvPr/>
        </p:nvGrpSpPr>
        <p:grpSpPr>
          <a:xfrm>
            <a:off x="5052628" y="2298862"/>
            <a:ext cx="567744" cy="602136"/>
            <a:chOff x="1825800" y="1651625"/>
            <a:chExt cx="539989" cy="571775"/>
          </a:xfrm>
        </p:grpSpPr>
        <p:sp>
          <p:nvSpPr>
            <p:cNvPr id="198" name="Google Shape;198;p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199;p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200;p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201;p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2" name="Google Shape;202;p8"/>
          <p:cNvGrpSpPr/>
          <p:nvPr/>
        </p:nvGrpSpPr>
        <p:grpSpPr>
          <a:xfrm>
            <a:off x="3727557" y="3855579"/>
            <a:ext cx="508123" cy="507955"/>
            <a:chOff x="1897577" y="2802432"/>
            <a:chExt cx="492176" cy="492014"/>
          </a:xfrm>
        </p:grpSpPr>
        <p:sp>
          <p:nvSpPr>
            <p:cNvPr id="203" name="Google Shape;203;p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205;p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206;p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207;p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213;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214;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 name="Google Shape;215;p8"/>
          <p:cNvGrpSpPr/>
          <p:nvPr/>
        </p:nvGrpSpPr>
        <p:grpSpPr>
          <a:xfrm>
            <a:off x="959087" y="4169123"/>
            <a:ext cx="809227" cy="200842"/>
            <a:chOff x="2013045" y="4813233"/>
            <a:chExt cx="921986" cy="228854"/>
          </a:xfrm>
        </p:grpSpPr>
        <p:sp>
          <p:nvSpPr>
            <p:cNvPr id="216" name="Google Shape;216;p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8"/>
          <p:cNvGrpSpPr/>
          <p:nvPr/>
        </p:nvGrpSpPr>
        <p:grpSpPr>
          <a:xfrm>
            <a:off x="967547" y="2656004"/>
            <a:ext cx="792421" cy="269941"/>
            <a:chOff x="1046767" y="4756633"/>
            <a:chExt cx="859646" cy="292841"/>
          </a:xfrm>
        </p:grpSpPr>
        <p:sp>
          <p:nvSpPr>
            <p:cNvPr id="219" name="Google Shape;219;p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 name="Google Shape;221;p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22" name="Google Shape;222;p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223;p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224;p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225;p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6" name="Google Shape;226;p8"/>
          <p:cNvGrpSpPr/>
          <p:nvPr/>
        </p:nvGrpSpPr>
        <p:grpSpPr>
          <a:xfrm>
            <a:off x="7103403" y="2550562"/>
            <a:ext cx="166473" cy="141497"/>
            <a:chOff x="4660325" y="1866850"/>
            <a:chExt cx="68350" cy="58100"/>
          </a:xfrm>
        </p:grpSpPr>
        <p:sp>
          <p:nvSpPr>
            <p:cNvPr id="227" name="Google Shape;227;p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228;p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9" name="Google Shape;229;p8"/>
          <p:cNvGrpSpPr/>
          <p:nvPr/>
        </p:nvGrpSpPr>
        <p:grpSpPr>
          <a:xfrm>
            <a:off x="7412747" y="2576286"/>
            <a:ext cx="162515" cy="90049"/>
            <a:chOff x="4791775" y="1877500"/>
            <a:chExt cx="66725" cy="36975"/>
          </a:xfrm>
        </p:grpSpPr>
        <p:sp>
          <p:nvSpPr>
            <p:cNvPr id="230" name="Google Shape;230;p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231;p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2" name="Google Shape;232;p8"/>
          <p:cNvGrpSpPr/>
          <p:nvPr/>
        </p:nvGrpSpPr>
        <p:grpSpPr>
          <a:xfrm>
            <a:off x="7734460" y="2576286"/>
            <a:ext cx="144979" cy="90049"/>
            <a:chOff x="4923925" y="1877500"/>
            <a:chExt cx="59525" cy="36975"/>
          </a:xfrm>
        </p:grpSpPr>
        <p:sp>
          <p:nvSpPr>
            <p:cNvPr id="233" name="Google Shape;233;p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 name="Google Shape;234;p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5" name="Google Shape;235;p8"/>
          <p:cNvGrpSpPr/>
          <p:nvPr/>
        </p:nvGrpSpPr>
        <p:grpSpPr>
          <a:xfrm>
            <a:off x="8028952" y="2558477"/>
            <a:ext cx="141447" cy="125667"/>
            <a:chOff x="5058450" y="1870100"/>
            <a:chExt cx="58075" cy="51600"/>
          </a:xfrm>
        </p:grpSpPr>
        <p:sp>
          <p:nvSpPr>
            <p:cNvPr id="236" name="Google Shape;236;p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 name="Google Shape;237;p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 name="Google Shape;238;p8"/>
          <p:cNvGrpSpPr/>
          <p:nvPr/>
        </p:nvGrpSpPr>
        <p:grpSpPr>
          <a:xfrm>
            <a:off x="7443466" y="2980885"/>
            <a:ext cx="101077" cy="107645"/>
            <a:chOff x="4811425" y="2065025"/>
            <a:chExt cx="41500" cy="44200"/>
          </a:xfrm>
        </p:grpSpPr>
        <p:sp>
          <p:nvSpPr>
            <p:cNvPr id="239" name="Google Shape;239;p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240;p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 name="Google Shape;241;p8"/>
          <p:cNvGrpSpPr/>
          <p:nvPr/>
        </p:nvGrpSpPr>
        <p:grpSpPr>
          <a:xfrm>
            <a:off x="7735904" y="2981098"/>
            <a:ext cx="120867" cy="107218"/>
            <a:chOff x="4929875" y="2065025"/>
            <a:chExt cx="49625" cy="44025"/>
          </a:xfrm>
        </p:grpSpPr>
        <p:sp>
          <p:nvSpPr>
            <p:cNvPr id="242" name="Google Shape;242;p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 name="Google Shape;243;p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 name="Google Shape;244;p8"/>
          <p:cNvGrpSpPr/>
          <p:nvPr/>
        </p:nvGrpSpPr>
        <p:grpSpPr>
          <a:xfrm>
            <a:off x="8064572" y="2984112"/>
            <a:ext cx="70206" cy="101191"/>
            <a:chOff x="5083925" y="2066350"/>
            <a:chExt cx="28825" cy="41550"/>
          </a:xfrm>
        </p:grpSpPr>
        <p:sp>
          <p:nvSpPr>
            <p:cNvPr id="245" name="Google Shape;245;p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246;p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247;p8"/>
          <p:cNvGrpSpPr/>
          <p:nvPr/>
        </p:nvGrpSpPr>
        <p:grpSpPr>
          <a:xfrm>
            <a:off x="7096126" y="2999759"/>
            <a:ext cx="181026" cy="69896"/>
            <a:chOff x="4659775" y="2072775"/>
            <a:chExt cx="74325" cy="28700"/>
          </a:xfrm>
        </p:grpSpPr>
        <p:sp>
          <p:nvSpPr>
            <p:cNvPr id="248" name="Google Shape;248;p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249;p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250;p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 name="Google Shape;251;p8"/>
          <p:cNvGrpSpPr/>
          <p:nvPr/>
        </p:nvGrpSpPr>
        <p:grpSpPr>
          <a:xfrm>
            <a:off x="8015982" y="2790324"/>
            <a:ext cx="167387" cy="89197"/>
            <a:chOff x="4662475" y="1976500"/>
            <a:chExt cx="68725" cy="36625"/>
          </a:xfrm>
        </p:grpSpPr>
        <p:sp>
          <p:nvSpPr>
            <p:cNvPr id="252" name="Google Shape;252;p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253;p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 name="Google Shape;254;p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5" name="Google Shape;255;p8"/>
          <p:cNvGrpSpPr/>
          <p:nvPr/>
        </p:nvGrpSpPr>
        <p:grpSpPr>
          <a:xfrm>
            <a:off x="7712887" y="2793764"/>
            <a:ext cx="166899" cy="82317"/>
            <a:chOff x="4920150" y="1977875"/>
            <a:chExt cx="68525" cy="33800"/>
          </a:xfrm>
        </p:grpSpPr>
        <p:sp>
          <p:nvSpPr>
            <p:cNvPr id="256" name="Google Shape;256;p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257;p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 name="Google Shape;258;p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9" name="Google Shape;259;p8"/>
          <p:cNvGrpSpPr/>
          <p:nvPr/>
        </p:nvGrpSpPr>
        <p:grpSpPr>
          <a:xfrm>
            <a:off x="7124044" y="3197682"/>
            <a:ext cx="125190" cy="127859"/>
            <a:chOff x="4676550" y="2160575"/>
            <a:chExt cx="51400" cy="52500"/>
          </a:xfrm>
        </p:grpSpPr>
        <p:sp>
          <p:nvSpPr>
            <p:cNvPr id="260" name="Google Shape;260;p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 name="Google Shape;261;p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 name="Google Shape;262;p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 name="Google Shape;263;p8"/>
          <p:cNvGrpSpPr/>
          <p:nvPr/>
        </p:nvGrpSpPr>
        <p:grpSpPr>
          <a:xfrm>
            <a:off x="7421302" y="3204714"/>
            <a:ext cx="145405" cy="113794"/>
            <a:chOff x="4768325" y="2163475"/>
            <a:chExt cx="59700" cy="46725"/>
          </a:xfrm>
        </p:grpSpPr>
        <p:sp>
          <p:nvSpPr>
            <p:cNvPr id="264" name="Google Shape;264;p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 name="Google Shape;265;p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6" name="Google Shape;266;p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 name="Google Shape;267;p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 name="Google Shape;268;p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 name="Google Shape;269;p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 name="Google Shape;270;p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 name="Google Shape;271;p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2" name="Google Shape;272;p8"/>
          <p:cNvGrpSpPr/>
          <p:nvPr/>
        </p:nvGrpSpPr>
        <p:grpSpPr>
          <a:xfrm>
            <a:off x="7437621" y="3459808"/>
            <a:ext cx="112768" cy="106853"/>
            <a:chOff x="4768575" y="2253950"/>
            <a:chExt cx="46300" cy="43875"/>
          </a:xfrm>
        </p:grpSpPr>
        <p:sp>
          <p:nvSpPr>
            <p:cNvPr id="273" name="Google Shape;273;p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274;p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 name="Google Shape;275;p8"/>
          <p:cNvGrpSpPr/>
          <p:nvPr/>
        </p:nvGrpSpPr>
        <p:grpSpPr>
          <a:xfrm>
            <a:off x="7737243" y="3948834"/>
            <a:ext cx="118187" cy="146246"/>
            <a:chOff x="4960900" y="2433225"/>
            <a:chExt cx="48525" cy="60050"/>
          </a:xfrm>
        </p:grpSpPr>
        <p:sp>
          <p:nvSpPr>
            <p:cNvPr id="276" name="Google Shape;276;p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 name="Google Shape;278;p8"/>
          <p:cNvGrpSpPr/>
          <p:nvPr/>
        </p:nvGrpSpPr>
        <p:grpSpPr>
          <a:xfrm>
            <a:off x="7425808" y="4212895"/>
            <a:ext cx="136394" cy="143810"/>
            <a:chOff x="4854075" y="2527625"/>
            <a:chExt cx="56000" cy="59050"/>
          </a:xfrm>
        </p:grpSpPr>
        <p:sp>
          <p:nvSpPr>
            <p:cNvPr id="279" name="Google Shape;279;p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 name="Google Shape;280;p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1" name="Google Shape;281;p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 name="Google Shape;282;p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 name="Google Shape;283;p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4" name="Google Shape;284;p8"/>
          <p:cNvGrpSpPr/>
          <p:nvPr/>
        </p:nvGrpSpPr>
        <p:grpSpPr>
          <a:xfrm>
            <a:off x="8050020" y="3676639"/>
            <a:ext cx="99312" cy="160797"/>
            <a:chOff x="5059700" y="2334775"/>
            <a:chExt cx="40775" cy="66025"/>
          </a:xfrm>
        </p:grpSpPr>
        <p:sp>
          <p:nvSpPr>
            <p:cNvPr id="285" name="Google Shape;285;p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 name="Google Shape;287;p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 name="Google Shape;288;p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 name="Google Shape;289;p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 name="Google Shape;290;p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 name="Google Shape;293;p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4" name="Google Shape;294;p8"/>
          <p:cNvGrpSpPr/>
          <p:nvPr/>
        </p:nvGrpSpPr>
        <p:grpSpPr>
          <a:xfrm>
            <a:off x="8007184" y="3941771"/>
            <a:ext cx="184984" cy="160371"/>
            <a:chOff x="5037700" y="2430325"/>
            <a:chExt cx="75950" cy="65850"/>
          </a:xfrm>
        </p:grpSpPr>
        <p:sp>
          <p:nvSpPr>
            <p:cNvPr id="295" name="Google Shape;295;p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 name="Google Shape;296;p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 name="Google Shape;297;p8"/>
          <p:cNvGrpSpPr/>
          <p:nvPr/>
        </p:nvGrpSpPr>
        <p:grpSpPr>
          <a:xfrm>
            <a:off x="7426689" y="3708223"/>
            <a:ext cx="173014" cy="97629"/>
            <a:chOff x="4756975" y="2341800"/>
            <a:chExt cx="91975" cy="51925"/>
          </a:xfrm>
        </p:grpSpPr>
        <p:sp>
          <p:nvSpPr>
            <p:cNvPr id="298" name="Google Shape;298;p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 name="Google Shape;299;p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 name="Google Shape;300;p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 name="Google Shape;301;p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 name="Google Shape;302;p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 name="Google Shape;303;p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 name="Google Shape;304;p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 name="Google Shape;305;p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 name="Google Shape;306;p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 name="Google Shape;307;p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 name="Google Shape;308;p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 name="Google Shape;309;p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 name="Google Shape;310;p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 name="Google Shape;311;p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 name="Google Shape;312;p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 name="Google Shape;313;p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 name="Google Shape;314;p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 name="Google Shape;315;p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 name="Google Shape;316;p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 name="Google Shape;317;p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8" name="Google Shape;318;p8"/>
          <p:cNvGrpSpPr/>
          <p:nvPr/>
        </p:nvGrpSpPr>
        <p:grpSpPr>
          <a:xfrm>
            <a:off x="7693626" y="4196920"/>
            <a:ext cx="212497" cy="175761"/>
            <a:chOff x="4943575" y="2516350"/>
            <a:chExt cx="98675" cy="81700"/>
          </a:xfrm>
        </p:grpSpPr>
        <p:sp>
          <p:nvSpPr>
            <p:cNvPr id="319" name="Google Shape;319;p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 name="Google Shape;320;p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 name="Google Shape;321;p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 name="Google Shape;322;p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 name="Google Shape;323;p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 name="Google Shape;324;p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 name="Google Shape;325;p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 name="Google Shape;326;p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 name="Google Shape;327;p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 name="Google Shape;328;p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 name="Google Shape;329;p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 name="Google Shape;330;p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 name="Google Shape;331;p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 name="Google Shape;332;p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 name="Google Shape;333;p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 name="Google Shape;334;p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 name="Google Shape;335;p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 name="Google Shape;336;p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 name="Google Shape;337;p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 name="Google Shape;338;p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 name="Google Shape;340;p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 name="Google Shape;341;p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 name="Google Shape;342;p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 name="Google Shape;343;p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 name="Google Shape;344;p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 name="Google Shape;345;p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 name="Google Shape;346;p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 name="Google Shape;347;p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 name="Google Shape;348;p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 name="Google Shape;349;p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 name="Google Shape;350;p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 name="Google Shape;351;p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 name="Google Shape;352;p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 name="Google Shape;353;p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 name="Google Shape;354;p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 name="Google Shape;355;p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 name="Google Shape;356;p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 name="Google Shape;358;p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 name="Google Shape;359;p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 name="Google Shape;360;p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 name="Google Shape;361;p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 name="Google Shape;362;p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 name="Google Shape;363;p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 name="Google Shape;364;p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 name="Google Shape;365;p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 name="Google Shape;366;p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 name="Google Shape;367;p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 name="Google Shape;368;p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 name="Google Shape;369;p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 name="Google Shape;370;p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 name="Google Shape;371;p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 name="Google Shape;372;p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 name="Google Shape;373;p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 name="Google Shape;374;p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 name="Google Shape;375;p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 name="Google Shape;376;p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 name="Google Shape;377;p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 name="Google Shape;378;p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 name="Google Shape;379;p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 name="Google Shape;380;p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 name="Google Shape;381;p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 name="Google Shape;382;p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 name="Google Shape;383;p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 name="Google Shape;384;p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 name="Google Shape;390;p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 name="Google Shape;391;p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 name="Google Shape;392;p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 name="Google Shape;393;p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 name="Google Shape;394;p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 name="Google Shape;395;p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 name="Google Shape;396;p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97" name="Google Shape;397;p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 name="Google Shape;398;p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 name="Google Shape;399;p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 name="Google Shape;400;p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 name="Google Shape;401;p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grpSp>
        <p:nvGrpSpPr>
          <p:cNvPr id="406" name="Google Shape;406;p9"/>
          <p:cNvGrpSpPr/>
          <p:nvPr/>
        </p:nvGrpSpPr>
        <p:grpSpPr>
          <a:xfrm>
            <a:off x="752796" y="2869970"/>
            <a:ext cx="2622876" cy="1333540"/>
            <a:chOff x="238125" y="1038125"/>
            <a:chExt cx="7146800" cy="3633625"/>
          </a:xfrm>
        </p:grpSpPr>
        <p:sp>
          <p:nvSpPr>
            <p:cNvPr id="407" name="Google Shape;407;p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 name="Google Shape;408;p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 name="Google Shape;409;p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 name="Google Shape;410;p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 name="Google Shape;411;p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 name="Google Shape;412;p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 name="Google Shape;413;p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 name="Google Shape;414;p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 name="Google Shape;415;p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 name="Google Shape;416;p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 name="Google Shape;417;p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 name="Google Shape;418;p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 name="Google Shape;419;p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 name="Google Shape;420;p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 name="Google Shape;421;p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 name="Google Shape;422;p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 name="Google Shape;423;p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 name="Google Shape;424;p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 name="Google Shape;425;p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 name="Google Shape;426;p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 name="Google Shape;427;p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 name="Google Shape;428;p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 name="Google Shape;429;p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 name="Google Shape;430;p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 name="Google Shape;431;p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 name="Google Shape;432;p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 name="Google Shape;433;p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 name="Google Shape;434;p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 name="Google Shape;435;p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 name="Google Shape;436;p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 name="Google Shape;437;p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 name="Google Shape;438;p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 name="Google Shape;439;p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 name="Google Shape;440;p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 name="Google Shape;441;p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 name="Google Shape;442;p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 name="Google Shape;443;p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 name="Google Shape;444;p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 name="Google Shape;446;p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 name="Google Shape;447;p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 name="Google Shape;449;p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 name="Google Shape;450;p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 name="Google Shape;451;p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 name="Google Shape;452;p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 name="Google Shape;453;p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 name="Google Shape;454;p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 name="Google Shape;455;p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 name="Google Shape;456;p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 name="Google Shape;457;p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 name="Google Shape;458;p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 name="Google Shape;461;p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 name="Google Shape;462;p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 name="Google Shape;463;p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 name="Google Shape;464;p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 name="Google Shape;465;p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 name="Google Shape;466;p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 name="Google Shape;467;p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 name="Google Shape;468;p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 name="Google Shape;469;p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 name="Google Shape;470;p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 name="Google Shape;471;p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 name="Google Shape;472;p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 name="Google Shape;473;p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 name="Google Shape;474;p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 name="Google Shape;475;p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 name="Google Shape;476;p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 name="Google Shape;477;p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 name="Google Shape;478;p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 name="Google Shape;479;p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 name="Google Shape;480;p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 name="Google Shape;481;p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 name="Google Shape;482;p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 name="Google Shape;483;p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 name="Google Shape;485;p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 name="Google Shape;488;p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 name="Google Shape;489;p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 name="Google Shape;490;p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 name="Google Shape;491;p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 name="Google Shape;492;p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 name="Google Shape;493;p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 name="Google Shape;494;p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 name="Google Shape;498;p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 name="Google Shape;499;p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 name="Google Shape;500;p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 name="Google Shape;501;p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 name="Google Shape;502;p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 name="Google Shape;503;p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 name="Google Shape;504;p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 name="Google Shape;505;p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 name="Google Shape;506;p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 name="Google Shape;507;p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 name="Google Shape;508;p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 name="Google Shape;509;p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 name="Google Shape;510;p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 name="Google Shape;511;p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 name="Google Shape;512;p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 name="Google Shape;513;p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 name="Google Shape;514;p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 name="Google Shape;515;p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 name="Google Shape;516;p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 name="Google Shape;517;p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 name="Google Shape;520;p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 name="Google Shape;521;p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 name="Google Shape;555;p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 name="Google Shape;556;p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 name="Google Shape;557;p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 name="Google Shape;568;p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 name="Google Shape;569;p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 name="Google Shape;603;p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 name="Google Shape;615;p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 name="Google Shape;616;p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 name="Google Shape;628;p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 name="Google Shape;629;p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 name="Google Shape;631;p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 name="Google Shape;632;p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 name="Google Shape;640;p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 name="Google Shape;646;p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 name="Google Shape;659;p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 name="Google Shape;660;p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 name="Google Shape;664;p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 name="Google Shape;665;p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 name="Google Shape;666;p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 name="Google Shape;667;p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 name="Google Shape;668;p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 name="Google Shape;669;p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 name="Google Shape;670;p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 name="Google Shape;673;p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 name="Google Shape;674;p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 name="Google Shape;675;p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 name="Google Shape;676;p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 name="Google Shape;677;p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 name="Google Shape;678;p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 name="Google Shape;679;p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 name="Google Shape;681;p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 name="Google Shape;682;p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 name="Google Shape;683;p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 name="Google Shape;684;p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 name="Google Shape;685;p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 name="Google Shape;686;p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 name="Google Shape;687;p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 name="Google Shape;688;p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 name="Google Shape;689;p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 name="Google Shape;690;p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 name="Google Shape;691;p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 name="Google Shape;692;p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 name="Google Shape;693;p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 name="Google Shape;694;p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 name="Google Shape;695;p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 name="Google Shape;696;p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 name="Google Shape;697;p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 name="Google Shape;698;p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 name="Google Shape;699;p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 name="Google Shape;700;p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 name="Google Shape;701;p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 name="Google Shape;702;p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 name="Google Shape;703;p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 name="Google Shape;704;p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 name="Google Shape;705;p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 name="Google Shape;706;p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 name="Google Shape;707;p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 name="Google Shape;708;p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 name="Google Shape;709;p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 name="Google Shape;710;p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 name="Google Shape;711;p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 name="Google Shape;712;p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 name="Google Shape;713;p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 name="Google Shape;714;p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 name="Google Shape;715;p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 name="Google Shape;716;p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 name="Google Shape;717;p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 name="Google Shape;719;p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 name="Google Shape;720;p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 name="Google Shape;721;p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 name="Google Shape;722;p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 name="Google Shape;723;p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 name="Google Shape;724;p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 name="Google Shape;725;p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 name="Google Shape;726;p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 name="Google Shape;727;p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 name="Google Shape;728;p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 name="Google Shape;729;p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 name="Google Shape;730;p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 name="Google Shape;731;p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 name="Google Shape;732;p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 name="Google Shape;733;p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 name="Google Shape;734;p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 name="Google Shape;735;p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 name="Google Shape;736;p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 name="Google Shape;737;p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 name="Google Shape;738;p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 name="Google Shape;739;p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 name="Google Shape;740;p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 name="Google Shape;741;p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 name="Google Shape;742;p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 name="Google Shape;743;p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 name="Google Shape;744;p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 name="Google Shape;745;p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 name="Google Shape;746;p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 name="Google Shape;747;p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 name="Google Shape;748;p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 name="Google Shape;749;p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 name="Google Shape;750;p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 name="Google Shape;751;p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 name="Google Shape;752;p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 name="Google Shape;753;p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 name="Google Shape;754;p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 name="Google Shape;755;p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 name="Google Shape;756;p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 name="Google Shape;757;p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 name="Google Shape;758;p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 name="Google Shape;759;p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 name="Google Shape;760;p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 name="Google Shape;761;p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 name="Google Shape;762;p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 name="Google Shape;763;p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 name="Google Shape;764;p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 name="Google Shape;765;p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 name="Google Shape;766;p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 name="Google Shape;767;p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 name="Google Shape;768;p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 name="Google Shape;769;p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 name="Google Shape;770;p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 name="Google Shape;771;p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 name="Google Shape;772;p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 name="Google Shape;773;p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 name="Google Shape;774;p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 name="Google Shape;775;p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 name="Google Shape;776;p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 name="Google Shape;777;p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p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 name="Google Shape;779;p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 name="Google Shape;780;p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 name="Google Shape;781;p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 name="Google Shape;782;p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 name="Google Shape;783;p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 name="Google Shape;784;p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 name="Google Shape;785;p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 name="Google Shape;786;p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 name="Google Shape;787;p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 name="Google Shape;788;p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 name="Google Shape;789;p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 name="Google Shape;790;p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 name="Google Shape;791;p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 name="Google Shape;792;p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 name="Google Shape;793;p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 name="Google Shape;794;p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 name="Google Shape;795;p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 name="Google Shape;796;p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 name="Google Shape;797;p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 name="Google Shape;798;p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 name="Google Shape;799;p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 name="Google Shape;800;p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 name="Google Shape;801;p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 name="Google Shape;802;p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 name="Google Shape;803;p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 name="Google Shape;804;p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 name="Google Shape;805;p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 name="Google Shape;806;p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 name="Google Shape;807;p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 name="Google Shape;808;p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 name="Google Shape;809;p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 name="Google Shape;810;p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 name="Google Shape;811;p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 name="Google Shape;812;p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 name="Google Shape;813;p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 name="Google Shape;814;p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 name="Google Shape;815;p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 name="Google Shape;816;p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 name="Google Shape;817;p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 name="Google Shape;818;p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 name="Google Shape;819;p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 name="Google Shape;820;p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 name="Google Shape;821;p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 name="Google Shape;822;p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 name="Google Shape;823;p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 name="Google Shape;824;p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 name="Google Shape;825;p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 name="Google Shape;826;p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 name="Google Shape;827;p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 name="Google Shape;828;p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 name="Google Shape;829;p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 name="Google Shape;830;p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 name="Google Shape;831;p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 name="Google Shape;832;p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 name="Google Shape;833;p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 name="Google Shape;834;p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 name="Google Shape;835;p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 name="Google Shape;836;p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 name="Google Shape;837;p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 name="Google Shape;838;p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 name="Google Shape;839;p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 name="Google Shape;840;p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 name="Google Shape;841;p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 name="Google Shape;842;p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 name="Google Shape;843;p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 name="Google Shape;844;p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 name="Google Shape;845;p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 name="Google Shape;846;p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 name="Google Shape;847;p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 name="Google Shape;848;p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 name="Google Shape;849;p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 name="Google Shape;850;p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 name="Google Shape;851;p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 name="Google Shape;852;p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 name="Google Shape;853;p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 name="Google Shape;854;p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 name="Google Shape;855;p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 name="Google Shape;856;p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 name="Google Shape;857;p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 name="Google Shape;858;p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 name="Google Shape;859;p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 name="Google Shape;860;p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 name="Google Shape;861;p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 name="Google Shape;862;p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 name="Google Shape;863;p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 name="Google Shape;864;p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 name="Google Shape;865;p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 name="Google Shape;866;p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 name="Google Shape;867;p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 name="Google Shape;868;p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 name="Google Shape;869;p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 name="Google Shape;870;p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 name="Google Shape;871;p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 name="Google Shape;872;p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 name="Google Shape;873;p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 name="Google Shape;874;p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 name="Google Shape;875;p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 name="Google Shape;876;p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 name="Google Shape;877;p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 name="Google Shape;878;p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 name="Google Shape;879;p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 name="Google Shape;880;p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 name="Google Shape;881;p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 name="Google Shape;882;p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 name="Google Shape;883;p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 name="Google Shape;884;p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 name="Google Shape;885;p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 name="Google Shape;886;p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 name="Google Shape;887;p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 name="Google Shape;888;p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 name="Google Shape;889;p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 name="Google Shape;890;p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 name="Google Shape;891;p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 name="Google Shape;892;p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 name="Google Shape;893;p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 name="Google Shape;894;p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 name="Google Shape;895;p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 name="Google Shape;896;p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 name="Google Shape;897;p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 name="Google Shape;898;p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 name="Google Shape;899;p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 name="Google Shape;900;p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 name="Google Shape;901;p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 name="Google Shape;902;p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 name="Google Shape;903;p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 name="Google Shape;904;p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 name="Google Shape;905;p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 name="Google Shape;906;p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 name="Google Shape;907;p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 name="Google Shape;908;p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 name="Google Shape;909;p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 name="Google Shape;910;p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 name="Google Shape;911;p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 name="Google Shape;912;p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 name="Google Shape;913;p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 name="Google Shape;914;p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 name="Google Shape;915;p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 name="Google Shape;916;p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 name="Google Shape;917;p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 name="Google Shape;918;p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 name="Google Shape;919;p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 name="Google Shape;920;p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 name="Google Shape;921;p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 name="Google Shape;922;p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 name="Google Shape;923;p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 name="Google Shape;924;p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 name="Google Shape;925;p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 name="Google Shape;926;p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 name="Google Shape;927;p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 name="Google Shape;928;p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 name="Google Shape;929;p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 name="Google Shape;930;p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 name="Google Shape;931;p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 name="Google Shape;932;p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 name="Google Shape;933;p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 name="Google Shape;934;p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 name="Google Shape;935;p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 name="Google Shape;936;p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 name="Google Shape;937;p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 name="Google Shape;938;p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 name="Google Shape;939;p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 name="Google Shape;940;p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 name="Google Shape;941;p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 name="Google Shape;942;p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 name="Google Shape;943;p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 name="Google Shape;944;p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 name="Google Shape;945;p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 name="Google Shape;946;p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 name="Google Shape;947;p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 name="Google Shape;948;p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 name="Google Shape;949;p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 name="Google Shape;950;p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 name="Google Shape;951;p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 name="Google Shape;952;p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 name="Google Shape;953;p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 name="Google Shape;954;p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 name="Google Shape;955;p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 name="Google Shape;956;p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 name="Google Shape;957;p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 name="Google Shape;958;p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 name="Google Shape;959;p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 name="Google Shape;960;p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 name="Google Shape;961;p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 name="Google Shape;962;p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 name="Google Shape;963;p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 name="Google Shape;964;p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 name="Google Shape;965;p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 name="Google Shape;969;p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 name="Google Shape;970;p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 name="Google Shape;971;p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 name="Google Shape;972;p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 name="Google Shape;1036;p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 name="Google Shape;1048;p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 name="Google Shape;1049;p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 name="Google Shape;1050;p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 name="Google Shape;1065;p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 name="Google Shape;1069;p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 name="Google Shape;1070;p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 name="Google Shape;1072;p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 name="Google Shape;1073;p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 name="Google Shape;1369;p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 name="Google Shape;1370;p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 name="Google Shape;1371;p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 name="Google Shape;1372;p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 name="Google Shape;1373;p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 name="Google Shape;1374;p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 name="Google Shape;1375;p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 name="Google Shape;1376;p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 name="Google Shape;1377;p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 name="Google Shape;1378;p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 name="Google Shape;1379;p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 name="Google Shape;1380;p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 name="Google Shape;1381;p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 name="Google Shape;1382;p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 name="Google Shape;1383;p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 name="Google Shape;1384;p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 name="Google Shape;1385;p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 name="Google Shape;1386;p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 name="Google Shape;1387;p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 name="Google Shape;1388;p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 name="Google Shape;1389;p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 name="Google Shape;1390;p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 name="Google Shape;1391;p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 name="Google Shape;1393;p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 name="Google Shape;1395;p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 name="Google Shape;1396;p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 name="Google Shape;1397;p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 name="Google Shape;1399;p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 name="Google Shape;1401;p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 name="Google Shape;1402;p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 name="Google Shape;1403;p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 name="Google Shape;1405;p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 name="Google Shape;1407;p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 name="Google Shape;1408;p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 name="Google Shape;1409;p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 name="Google Shape;1411;p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 name="Google Shape;1413;p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 name="Google Shape;1414;p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 name="Google Shape;1415;p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 name="Google Shape;1416;p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 name="Google Shape;1417;p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 name="Google Shape;1418;p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 name="Google Shape;1419;p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 name="Google Shape;1420;p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 name="Google Shape;1421;p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 name="Google Shape;1422;p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 name="Google Shape;1423;p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 name="Google Shape;1424;p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 name="Google Shape;1425;p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 name="Google Shape;1426;p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 name="Google Shape;1427;p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 name="Google Shape;1428;p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 name="Google Shape;1429;p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 name="Google Shape;1430;p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 name="Google Shape;1431;p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 name="Google Shape;1432;p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 name="Google Shape;1433;p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 name="Google Shape;1434;p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 name="Google Shape;1435;p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 name="Google Shape;1436;p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 name="Google Shape;1437;p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 name="Google Shape;1438;p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 name="Google Shape;1439;p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 name="Google Shape;1440;p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 name="Google Shape;1441;p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 name="Google Shape;1442;p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 name="Google Shape;1443;p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 name="Google Shape;1444;p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 name="Google Shape;1445;p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 name="Google Shape;1446;p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 name="Google Shape;1447;p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 name="Google Shape;1448;p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 name="Google Shape;1449;p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 name="Google Shape;1450;p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 name="Google Shape;1451;p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 name="Google Shape;1452;p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 name="Google Shape;1453;p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 name="Google Shape;1454;p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 name="Google Shape;1455;p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 name="Google Shape;1456;p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 name="Google Shape;1457;p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 name="Google Shape;1458;p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 name="Google Shape;1459;p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 name="Google Shape;1460;p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 name="Google Shape;1461;p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 name="Google Shape;1462;p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 name="Google Shape;1463;p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 name="Google Shape;1464;p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 name="Google Shape;1465;p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 name="Google Shape;1466;p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 name="Google Shape;1467;p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 name="Google Shape;1468;p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 name="Google Shape;1469;p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 name="Google Shape;1470;p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 name="Google Shape;1471;p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 name="Google Shape;1472;p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 name="Google Shape;1473;p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 name="Google Shape;1474;p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 name="Google Shape;1475;p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 name="Google Shape;1476;p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 name="Google Shape;1477;p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 name="Google Shape;1478;p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 name="Google Shape;1479;p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 name="Google Shape;1480;p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 name="Google Shape;1481;p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 name="Google Shape;1482;p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 name="Google Shape;1483;p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 name="Google Shape;1484;p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 name="Google Shape;1485;p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 name="Google Shape;1486;p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 name="Google Shape;1487;p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 name="Google Shape;1644;p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 name="Google Shape;1645;p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 name="Google Shape;1646;p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 name="Google Shape;1647;p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 name="Google Shape;1648;p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 name="Google Shape;1649;p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 name="Google Shape;1651;p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 name="Google Shape;1652;p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 name="Google Shape;1653;p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 name="Google Shape;1654;p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 name="Google Shape;1884;p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 name="Google Shape;1885;p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 name="Google Shape;1886;p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 name="Google Shape;1887;p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 name="Google Shape;1888;p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 name="Google Shape;1889;p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 name="Google Shape;1890;p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 name="Google Shape;1891;p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 name="Google Shape;1892;p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 name="Google Shape;1893;p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 name="Google Shape;1894;p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 name="Google Shape;1895;p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 name="Google Shape;1896;p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 name="Google Shape;1897;p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 name="Google Shape;1898;p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 name="Google Shape;1899;p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 name="Google Shape;1900;p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 name="Google Shape;1901;p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 name="Google Shape;1902;p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 name="Google Shape;1903;p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 name="Google Shape;1904;p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 name="Google Shape;1905;p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 name="Google Shape;1906;p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 name="Google Shape;1907;p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 name="Google Shape;1908;p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 name="Google Shape;1909;p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 name="Google Shape;1910;p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 name="Google Shape;1911;p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 name="Google Shape;1912;p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 name="Google Shape;1913;p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 name="Google Shape;1914;p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 name="Google Shape;1915;p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 name="Google Shape;1916;p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 name="Google Shape;1917;p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 name="Google Shape;1918;p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 name="Google Shape;1919;p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 name="Google Shape;1920;p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 name="Google Shape;1921;p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 name="Google Shape;1922;p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 name="Google Shape;1923;p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 name="Google Shape;1924;p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 name="Google Shape;1925;p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 name="Google Shape;1926;p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 name="Google Shape;1927;p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 name="Google Shape;1928;p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 name="Google Shape;1929;p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 name="Google Shape;1930;p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 name="Google Shape;1931;p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 name="Google Shape;1932;p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 name="Google Shape;1933;p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 name="Google Shape;1934;p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 name="Google Shape;1935;p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 name="Google Shape;1936;p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 name="Google Shape;1937;p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 name="Google Shape;1938;p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 name="Google Shape;1939;p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 name="Google Shape;1940;p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 name="Google Shape;1941;p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 name="Google Shape;1942;p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 name="Google Shape;1943;p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 name="Google Shape;1944;p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 name="Google Shape;1945;p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 name="Google Shape;1946;p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 name="Google Shape;1947;p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 name="Google Shape;1948;p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 name="Google Shape;1949;p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 name="Google Shape;1950;p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 name="Google Shape;1951;p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 name="Google Shape;1952;p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 name="Google Shape;1953;p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 name="Google Shape;1954;p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 name="Google Shape;1955;p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 name="Google Shape;1956;p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 name="Google Shape;1957;p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 name="Google Shape;1958;p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 name="Google Shape;1959;p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 name="Google Shape;1960;p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 name="Google Shape;1961;p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 name="Google Shape;1962;p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 name="Google Shape;1963;p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 name="Google Shape;1964;p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 name="Google Shape;1965;p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 name="Google Shape;1966;p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7" name="Google Shape;1967;p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8" name="Google Shape;1968;p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9" name="Google Shape;1969;p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0" name="Google Shape;1970;p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1" name="Google Shape;1971;p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2" name="Google Shape;1972;p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3" name="Google Shape;1973;p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4" name="Google Shape;1974;p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5" name="Google Shape;1975;p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6" name="Google Shape;1976;p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7" name="Google Shape;1977;p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8" name="Google Shape;1978;p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79" name="Google Shape;1979;p9"/>
          <p:cNvGrpSpPr/>
          <p:nvPr/>
        </p:nvGrpSpPr>
        <p:grpSpPr>
          <a:xfrm>
            <a:off x="6681268" y="3584496"/>
            <a:ext cx="560636" cy="516497"/>
            <a:chOff x="6652051" y="3714143"/>
            <a:chExt cx="560636" cy="516497"/>
          </a:xfrm>
        </p:grpSpPr>
        <p:grpSp>
          <p:nvGrpSpPr>
            <p:cNvPr id="1980" name="Google Shape;1980;p9"/>
            <p:cNvGrpSpPr/>
            <p:nvPr/>
          </p:nvGrpSpPr>
          <p:grpSpPr>
            <a:xfrm>
              <a:off x="6669657" y="3716715"/>
              <a:ext cx="466768" cy="464314"/>
              <a:chOff x="3139766" y="765669"/>
              <a:chExt cx="886380" cy="881888"/>
            </a:xfrm>
          </p:grpSpPr>
          <p:grpSp>
            <p:nvGrpSpPr>
              <p:cNvPr id="1981" name="Google Shape;1981;p9"/>
              <p:cNvGrpSpPr/>
              <p:nvPr/>
            </p:nvGrpSpPr>
            <p:grpSpPr>
              <a:xfrm>
                <a:off x="3139766" y="765669"/>
                <a:ext cx="886380" cy="881888"/>
                <a:chOff x="3139766" y="765669"/>
                <a:chExt cx="886380" cy="881888"/>
              </a:xfrm>
            </p:grpSpPr>
            <p:sp>
              <p:nvSpPr>
                <p:cNvPr id="1982" name="Google Shape;1982;p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3" name="Google Shape;1983;p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4" name="Google Shape;1984;p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5" name="Google Shape;1985;p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6" name="Google Shape;1986;p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7" name="Google Shape;1987;p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8" name="Google Shape;1988;p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9" name="Google Shape;1989;p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0" name="Google Shape;1990;p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991" name="Google Shape;1991;p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2" name="Google Shape;1992;p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3" name="Google Shape;1993;p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4" name="Google Shape;1994;p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995" name="Google Shape;1995;p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96" name="Google Shape;1996;p9"/>
          <p:cNvGrpSpPr/>
          <p:nvPr/>
        </p:nvGrpSpPr>
        <p:grpSpPr>
          <a:xfrm>
            <a:off x="7679978" y="3065079"/>
            <a:ext cx="104231" cy="320340"/>
            <a:chOff x="7564426" y="3224343"/>
            <a:chExt cx="119985" cy="368801"/>
          </a:xfrm>
        </p:grpSpPr>
        <p:sp>
          <p:nvSpPr>
            <p:cNvPr id="1997" name="Google Shape;1997;p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8" name="Google Shape;1998;p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99" name="Google Shape;1999;p9"/>
          <p:cNvGrpSpPr/>
          <p:nvPr/>
        </p:nvGrpSpPr>
        <p:grpSpPr>
          <a:xfrm>
            <a:off x="7379466" y="3059180"/>
            <a:ext cx="189489" cy="332132"/>
            <a:chOff x="8370831" y="3202002"/>
            <a:chExt cx="218129" cy="382376"/>
          </a:xfrm>
        </p:grpSpPr>
        <p:sp>
          <p:nvSpPr>
            <p:cNvPr id="2000" name="Google Shape;2000;p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1" name="Google Shape;2001;p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2" name="Google Shape;2002;p9"/>
          <p:cNvGrpSpPr/>
          <p:nvPr/>
        </p:nvGrpSpPr>
        <p:grpSpPr>
          <a:xfrm>
            <a:off x="8102855" y="3470312"/>
            <a:ext cx="309429" cy="267000"/>
            <a:chOff x="6742064" y="3750480"/>
            <a:chExt cx="399315" cy="344560"/>
          </a:xfrm>
        </p:grpSpPr>
        <p:sp>
          <p:nvSpPr>
            <p:cNvPr id="2003" name="Google Shape;2003;p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4" name="Google Shape;2004;p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5" name="Google Shape;2005;p9"/>
          <p:cNvGrpSpPr/>
          <p:nvPr/>
        </p:nvGrpSpPr>
        <p:grpSpPr>
          <a:xfrm>
            <a:off x="7641874" y="3821360"/>
            <a:ext cx="180437" cy="281608"/>
            <a:chOff x="7248525" y="3739696"/>
            <a:chExt cx="230531" cy="359790"/>
          </a:xfrm>
        </p:grpSpPr>
        <p:sp>
          <p:nvSpPr>
            <p:cNvPr id="2006" name="Google Shape;2006;p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7" name="Google Shape;2007;p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08" name="Google Shape;2008;p9"/>
          <p:cNvGrpSpPr/>
          <p:nvPr/>
        </p:nvGrpSpPr>
        <p:grpSpPr>
          <a:xfrm>
            <a:off x="7887794" y="3464584"/>
            <a:ext cx="162896" cy="278710"/>
            <a:chOff x="7601242" y="3729267"/>
            <a:chExt cx="222566" cy="380803"/>
          </a:xfrm>
        </p:grpSpPr>
        <p:sp>
          <p:nvSpPr>
            <p:cNvPr id="2009" name="Google Shape;2009;p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0" name="Google Shape;2010;p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11" name="Google Shape;2011;p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012" name="Google Shape;2012;p9"/>
          <p:cNvGrpSpPr/>
          <p:nvPr/>
        </p:nvGrpSpPr>
        <p:grpSpPr>
          <a:xfrm>
            <a:off x="7377439" y="3465724"/>
            <a:ext cx="193543" cy="275990"/>
            <a:chOff x="8304647" y="3738687"/>
            <a:chExt cx="225076" cy="320956"/>
          </a:xfrm>
        </p:grpSpPr>
        <p:sp>
          <p:nvSpPr>
            <p:cNvPr id="2013" name="Google Shape;2013;p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4" name="Google Shape;2014;p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5" name="Google Shape;2015;p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16" name="Google Shape;2016;p9"/>
          <p:cNvGrpSpPr/>
          <p:nvPr/>
        </p:nvGrpSpPr>
        <p:grpSpPr>
          <a:xfrm>
            <a:off x="7649932" y="3465724"/>
            <a:ext cx="178492" cy="275990"/>
            <a:chOff x="8615101" y="3738687"/>
            <a:chExt cx="207573" cy="320956"/>
          </a:xfrm>
        </p:grpSpPr>
        <p:sp>
          <p:nvSpPr>
            <p:cNvPr id="2017" name="Google Shape;2017;p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8" name="Google Shape;2018;p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9" name="Google Shape;2019;p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20" name="Google Shape;2020;p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021" name="Google Shape;2021;p9"/>
          <p:cNvGrpSpPr/>
          <p:nvPr/>
        </p:nvGrpSpPr>
        <p:grpSpPr>
          <a:xfrm>
            <a:off x="7875463" y="3868385"/>
            <a:ext cx="187557" cy="187557"/>
            <a:chOff x="8565775" y="671075"/>
            <a:chExt cx="441000" cy="441000"/>
          </a:xfrm>
        </p:grpSpPr>
        <p:sp>
          <p:nvSpPr>
            <p:cNvPr id="2022" name="Google Shape;2022;p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3" name="Google Shape;2023;p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24" name="Google Shape;2024;p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5" name="Google Shape;2025;p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026" name="Google Shape;2026;p9"/>
          <p:cNvGrpSpPr/>
          <p:nvPr/>
        </p:nvGrpSpPr>
        <p:grpSpPr>
          <a:xfrm>
            <a:off x="6029935" y="2940910"/>
            <a:ext cx="587865" cy="517731"/>
            <a:chOff x="6000718" y="3070557"/>
            <a:chExt cx="587865" cy="517731"/>
          </a:xfrm>
        </p:grpSpPr>
        <p:sp>
          <p:nvSpPr>
            <p:cNvPr id="2027" name="Google Shape;2027;p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8" name="Google Shape;2028;p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9" name="Google Shape;2029;p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0" name="Google Shape;2030;p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1" name="Google Shape;2031;p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2" name="Google Shape;2032;p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3" name="Google Shape;2033;p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4" name="Google Shape;2034;p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5" name="Google Shape;2035;p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6" name="Google Shape;2036;p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37" name="Google Shape;2037;p9"/>
          <p:cNvGrpSpPr/>
          <p:nvPr/>
        </p:nvGrpSpPr>
        <p:grpSpPr>
          <a:xfrm>
            <a:off x="6044740" y="3584570"/>
            <a:ext cx="557665" cy="516387"/>
            <a:chOff x="6015523" y="3714217"/>
            <a:chExt cx="557665" cy="516387"/>
          </a:xfrm>
        </p:grpSpPr>
        <p:grpSp>
          <p:nvGrpSpPr>
            <p:cNvPr id="2038" name="Google Shape;2038;p9"/>
            <p:cNvGrpSpPr/>
            <p:nvPr/>
          </p:nvGrpSpPr>
          <p:grpSpPr>
            <a:xfrm>
              <a:off x="6036094" y="3716980"/>
              <a:ext cx="529822" cy="510480"/>
              <a:chOff x="3148311" y="-545634"/>
              <a:chExt cx="1006118" cy="969572"/>
            </a:xfrm>
          </p:grpSpPr>
          <p:sp>
            <p:nvSpPr>
              <p:cNvPr id="2039" name="Google Shape;2039;p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0" name="Google Shape;2040;p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1" name="Google Shape;2041;p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2" name="Google Shape;2042;p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3" name="Google Shape;2043;p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4" name="Google Shape;2044;p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5" name="Google Shape;2045;p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6" name="Google Shape;2046;p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7" name="Google Shape;2047;p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8" name="Google Shape;2048;p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49" name="Google Shape;2049;p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50" name="Google Shape;2050;p9"/>
          <p:cNvGrpSpPr/>
          <p:nvPr/>
        </p:nvGrpSpPr>
        <p:grpSpPr>
          <a:xfrm>
            <a:off x="6673522" y="2943981"/>
            <a:ext cx="576302" cy="511871"/>
            <a:chOff x="6644304" y="3073628"/>
            <a:chExt cx="576302" cy="511871"/>
          </a:xfrm>
        </p:grpSpPr>
        <p:grpSp>
          <p:nvGrpSpPr>
            <p:cNvPr id="2051" name="Google Shape;2051;p9"/>
            <p:cNvGrpSpPr/>
            <p:nvPr/>
          </p:nvGrpSpPr>
          <p:grpSpPr>
            <a:xfrm>
              <a:off x="6712169" y="3073651"/>
              <a:ext cx="481611" cy="506713"/>
              <a:chOff x="1833536" y="-546641"/>
              <a:chExt cx="914567" cy="962419"/>
            </a:xfrm>
          </p:grpSpPr>
          <p:grpSp>
            <p:nvGrpSpPr>
              <p:cNvPr id="2052" name="Google Shape;2052;p9"/>
              <p:cNvGrpSpPr/>
              <p:nvPr/>
            </p:nvGrpSpPr>
            <p:grpSpPr>
              <a:xfrm>
                <a:off x="1833536" y="-524249"/>
                <a:ext cx="914567" cy="940027"/>
                <a:chOff x="1833536" y="-524249"/>
                <a:chExt cx="914567" cy="940027"/>
              </a:xfrm>
            </p:grpSpPr>
            <p:sp>
              <p:nvSpPr>
                <p:cNvPr id="2053" name="Google Shape;2053;p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4" name="Google Shape;2054;p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5" name="Google Shape;2055;p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6" name="Google Shape;2056;p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7" name="Google Shape;2057;p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58" name="Google Shape;2058;p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9" name="Google Shape;2059;p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0" name="Google Shape;2060;p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1" name="Google Shape;2061;p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62" name="Google Shape;2062;p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63" name="Google Shape;2063;p9"/>
          <p:cNvGrpSpPr/>
          <p:nvPr/>
        </p:nvGrpSpPr>
        <p:grpSpPr>
          <a:xfrm>
            <a:off x="5938558" y="1033351"/>
            <a:ext cx="2435960" cy="1297725"/>
            <a:chOff x="233350" y="949250"/>
            <a:chExt cx="7137300" cy="3802300"/>
          </a:xfrm>
        </p:grpSpPr>
        <p:sp>
          <p:nvSpPr>
            <p:cNvPr id="2064" name="Google Shape;2064;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5" name="Google Shape;2065;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6" name="Google Shape;2066;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7" name="Google Shape;2067;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8" name="Google Shape;2068;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9" name="Google Shape;2069;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0" name="Google Shape;2070;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1" name="Google Shape;2071;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2" name="Google Shape;2072;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3" name="Google Shape;2073;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5" name="Google Shape;2075;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6" name="Google Shape;2076;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7" name="Google Shape;2077;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9" name="Google Shape;2079;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0" name="Google Shape;2080;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2" name="Google Shape;2082;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3" name="Google Shape;2083;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5" name="Google Shape;2085;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6" name="Google Shape;2086;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8" name="Google Shape;2088;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9" name="Google Shape;2089;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1" name="Google Shape;2091;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2" name="Google Shape;2092;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3" name="Google Shape;2093;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9" name="Google Shape;2099;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0" name="Google Shape;2100;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2" name="Google Shape;2102;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3" name="Google Shape;2103;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5" name="Google Shape;2105;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6" name="Google Shape;2106;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8" name="Google Shape;2108;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9" name="Google Shape;2109;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1" name="Google Shape;2111;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2" name="Google Shape;2112;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4" name="Google Shape;2114;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5" name="Google Shape;2115;p9"/>
          <p:cNvGrpSpPr/>
          <p:nvPr/>
        </p:nvGrpSpPr>
        <p:grpSpPr>
          <a:xfrm>
            <a:off x="731715" y="995041"/>
            <a:ext cx="2665073" cy="1317140"/>
            <a:chOff x="793334" y="1192826"/>
            <a:chExt cx="2665073" cy="1317140"/>
          </a:xfrm>
        </p:grpSpPr>
        <p:sp>
          <p:nvSpPr>
            <p:cNvPr id="2116" name="Google Shape;2116;p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7" name="Google Shape;2117;p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8" name="Google Shape;2118;p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9" name="Google Shape;2119;p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0" name="Google Shape;2120;p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1" name="Google Shape;2121;p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2" name="Google Shape;2122;p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5" name="Google Shape;2125;p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6" name="Google Shape;2126;p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8" name="Google Shape;2128;p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9" name="Google Shape;2129;p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1" name="Google Shape;2131;p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2" name="Google Shape;2132;p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4" name="Google Shape;2134;p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5" name="Google Shape;2135;p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7" name="Google Shape;2137;p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8" name="Google Shape;2138;p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9" name="Google Shape;2139;p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3" name="Google Shape;2143;p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4" name="Google Shape;2144;p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6" name="Google Shape;2146;p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7" name="Google Shape;2147;p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9" name="Google Shape;2149;p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0" name="Google Shape;2150;p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2" name="Google Shape;2152;p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3" name="Google Shape;2153;p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5" name="Google Shape;2155;p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6" name="Google Shape;2156;p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8" name="Google Shape;2158;p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9" name="Google Shape;2159;p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1" name="Google Shape;2161;p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2" name="Google Shape;2162;p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3" name="Google Shape;2163;p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4" name="Google Shape;2164;p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6" name="Google Shape;2166;p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7" name="Google Shape;2167;p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9" name="Google Shape;2169;p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0" name="Google Shape;2170;p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1" name="Google Shape;2171;p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7" name="Google Shape;2177;p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8" name="Google Shape;2178;p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0" name="Google Shape;2180;p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1" name="Google Shape;2181;p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3" name="Google Shape;2183;p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4" name="Google Shape;2184;p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6" name="Google Shape;2186;p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7" name="Google Shape;2187;p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9" name="Google Shape;2189;p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0" name="Google Shape;2190;p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2" name="Google Shape;2192;p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3" name="Google Shape;2193;p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5" name="Google Shape;2195;p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6" name="Google Shape;2196;p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8" name="Google Shape;2198;p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9" name="Google Shape;2199;p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0" name="Google Shape;2200;p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1" name="Google Shape;2201;p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2" name="Google Shape;2202;p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4" name="Google Shape;2204;p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5" name="Google Shape;2205;p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6" name="Google Shape;2206;p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0" name="Google Shape;2220;p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1" name="Google Shape;2221;p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3" name="Google Shape;2223;p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4" name="Google Shape;2224;p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6" name="Google Shape;2226;p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7" name="Google Shape;2227;p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9" name="Google Shape;2229;p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0" name="Google Shape;2230;p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2" name="Google Shape;2232;p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3" name="Google Shape;2233;p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5" name="Google Shape;2235;p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6" name="Google Shape;2236;p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8" name="Google Shape;2238;p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9" name="Google Shape;2239;p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0" name="Google Shape;2240;p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1" name="Google Shape;2241;p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2" name="Google Shape;2242;p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3" name="Google Shape;2243;p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4" name="Google Shape;2244;p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5" name="Google Shape;2245;p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6" name="Google Shape;2246;p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7" name="Google Shape;2247;p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8" name="Google Shape;2248;p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9" name="Google Shape;2249;p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0" name="Google Shape;2250;p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1" name="Google Shape;2251;p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2" name="Google Shape;2252;p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3" name="Google Shape;2253;p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4" name="Google Shape;2254;p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5" name="Google Shape;2255;p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6" name="Google Shape;2256;p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7" name="Google Shape;2257;p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8" name="Google Shape;2258;p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9" name="Google Shape;2259;p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0" name="Google Shape;2260;p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1" name="Google Shape;2261;p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2" name="Google Shape;2262;p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3" name="Google Shape;2263;p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4" name="Google Shape;2264;p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5" name="Google Shape;2265;p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6" name="Google Shape;2266;p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7" name="Google Shape;2267;p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8" name="Google Shape;2268;p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9" name="Google Shape;2269;p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0" name="Google Shape;2270;p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1" name="Google Shape;2271;p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2" name="Google Shape;2272;p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3" name="Google Shape;2273;p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4" name="Google Shape;2274;p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5" name="Google Shape;2275;p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6" name="Google Shape;2276;p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7" name="Google Shape;2277;p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8" name="Google Shape;2278;p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9" name="Google Shape;2279;p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0" name="Google Shape;2280;p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1" name="Google Shape;2281;p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2" name="Google Shape;2282;p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3" name="Google Shape;2283;p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4" name="Google Shape;2284;p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5" name="Google Shape;2285;p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6" name="Google Shape;2286;p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7" name="Google Shape;2287;p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8" name="Google Shape;2288;p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9" name="Google Shape;2289;p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0" name="Google Shape;2290;p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1" name="Google Shape;2291;p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2" name="Google Shape;2292;p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3" name="Google Shape;2293;p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4" name="Google Shape;2294;p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5" name="Google Shape;2295;p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6" name="Google Shape;2296;p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7" name="Google Shape;2297;p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8" name="Google Shape;2298;p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9" name="Google Shape;2299;p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0" name="Google Shape;2300;p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1" name="Google Shape;2301;p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2" name="Google Shape;2302;p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3" name="Google Shape;2303;p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4" name="Google Shape;2304;p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305;p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6" name="Google Shape;2306;p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7" name="Google Shape;2307;p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8" name="Google Shape;2308;p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309;p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310;p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1" name="Google Shape;2311;p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2" name="Google Shape;2312;p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313;p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314;p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5" name="Google Shape;2315;p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6" name="Google Shape;2316;p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7" name="Google Shape;2317;p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8" name="Google Shape;2318;p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9" name="Google Shape;2319;p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0" name="Google Shape;2320;p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1" name="Google Shape;2321;p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2" name="Google Shape;2322;p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323;p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324;p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325;p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326;p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327;p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328;p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9" name="Google Shape;2329;p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0" name="Google Shape;2330;p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1" name="Google Shape;2331;p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2" name="Google Shape;2332;p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333;p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4" name="Google Shape;2334;p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335;p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336;p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7" name="Google Shape;2337;p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338;p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339;p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0" name="Google Shape;2340;p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1" name="Google Shape;2341;p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2" name="Google Shape;2342;p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3" name="Google Shape;2343;p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4" name="Google Shape;2344;p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5" name="Google Shape;2345;p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6" name="Google Shape;2346;p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7" name="Google Shape;2347;p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8" name="Google Shape;2348;p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9" name="Google Shape;2349;p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0" name="Google Shape;2350;p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1" name="Google Shape;2351;p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2" name="Google Shape;2352;p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3" name="Google Shape;2353;p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4" name="Google Shape;2354;p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5" name="Google Shape;2355;p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6" name="Google Shape;2356;p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7" name="Google Shape;2357;p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8" name="Google Shape;2358;p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9" name="Google Shape;2359;p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0" name="Google Shape;2360;p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1" name="Google Shape;2361;p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2" name="Google Shape;2362;p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3" name="Google Shape;2363;p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4" name="Google Shape;2364;p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5" name="Google Shape;2365;p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6" name="Google Shape;2366;p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7" name="Google Shape;2367;p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8" name="Google Shape;2368;p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9" name="Google Shape;2369;p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0" name="Google Shape;2370;p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1" name="Google Shape;2371;p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2" name="Google Shape;2372;p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3" name="Google Shape;2373;p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4" name="Google Shape;2374;p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5" name="Google Shape;2375;p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6" name="Google Shape;2376;p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7" name="Google Shape;2377;p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8" name="Google Shape;2378;p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9" name="Google Shape;2379;p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0" name="Google Shape;2380;p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1" name="Google Shape;2381;p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2" name="Google Shape;2382;p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3" name="Google Shape;2383;p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4" name="Google Shape;2384;p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5" name="Google Shape;2385;p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6" name="Google Shape;2386;p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7" name="Google Shape;2387;p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8" name="Google Shape;2388;p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9" name="Google Shape;2389;p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0" name="Google Shape;2390;p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1" name="Google Shape;2391;p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2" name="Google Shape;2392;p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3" name="Google Shape;2393;p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4" name="Google Shape;2394;p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5" name="Google Shape;2395;p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6" name="Google Shape;2396;p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7" name="Google Shape;2397;p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8" name="Google Shape;2398;p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9" name="Google Shape;2399;p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0" name="Google Shape;2400;p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1" name="Google Shape;2401;p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2" name="Google Shape;2402;p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3" name="Google Shape;2403;p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4" name="Google Shape;2404;p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5" name="Google Shape;2405;p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6" name="Google Shape;2406;p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7" name="Google Shape;2407;p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8" name="Google Shape;2408;p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9" name="Google Shape;2409;p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0" name="Google Shape;2410;p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1" name="Google Shape;2411;p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2" name="Google Shape;2412;p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3" name="Google Shape;2413;p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4" name="Google Shape;2414;p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5" name="Google Shape;2415;p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6" name="Google Shape;2416;p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7" name="Google Shape;2417;p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8" name="Google Shape;2418;p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9" name="Google Shape;2419;p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0" name="Google Shape;2420;p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1" name="Google Shape;2421;p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2" name="Google Shape;2422;p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3" name="Google Shape;2423;p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4" name="Google Shape;2424;p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5" name="Google Shape;2425;p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6" name="Google Shape;2426;p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7" name="Google Shape;2427;p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8" name="Google Shape;2428;p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9" name="Google Shape;2429;p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0" name="Google Shape;2430;p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1" name="Google Shape;2431;p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2" name="Google Shape;2432;p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3" name="Google Shape;2433;p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4" name="Google Shape;2434;p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5" name="Google Shape;2435;p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6" name="Google Shape;2436;p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7" name="Google Shape;2437;p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8" name="Google Shape;2438;p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9" name="Google Shape;2439;p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0" name="Google Shape;2440;p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1" name="Google Shape;2441;p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2" name="Google Shape;2442;p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3" name="Google Shape;2443;p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4" name="Google Shape;2444;p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5" name="Google Shape;2445;p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6" name="Google Shape;2446;p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7" name="Google Shape;2447;p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8" name="Google Shape;2448;p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9" name="Google Shape;2449;p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0" name="Google Shape;2450;p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1" name="Google Shape;2451;p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2" name="Google Shape;2452;p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3" name="Google Shape;2453;p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4" name="Google Shape;2454;p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5" name="Google Shape;2455;p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6" name="Google Shape;2456;p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7" name="Google Shape;2457;p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8" name="Google Shape;2458;p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9" name="Google Shape;2459;p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0" name="Google Shape;2460;p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1" name="Google Shape;2461;p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2" name="Google Shape;2462;p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3" name="Google Shape;2463;p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4" name="Google Shape;2464;p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5" name="Google Shape;2465;p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6" name="Google Shape;2466;p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7" name="Google Shape;2467;p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8" name="Google Shape;2468;p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9" name="Google Shape;2469;p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0" name="Google Shape;2470;p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1" name="Google Shape;2471;p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2" name="Google Shape;2472;p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3" name="Google Shape;2473;p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4" name="Google Shape;2474;p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5" name="Google Shape;2475;p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6" name="Google Shape;2476;p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7" name="Google Shape;2477;p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8" name="Google Shape;2478;p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9" name="Google Shape;2479;p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0" name="Google Shape;2480;p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1" name="Google Shape;2481;p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2" name="Google Shape;2482;p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3" name="Google Shape;2483;p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4" name="Google Shape;2484;p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5" name="Google Shape;2485;p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6" name="Google Shape;2486;p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7" name="Google Shape;2487;p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8" name="Google Shape;2488;p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9" name="Google Shape;2489;p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0" name="Google Shape;2490;p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1" name="Google Shape;2491;p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2" name="Google Shape;2492;p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3" name="Google Shape;2493;p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4" name="Google Shape;2494;p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5" name="Google Shape;2495;p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6" name="Google Shape;2496;p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7" name="Google Shape;2497;p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8" name="Google Shape;2498;p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9" name="Google Shape;2499;p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0" name="Google Shape;2500;p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1" name="Google Shape;2501;p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2" name="Google Shape;2502;p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3" name="Google Shape;2503;p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4" name="Google Shape;2504;p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5" name="Google Shape;2505;p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6" name="Google Shape;2506;p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7" name="Google Shape;2507;p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8" name="Google Shape;2508;p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9" name="Google Shape;2509;p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0" name="Google Shape;2510;p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1" name="Google Shape;2511;p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2" name="Google Shape;2512;p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3" name="Google Shape;2513;p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4" name="Google Shape;2514;p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5" name="Google Shape;2515;p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6" name="Google Shape;2516;p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7" name="Google Shape;2517;p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8" name="Google Shape;2518;p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9" name="Google Shape;2519;p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0" name="Google Shape;2520;p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1" name="Google Shape;2521;p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2" name="Google Shape;2522;p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3" name="Google Shape;2523;p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4" name="Google Shape;2524;p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5" name="Google Shape;2525;p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6" name="Google Shape;2526;p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7" name="Google Shape;2527;p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8" name="Google Shape;2528;p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9" name="Google Shape;2529;p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0" name="Google Shape;2530;p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1" name="Google Shape;2531;p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2" name="Google Shape;2532;p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3" name="Google Shape;2533;p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4" name="Google Shape;2534;p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5" name="Google Shape;2535;p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6" name="Google Shape;2536;p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7" name="Google Shape;2537;p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8" name="Google Shape;2538;p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9" name="Google Shape;2539;p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0" name="Google Shape;2540;p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1" name="Google Shape;2541;p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2" name="Google Shape;2542;p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3" name="Google Shape;2543;p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4" name="Google Shape;2544;p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5" name="Google Shape;2545;p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6" name="Google Shape;2546;p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7" name="Google Shape;2547;p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8" name="Google Shape;2548;p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9" name="Google Shape;2549;p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0" name="Google Shape;2550;p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1" name="Google Shape;2551;p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2" name="Google Shape;2552;p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3" name="Google Shape;2553;p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4" name="Google Shape;2554;p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5" name="Google Shape;2555;p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6" name="Google Shape;2556;p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7" name="Google Shape;2557;p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8" name="Google Shape;2558;p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9" name="Google Shape;2559;p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0" name="Google Shape;2560;p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1" name="Google Shape;2561;p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2" name="Google Shape;2562;p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3" name="Google Shape;2563;p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4" name="Google Shape;2564;p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5" name="Google Shape;2565;p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6" name="Google Shape;2566;p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7" name="Google Shape;2567;p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8" name="Google Shape;2568;p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9" name="Google Shape;2569;p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0" name="Google Shape;2570;p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1" name="Google Shape;2571;p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2" name="Google Shape;2572;p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3" name="Google Shape;2573;p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4" name="Google Shape;2574;p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5" name="Google Shape;2575;p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7" name="Google Shape;2577;p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8" name="Google Shape;2578;p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0" name="Google Shape;2580;p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1" name="Google Shape;2581;p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3" name="Google Shape;2583;p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4" name="Google Shape;2584;p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6" name="Google Shape;2586;p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7" name="Google Shape;2587;p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9" name="Google Shape;2589;p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0" name="Google Shape;2590;p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2" name="Google Shape;2592;p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3" name="Google Shape;2593;p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5" name="Google Shape;2595;p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6" name="Google Shape;2596;p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8" name="Google Shape;2598;p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0" name="Google Shape;2600;p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1" name="Google Shape;2601;p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3" name="Google Shape;2603;p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4" name="Google Shape;2604;p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6" name="Google Shape;2606;p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7" name="Google Shape;2607;p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9" name="Google Shape;2609;p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0" name="Google Shape;2610;p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2" name="Google Shape;2612;p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3" name="Google Shape;2613;p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5" name="Google Shape;2615;p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6" name="Google Shape;2616;p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8" name="Google Shape;2618;p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9" name="Google Shape;2619;p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1" name="Google Shape;2621;p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2" name="Google Shape;2622;p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4" name="Google Shape;2624;p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5" name="Google Shape;2625;p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6" name="Google Shape;2626;p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7" name="Google Shape;2627;p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8" name="Google Shape;2628;p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9" name="Google Shape;2629;p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0" name="Google Shape;2630;p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1" name="Google Shape;2631;p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2" name="Google Shape;2632;p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3" name="Google Shape;2633;p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4" name="Google Shape;2634;p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6" name="Google Shape;2636;p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7" name="Google Shape;2637;p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8" name="Google Shape;2638;p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9" name="Google Shape;2639;p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0" name="Google Shape;2640;p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1" name="Google Shape;2641;p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2" name="Google Shape;2642;p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3" name="Google Shape;2643;p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4" name="Google Shape;2644;p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5" name="Google Shape;2645;p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6" name="Google Shape;2646;p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7" name="Google Shape;2647;p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8" name="Google Shape;2648;p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9" name="Google Shape;2649;p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0" name="Google Shape;2650;p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1" name="Google Shape;2651;p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2" name="Google Shape;2652;p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3" name="Google Shape;2653;p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4" name="Google Shape;2654;p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5" name="Google Shape;2655;p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6" name="Google Shape;2656;p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7" name="Google Shape;2657;p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8" name="Google Shape;2658;p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9" name="Google Shape;2659;p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0" name="Google Shape;2660;p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1" name="Google Shape;2661;p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2" name="Google Shape;2662;p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3" name="Google Shape;2663;p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4" name="Google Shape;2664;p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5" name="Google Shape;2665;p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6" name="Google Shape;2666;p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7" name="Google Shape;2667;p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8" name="Google Shape;2668;p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9" name="Google Shape;2669;p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0" name="Google Shape;2670;p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1" name="Google Shape;2671;p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2" name="Google Shape;2672;p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3" name="Google Shape;2673;p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4" name="Google Shape;2674;p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5" name="Google Shape;2675;p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6" name="Google Shape;2676;p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7" name="Google Shape;2677;p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8" name="Google Shape;2678;p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9" name="Google Shape;2679;p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0" name="Google Shape;2680;p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1" name="Google Shape;2681;p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2" name="Google Shape;2682;p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3" name="Google Shape;2683;p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4" name="Google Shape;2684;p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5" name="Google Shape;2685;p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6" name="Google Shape;2686;p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8" name="Google Shape;2688;p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0" name="Google Shape;2690;p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2" name="Google Shape;2692;p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3" name="Google Shape;2693;p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4" name="Google Shape;2694;p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5" name="Google Shape;2695;p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6" name="Google Shape;2696;p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7" name="Google Shape;2697;p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7" name="Google Shape;2737;p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8" name="Google Shape;2738;p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1" name="Google Shape;2741;p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2" name="Google Shape;2742;p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4" name="Google Shape;2744;p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5" name="Google Shape;2745;p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7" name="Google Shape;2747;p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8" name="Google Shape;2748;p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0" name="Google Shape;2750;p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1" name="Google Shape;2751;p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3" name="Google Shape;2753;p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4" name="Google Shape;2754;p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6" name="Google Shape;2756;p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7" name="Google Shape;2757;p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9" name="Google Shape;2759;p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0" name="Google Shape;2760;p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2" name="Google Shape;2762;p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3" name="Google Shape;2763;p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5" name="Google Shape;2765;p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6" name="Google Shape;2766;p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8" name="Google Shape;2768;p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9" name="Google Shape;2769;p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1" name="Google Shape;2771;p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2" name="Google Shape;2772;p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4" name="Google Shape;2774;p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6" name="Google Shape;2776;p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7" name="Google Shape;2777;p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9" name="Google Shape;2779;p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0" name="Google Shape;2780;p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2" name="Google Shape;2782;p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3" name="Google Shape;2783;p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5" name="Google Shape;2785;p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6" name="Google Shape;2786;p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8" name="Google Shape;2788;p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9" name="Google Shape;2789;p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1" name="Google Shape;2791;p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2" name="Google Shape;2792;p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3" name="Google Shape;2793;p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4" name="Google Shape;2794;p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5" name="Google Shape;2795;p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6" name="Google Shape;2796;p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7" name="Google Shape;2797;p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8" name="Google Shape;2798;p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0" name="Google Shape;2800;p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1" name="Google Shape;2801;p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3" name="Google Shape;2803;p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4" name="Google Shape;2804;p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5" name="Google Shape;2805;p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6" name="Google Shape;2806;p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7" name="Google Shape;2807;p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8" name="Google Shape;2808;p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9" name="Google Shape;2809;p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0" name="Google Shape;2810;p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1" name="Google Shape;2811;p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2" name="Google Shape;2812;p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3" name="Google Shape;2813;p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4" name="Google Shape;2814;p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5" name="Google Shape;2815;p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6" name="Google Shape;2816;p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7" name="Google Shape;2817;p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8" name="Google Shape;2818;p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9" name="Google Shape;2819;p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1" name="Google Shape;2821;p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2" name="Google Shape;2822;p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4" name="Google Shape;2824;p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5" name="Google Shape;2825;p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7" name="Google Shape;2827;p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8" name="Google Shape;2828;p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0" name="Google Shape;2830;p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1" name="Google Shape;2831;p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2" name="Google Shape;2832;p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3" name="Google Shape;2833;p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4" name="Google Shape;2834;p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5" name="Google Shape;2835;p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6" name="Google Shape;2836;p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7" name="Google Shape;2837;p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8" name="Google Shape;2838;p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9" name="Google Shape;2839;p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0" name="Google Shape;2840;p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1" name="Google Shape;2841;p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2" name="Google Shape;2842;p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3" name="Google Shape;2843;p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4" name="Google Shape;2844;p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5" name="Google Shape;2845;p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6" name="Google Shape;2846;p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7" name="Google Shape;2847;p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8" name="Google Shape;2848;p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9" name="Google Shape;2849;p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0" name="Google Shape;2850;p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1" name="Google Shape;2851;p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2" name="Google Shape;2852;p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3" name="Google Shape;2853;p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4" name="Google Shape;2854;p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5" name="Google Shape;2855;p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6" name="Google Shape;2856;p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7" name="Google Shape;2857;p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8" name="Google Shape;2858;p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9" name="Google Shape;2859;p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0" name="Google Shape;2860;p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1" name="Google Shape;2861;p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2" name="Google Shape;2862;p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3" name="Google Shape;2863;p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4" name="Google Shape;2864;p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5" name="Google Shape;2865;p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6" name="Google Shape;2866;p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7" name="Google Shape;2867;p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8" name="Google Shape;2868;p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9" name="Google Shape;2869;p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0" name="Google Shape;2870;p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1" name="Google Shape;2871;p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2" name="Google Shape;2872;p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3" name="Google Shape;2873;p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4" name="Google Shape;2874;p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5" name="Google Shape;2875;p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6" name="Google Shape;2876;p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7" name="Google Shape;2877;p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8" name="Google Shape;2878;p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9" name="Google Shape;2879;p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0" name="Google Shape;2880;p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1" name="Google Shape;2881;p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2" name="Google Shape;2882;p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3" name="Google Shape;2883;p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4" name="Google Shape;2884;p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5" name="Google Shape;2885;p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6" name="Google Shape;2886;p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7" name="Google Shape;2887;p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8" name="Google Shape;2888;p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9" name="Google Shape;2889;p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0" name="Google Shape;2890;p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1" name="Google Shape;2891;p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2" name="Google Shape;2892;p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3" name="Google Shape;2893;p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4" name="Google Shape;2894;p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5" name="Google Shape;2895;p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6" name="Google Shape;2896;p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7" name="Google Shape;2897;p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8" name="Google Shape;2898;p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9" name="Google Shape;2899;p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0" name="Google Shape;2900;p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1" name="Google Shape;2901;p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2" name="Google Shape;2902;p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3" name="Google Shape;2903;p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4" name="Google Shape;2904;p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5" name="Google Shape;2905;p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6" name="Google Shape;2906;p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7" name="Google Shape;2907;p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8" name="Google Shape;2908;p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9" name="Google Shape;2909;p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0" name="Google Shape;2910;p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1" name="Google Shape;2911;p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2" name="Google Shape;2912;p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3" name="Google Shape;2913;p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4" name="Google Shape;2914;p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5" name="Google Shape;2915;p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6" name="Google Shape;2916;p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7" name="Google Shape;2917;p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8" name="Google Shape;2918;p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9" name="Google Shape;2919;p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0" name="Google Shape;2920;p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1" name="Google Shape;2921;p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2" name="Google Shape;2922;p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3" name="Google Shape;2923;p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4" name="Google Shape;2924;p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5" name="Google Shape;2925;p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6" name="Google Shape;2926;p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7" name="Google Shape;2927;p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8" name="Google Shape;2928;p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9" name="Google Shape;2929;p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0" name="Google Shape;2930;p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1" name="Google Shape;2931;p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2" name="Google Shape;2932;p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3" name="Google Shape;2933;p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4" name="Google Shape;2934;p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5" name="Google Shape;2935;p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6" name="Google Shape;2936;p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7" name="Google Shape;2937;p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8" name="Google Shape;2938;p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9" name="Google Shape;2939;p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0" name="Google Shape;2940;p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1" name="Google Shape;2941;p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2" name="Google Shape;2942;p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3" name="Google Shape;2943;p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4" name="Google Shape;2944;p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5" name="Google Shape;2945;p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6" name="Google Shape;2946;p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7" name="Google Shape;2947;p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8" name="Google Shape;2948;p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9" name="Google Shape;2949;p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0" name="Google Shape;2950;p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1" name="Google Shape;2951;p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2" name="Google Shape;2952;p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3" name="Google Shape;2953;p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4" name="Google Shape;2954;p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5" name="Google Shape;2955;p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6" name="Google Shape;2956;p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7" name="Google Shape;2957;p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8" name="Google Shape;2958;p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9" name="Google Shape;2959;p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0" name="Google Shape;2960;p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1" name="Google Shape;2961;p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2" name="Google Shape;2962;p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3" name="Google Shape;2963;p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4" name="Google Shape;2964;p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5" name="Google Shape;2965;p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6" name="Google Shape;2966;p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7" name="Google Shape;2967;p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8" name="Google Shape;2968;p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9" name="Google Shape;2969;p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0" name="Google Shape;2970;p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1" name="Google Shape;2971;p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2" name="Google Shape;2972;p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3" name="Google Shape;2973;p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4" name="Google Shape;2974;p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5" name="Google Shape;2975;p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6" name="Google Shape;2976;p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7" name="Google Shape;2977;p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8" name="Google Shape;2978;p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9" name="Google Shape;2979;p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0" name="Google Shape;2980;p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1" name="Google Shape;2981;p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2" name="Google Shape;2982;p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3" name="Google Shape;2983;p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4" name="Google Shape;2984;p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5" name="Google Shape;2985;p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6" name="Google Shape;2986;p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7" name="Google Shape;2987;p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8" name="Google Shape;2988;p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9" name="Google Shape;2989;p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0" name="Google Shape;2990;p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1" name="Google Shape;2991;p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2" name="Google Shape;2992;p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3" name="Google Shape;2993;p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4" name="Google Shape;2994;p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5" name="Google Shape;2995;p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6" name="Google Shape;2996;p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7" name="Google Shape;2997;p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8" name="Google Shape;2998;p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9" name="Google Shape;2999;p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0" name="Google Shape;3000;p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1" name="Google Shape;3001;p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2" name="Google Shape;3002;p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3" name="Google Shape;3003;p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4" name="Google Shape;3004;p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5" name="Google Shape;3005;p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6" name="Google Shape;3006;p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7" name="Google Shape;3007;p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8" name="Google Shape;3008;p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9" name="Google Shape;3009;p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0" name="Google Shape;3010;p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1" name="Google Shape;3011;p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2" name="Google Shape;3012;p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3" name="Google Shape;3013;p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4" name="Google Shape;3014;p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5" name="Google Shape;3015;p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6" name="Google Shape;3016;p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7" name="Google Shape;3017;p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8" name="Google Shape;3018;p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9" name="Google Shape;3019;p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0" name="Google Shape;3020;p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1" name="Google Shape;3021;p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2" name="Google Shape;3022;p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3" name="Google Shape;3023;p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4" name="Google Shape;3024;p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5" name="Google Shape;3025;p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6" name="Google Shape;3026;p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7" name="Google Shape;3027;p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8" name="Google Shape;3028;p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9" name="Google Shape;3029;p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0" name="Google Shape;3030;p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1" name="Google Shape;3031;p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2" name="Google Shape;3032;p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3" name="Google Shape;3033;p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4" name="Google Shape;3034;p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5" name="Google Shape;3035;p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6" name="Google Shape;3036;p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7" name="Google Shape;3037;p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8" name="Google Shape;3038;p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9" name="Google Shape;3039;p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0" name="Google Shape;3040;p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1" name="Google Shape;3041;p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2" name="Google Shape;3042;p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3" name="Google Shape;3043;p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4" name="Google Shape;3044;p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5" name="Google Shape;3045;p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6" name="Google Shape;3046;p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7" name="Google Shape;3047;p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8" name="Google Shape;3048;p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9" name="Google Shape;3049;p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0" name="Google Shape;3050;p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1" name="Google Shape;3051;p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2" name="Google Shape;3052;p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3" name="Google Shape;3053;p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4" name="Google Shape;3054;p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5" name="Google Shape;3055;p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6" name="Google Shape;3056;p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7" name="Google Shape;3057;p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8" name="Google Shape;3058;p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9" name="Google Shape;3059;p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0" name="Google Shape;3060;p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1" name="Google Shape;3061;p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2" name="Google Shape;3062;p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3" name="Google Shape;3063;p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4" name="Google Shape;3064;p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5" name="Google Shape;3065;p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2" name="Google Shape;3072;p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3" name="Google Shape;3073;p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4" name="Google Shape;3074;p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5" name="Google Shape;3075;p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6" name="Google Shape;3076;p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8" name="Google Shape;3108;p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1" name="Google Shape;3111;p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3" name="Google Shape;3113;p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4" name="Google Shape;3114;p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6" name="Google Shape;3116;p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7" name="Google Shape;3117;p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8" name="Google Shape;3118;p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4" name="Google Shape;3124;p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5" name="Google Shape;3125;p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1" name="Google Shape;3131;p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2" name="Google Shape;3192;p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5" name="Google Shape;3195;p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6" name="Google Shape;3196;p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7" name="Google Shape;3197;p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5" name="Google Shape;3205;p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7" name="Google Shape;3207;p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8" name="Google Shape;3208;p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0" name="Google Shape;3210;p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6" name="Google Shape;3216;p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7" name="Google Shape;3217;p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8" name="Google Shape;3218;p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0" name="Google Shape;3250;p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1" name="Google Shape;3251;p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4" name="Google Shape;3254;p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5" name="Google Shape;3255;p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6" name="Google Shape;3256;p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7" name="Google Shape;3257;p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8" name="Google Shape;3258;p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9" name="Google Shape;3259;p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0" name="Google Shape;3260;p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1" name="Google Shape;3261;p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2" name="Google Shape;3262;p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3" name="Google Shape;3263;p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4" name="Google Shape;3264;p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4" name="Google Shape;3274;p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5" name="Google Shape;3275;p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1" name="Google Shape;3321;p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9" name="Google Shape;3339;p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0" name="Google Shape;3340;p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4" name="Google Shape;3374;p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3" name="Google Shape;3403;p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4" name="Google Shape;3404;p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7" name="Google Shape;3427;p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8" name="Google Shape;3428;p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9" name="Google Shape;3459;p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0" name="Google Shape;3460;p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3" name="Google Shape;3493;p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4" name="Google Shape;3494;p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5" name="Google Shape;3495;p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6" name="Google Shape;3546;p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8" name="Google Shape;3548;p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9" name="Google Shape;3549;p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1" name="Google Shape;3551;p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4" name="Google Shape;3554;p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5" name="Google Shape;3555;p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7" name="Google Shape;3557;p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8" name="Google Shape;3558;p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0" name="Google Shape;3560;p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6" name="Google Shape;3586;p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5" name="Google Shape;3615;p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8" name="Google Shape;3648;p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9" name="Google Shape;3649;p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9" name="Google Shape;3659;p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1" name="Google Shape;3671;p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1" name="Google Shape;3681;p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2" name="Google Shape;3682;p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2" name="Google Shape;3692;p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7" name="Google Shape;3927;p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8" name="Google Shape;3928;p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9" name="Google Shape;3929;p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0" name="Google Shape;3930;p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1" name="Google Shape;3931;p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2" name="Google Shape;3932;p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3" name="Google Shape;3933;p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4" name="Google Shape;3934;p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5" name="Google Shape;3935;p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6" name="Google Shape;3936;p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7" name="Google Shape;3937;p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8" name="Google Shape;3938;p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9" name="Google Shape;3939;p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0" name="Google Shape;3940;p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1" name="Google Shape;3941;p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2" name="Google Shape;3942;p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3" name="Google Shape;3943;p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4" name="Google Shape;3944;p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5" name="Google Shape;3945;p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6" name="Google Shape;3946;p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7" name="Google Shape;3947;p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8" name="Google Shape;3948;p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9" name="Google Shape;3949;p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0" name="Google Shape;3950;p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1" name="Google Shape;3951;p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2" name="Google Shape;3952;p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3" name="Google Shape;3953;p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5" name="Google Shape;3955;p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6" name="Google Shape;3956;p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7" name="Google Shape;3957;p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8" name="Google Shape;3958;p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9" name="Google Shape;3959;p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0" name="Google Shape;3960;p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2" name="Google Shape;3962;p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3" name="Google Shape;3963;p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4" name="Google Shape;3964;p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5" name="Google Shape;3965;p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6" name="Google Shape;3966;p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7" name="Google Shape;3967;p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9" name="Google Shape;3969;p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0" name="Google Shape;3970;p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1" name="Google Shape;3971;p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2" name="Google Shape;3972;p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3" name="Google Shape;3973;p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4" name="Google Shape;3974;p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5" name="Google Shape;3975;p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6" name="Google Shape;3976;p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7" name="Google Shape;3977;p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9" name="Google Shape;3979;p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0" name="Google Shape;3980;p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1" name="Google Shape;3981;p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2" name="Google Shape;3982;p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3" name="Google Shape;3983;p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4" name="Google Shape;3984;p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5" name="Google Shape;3985;p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6" name="Google Shape;3986;p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7" name="Google Shape;3987;p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8" name="Google Shape;3988;p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9" name="Google Shape;3989;p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0" name="Google Shape;3990;p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1" name="Google Shape;3991;p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2" name="Google Shape;3992;p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3" name="Google Shape;3993;p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4" name="Google Shape;3994;p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5" name="Google Shape;3995;p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6" name="Google Shape;3996;p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7" name="Google Shape;3997;p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8" name="Google Shape;3998;p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9" name="Google Shape;3999;p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0" name="Google Shape;4000;p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1" name="Google Shape;4001;p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2" name="Google Shape;4002;p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3" name="Google Shape;4003;p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4" name="Google Shape;4004;p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5" name="Google Shape;4005;p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6" name="Google Shape;4006;p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7" name="Google Shape;4007;p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8" name="Google Shape;4008;p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9" name="Google Shape;4009;p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0" name="Google Shape;4010;p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1" name="Google Shape;4011;p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2" name="Google Shape;4012;p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3" name="Google Shape;4013;p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4" name="Google Shape;4014;p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5" name="Google Shape;4015;p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6" name="Google Shape;4016;p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7" name="Google Shape;4017;p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8" name="Google Shape;4018;p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9" name="Google Shape;4019;p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0" name="Google Shape;4020;p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1" name="Google Shape;4021;p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2" name="Google Shape;4022;p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3" name="Google Shape;4023;p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4" name="Google Shape;4024;p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5" name="Google Shape;4025;p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6" name="Google Shape;4026;p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7" name="Google Shape;4027;p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8" name="Google Shape;4028;p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9" name="Google Shape;4029;p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0" name="Google Shape;4030;p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1" name="Google Shape;4031;p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2" name="Google Shape;4032;p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3" name="Google Shape;4033;p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4" name="Google Shape;4034;p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5" name="Google Shape;4035;p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6" name="Google Shape;4036;p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7" name="Google Shape;4037;p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8" name="Google Shape;4038;p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9" name="Google Shape;4039;p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0" name="Google Shape;4040;p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1" name="Google Shape;4041;p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2" name="Google Shape;4042;p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3" name="Google Shape;4043;p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4" name="Google Shape;4044;p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5" name="Google Shape;4045;p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6" name="Google Shape;4046;p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7" name="Google Shape;4047;p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8" name="Google Shape;4048;p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9" name="Google Shape;4049;p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0" name="Google Shape;4050;p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1" name="Google Shape;4051;p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2" name="Google Shape;4052;p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3" name="Google Shape;4053;p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4" name="Google Shape;4054;p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5" name="Google Shape;4055;p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6" name="Google Shape;4056;p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7" name="Google Shape;4057;p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8" name="Google Shape;4058;p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9" name="Google Shape;4059;p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0" name="Google Shape;4060;p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1" name="Google Shape;4061;p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2" name="Google Shape;4062;p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3" name="Google Shape;4063;p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4" name="Google Shape;4064;p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5" name="Google Shape;4065;p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6" name="Google Shape;4066;p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7" name="Google Shape;4067;p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8" name="Google Shape;4068;p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9" name="Google Shape;4069;p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0" name="Google Shape;4070;p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1" name="Google Shape;4071;p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2" name="Google Shape;4072;p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3" name="Google Shape;4073;p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4" name="Google Shape;4074;p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5" name="Google Shape;4075;p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6" name="Google Shape;4076;p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7" name="Google Shape;4077;p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8" name="Google Shape;4078;p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9" name="Google Shape;4079;p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0" name="Google Shape;4080;p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1" name="Google Shape;4081;p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2" name="Google Shape;4082;p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3" name="Google Shape;4083;p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4" name="Google Shape;4084;p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5" name="Google Shape;4085;p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6" name="Google Shape;4086;p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7" name="Google Shape;4087;p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8" name="Google Shape;4088;p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9" name="Google Shape;4089;p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0" name="Google Shape;4090;p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1" name="Google Shape;4091;p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2" name="Google Shape;4092;p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3" name="Google Shape;4093;p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4" name="Google Shape;4094;p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5" name="Google Shape;4095;p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6" name="Google Shape;4096;p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7" name="Google Shape;4097;p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8" name="Google Shape;4098;p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9" name="Google Shape;4099;p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0" name="Google Shape;4100;p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1" name="Google Shape;4101;p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2" name="Google Shape;4102;p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3" name="Google Shape;4103;p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4" name="Google Shape;4104;p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5" name="Google Shape;4105;p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6" name="Google Shape;4106;p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7" name="Google Shape;4107;p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8" name="Google Shape;4108;p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9" name="Google Shape;4109;p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0" name="Google Shape;4110;p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1" name="Google Shape;4111;p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2" name="Google Shape;4112;p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3" name="Google Shape;4113;p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4" name="Google Shape;4114;p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5" name="Google Shape;4115;p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6" name="Google Shape;4116;p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7" name="Google Shape;4117;p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8" name="Google Shape;4118;p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9" name="Google Shape;4119;p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0" name="Google Shape;4120;p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1" name="Google Shape;4121;p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2" name="Google Shape;4122;p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3" name="Google Shape;4123;p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4" name="Google Shape;4124;p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5" name="Google Shape;4125;p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6" name="Google Shape;4126;p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7" name="Google Shape;4127;p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8" name="Google Shape;4128;p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9" name="Google Shape;4129;p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0" name="Google Shape;4130;p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1" name="Google Shape;4131;p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2" name="Google Shape;4132;p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3" name="Google Shape;4133;p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4" name="Google Shape;4134;p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5" name="Google Shape;4135;p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6" name="Google Shape;4136;p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7" name="Google Shape;4137;p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8" name="Google Shape;4138;p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9" name="Google Shape;4139;p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0" name="Google Shape;4140;p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1" name="Google Shape;4141;p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2" name="Google Shape;4142;p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3" name="Google Shape;4143;p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4" name="Google Shape;4144;p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5" name="Google Shape;4145;p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6" name="Google Shape;4146;p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7" name="Google Shape;4147;p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8" name="Google Shape;4148;p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9" name="Google Shape;4149;p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0" name="Google Shape;4150;p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1" name="Google Shape;4151;p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2" name="Google Shape;4152;p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3" name="Google Shape;4153;p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4" name="Google Shape;4154;p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5" name="Google Shape;4155;p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6" name="Google Shape;4156;p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7" name="Google Shape;4157;p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8" name="Google Shape;4158;p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9" name="Google Shape;4159;p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0" name="Google Shape;4160;p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1" name="Google Shape;4161;p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2" name="Google Shape;4162;p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3" name="Google Shape;4163;p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4" name="Google Shape;4164;p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5" name="Google Shape;4165;p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6" name="Google Shape;4166;p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7" name="Google Shape;4167;p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8" name="Google Shape;4168;p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9" name="Google Shape;4169;p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0" name="Google Shape;4170;p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1" name="Google Shape;4171;p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2" name="Google Shape;4172;p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3" name="Google Shape;4173;p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4" name="Google Shape;4174;p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5" name="Google Shape;4175;p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6" name="Google Shape;4176;p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7" name="Google Shape;4177;p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8" name="Google Shape;4178;p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9" name="Google Shape;4179;p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0" name="Google Shape;4180;p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1" name="Google Shape;4181;p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2" name="Google Shape;4182;p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3" name="Google Shape;4183;p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4" name="Google Shape;4184;p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5" name="Google Shape;4185;p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6" name="Google Shape;4186;p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7" name="Google Shape;4187;p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8" name="Google Shape;4188;p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9" name="Google Shape;4189;p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0" name="Google Shape;4190;p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1" name="Google Shape;4191;p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2" name="Google Shape;4192;p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3" name="Google Shape;4193;p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4" name="Google Shape;4194;p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5" name="Google Shape;4195;p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6" name="Google Shape;4196;p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7" name="Google Shape;4197;p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8" name="Google Shape;4198;p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9" name="Google Shape;4199;p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0" name="Google Shape;4200;p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1" name="Google Shape;4201;p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2" name="Google Shape;4202;p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3" name="Google Shape;4203;p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4" name="Google Shape;4204;p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5" name="Google Shape;4205;p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6" name="Google Shape;4206;p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7" name="Google Shape;4207;p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8" name="Google Shape;4208;p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9" name="Google Shape;4209;p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0" name="Google Shape;4210;p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1" name="Google Shape;4211;p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2" name="Google Shape;4212;p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3" name="Google Shape;4213;p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4" name="Google Shape;4214;p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5" name="Google Shape;4215;p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6" name="Google Shape;4216;p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7" name="Google Shape;4217;p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8" name="Google Shape;4218;p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9" name="Google Shape;4219;p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0" name="Google Shape;4220;p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1" name="Google Shape;4221;p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2" name="Google Shape;4222;p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3" name="Google Shape;4223;p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4" name="Google Shape;4224;p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5" name="Google Shape;4225;p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6" name="Google Shape;4226;p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7" name="Google Shape;4227;p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8" name="Google Shape;4228;p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9" name="Google Shape;4229;p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0" name="Google Shape;4230;p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1" name="Google Shape;4231;p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2" name="Google Shape;4232;p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3" name="Google Shape;4233;p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4" name="Google Shape;4234;p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5" name="Google Shape;4235;p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6" name="Google Shape;4236;p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7" name="Google Shape;4237;p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8" name="Google Shape;4238;p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9" name="Google Shape;4239;p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0" name="Google Shape;4240;p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1" name="Google Shape;4241;p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2" name="Google Shape;4242;p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3" name="Google Shape;4243;p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4" name="Google Shape;4244;p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5" name="Google Shape;4245;p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6" name="Google Shape;4246;p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7" name="Google Shape;4247;p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8" name="Google Shape;4248;p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9" name="Google Shape;4249;p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0" name="Google Shape;4250;p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1" name="Google Shape;4251;p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2" name="Google Shape;4252;p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3" name="Google Shape;4253;p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4" name="Google Shape;4254;p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5" name="Google Shape;4255;p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6" name="Google Shape;4256;p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7" name="Google Shape;4257;p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8" name="Google Shape;4258;p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9" name="Google Shape;4259;p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0" name="Google Shape;4260;p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1" name="Google Shape;4261;p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2" name="Google Shape;4262;p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3" name="Google Shape;4263;p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4" name="Google Shape;4264;p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5" name="Google Shape;4265;p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6" name="Google Shape;4266;p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7" name="Google Shape;4267;p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8" name="Google Shape;4268;p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9" name="Google Shape;4269;p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0" name="Google Shape;4270;p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1" name="Google Shape;4271;p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2" name="Google Shape;4272;p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3" name="Google Shape;4273;p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4" name="Google Shape;4274;p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5" name="Google Shape;4275;p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6" name="Google Shape;4276;p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7" name="Google Shape;4277;p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8" name="Google Shape;4278;p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9" name="Google Shape;4279;p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0" name="Google Shape;4280;p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1" name="Google Shape;4281;p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2" name="Google Shape;4282;p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3" name="Google Shape;4283;p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4" name="Google Shape;4284;p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5" name="Google Shape;4285;p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6" name="Google Shape;4286;p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7" name="Google Shape;4287;p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8" name="Google Shape;4288;p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9" name="Google Shape;4289;p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0" name="Google Shape;4290;p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1" name="Google Shape;4291;p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2" name="Google Shape;4292;p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3" name="Google Shape;4293;p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4" name="Google Shape;4294;p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5" name="Google Shape;4295;p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6" name="Google Shape;4296;p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7" name="Google Shape;4297;p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8" name="Google Shape;4298;p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9" name="Google Shape;4299;p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0" name="Google Shape;4300;p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1" name="Google Shape;4301;p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2" name="Google Shape;4302;p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3" name="Google Shape;4303;p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4" name="Google Shape;4304;p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5" name="Google Shape;4305;p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6" name="Google Shape;4306;p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7" name="Google Shape;4307;p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8" name="Google Shape;4308;p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9" name="Google Shape;4309;p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0" name="Google Shape;4310;p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1" name="Google Shape;4311;p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2" name="Google Shape;4312;p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3" name="Google Shape;4313;p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4" name="Google Shape;4314;p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5" name="Google Shape;4315;p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6" name="Google Shape;4316;p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7" name="Google Shape;4317;p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8" name="Google Shape;4318;p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9" name="Google Shape;4319;p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0" name="Google Shape;4320;p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1" name="Google Shape;4321;p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2" name="Google Shape;4322;p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3" name="Google Shape;4323;p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4" name="Google Shape;4324;p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5" name="Google Shape;4325;p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6" name="Google Shape;4326;p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7" name="Google Shape;4327;p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8" name="Google Shape;4328;p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9" name="Google Shape;4329;p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0" name="Google Shape;4330;p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1" name="Google Shape;4331;p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2" name="Google Shape;4332;p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3" name="Google Shape;4333;p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4" name="Google Shape;4334;p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5" name="Google Shape;4335;p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6" name="Google Shape;4336;p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7" name="Google Shape;4337;p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8" name="Google Shape;4338;p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9" name="Google Shape;4339;p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0" name="Google Shape;4340;p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1" name="Google Shape;4341;p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2" name="Google Shape;4342;p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3" name="Google Shape;4343;p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4" name="Google Shape;4344;p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5" name="Google Shape;4345;p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6" name="Google Shape;4346;p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7" name="Google Shape;4347;p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8" name="Google Shape;4348;p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9" name="Google Shape;4349;p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0" name="Google Shape;4350;p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1" name="Google Shape;4351;p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2" name="Google Shape;4352;p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3" name="Google Shape;4353;p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4" name="Google Shape;4354;p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5" name="Google Shape;4355;p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6" name="Google Shape;4356;p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7" name="Google Shape;4357;p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8" name="Google Shape;4358;p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9" name="Google Shape;4359;p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0" name="Google Shape;4360;p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1" name="Google Shape;4361;p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2" name="Google Shape;4362;p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3" name="Google Shape;4363;p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4" name="Google Shape;4364;p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5" name="Google Shape;4365;p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6" name="Google Shape;4366;p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7" name="Google Shape;4367;p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8" name="Google Shape;4368;p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9" name="Google Shape;4369;p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0" name="Google Shape;4370;p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1" name="Google Shape;4371;p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2" name="Google Shape;4372;p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3" name="Google Shape;4373;p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4" name="Google Shape;4374;p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5" name="Google Shape;4375;p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6" name="Google Shape;4376;p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7" name="Google Shape;4377;p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8" name="Google Shape;4378;p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9" name="Google Shape;4379;p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0" name="Google Shape;4380;p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1" name="Google Shape;4381;p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2" name="Google Shape;4382;p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3" name="Google Shape;4383;p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4" name="Google Shape;4384;p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5" name="Google Shape;4385;p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6" name="Google Shape;4386;p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7" name="Google Shape;4387;p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8" name="Google Shape;4388;p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9" name="Google Shape;4389;p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0" name="Google Shape;4390;p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1" name="Google Shape;4391;p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2" name="Google Shape;4392;p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3" name="Google Shape;4393;p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4" name="Google Shape;4394;p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5" name="Google Shape;4395;p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6" name="Google Shape;4396;p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7" name="Google Shape;4397;p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8" name="Google Shape;4398;p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9" name="Google Shape;4399;p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0" name="Google Shape;4400;p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1" name="Google Shape;4401;p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2" name="Google Shape;4402;p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4" name="Google Shape;4404;p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5" name="Google Shape;4405;p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6" name="Google Shape;4406;p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8" name="Google Shape;4408;p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9" name="Google Shape;4409;p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0" name="Google Shape;4410;p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4" name="Google Shape;4414;p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5" name="Google Shape;4415;p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6" name="Google Shape;4416;p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8" name="Google Shape;4418;p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9" name="Google Shape;4419;p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0" name="Google Shape;4420;p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2" name="Google Shape;4422;p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3" name="Google Shape;4423;p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4" name="Google Shape;4424;p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5" name="Google Shape;4425;p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7" name="Google Shape;4427;p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8" name="Google Shape;4428;p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9" name="Google Shape;4429;p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2" name="Google Shape;4432;p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3" name="Google Shape;4433;p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5" name="Google Shape;4435;p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6" name="Google Shape;4436;p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7" name="Google Shape;4437;p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9" name="Google Shape;4439;p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0" name="Google Shape;4440;p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1" name="Google Shape;4441;p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3" name="Google Shape;4443;p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4" name="Google Shape;4444;p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5" name="Google Shape;4445;p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6" name="Google Shape;4446;p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8" name="Google Shape;4448;p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9" name="Google Shape;4449;p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1" name="Google Shape;4451;p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2" name="Google Shape;4452;p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3" name="Google Shape;4453;p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4" name="Google Shape;4454;p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5" name="Google Shape;4455;p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6" name="Google Shape;4456;p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8" name="Google Shape;4458;p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9" name="Google Shape;4459;p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0" name="Google Shape;4460;p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1" name="Google Shape;4461;p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2" name="Google Shape;4462;p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3" name="Google Shape;4463;p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4" name="Google Shape;4464;p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5" name="Google Shape;4465;p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7" name="Google Shape;4467;p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9" name="Google Shape;4469;p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0" name="Google Shape;4470;p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1" name="Google Shape;4471;p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2" name="Google Shape;4472;p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3" name="Google Shape;4473;p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7" name="Google Shape;4477;p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8" name="Google Shape;4478;p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1" name="Google Shape;4481;p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2" name="Google Shape;4482;p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3" name="Google Shape;4483;p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6" name="Google Shape;4486;p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7" name="Google Shape;4487;p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1" name="Google Shape;4491;p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2" name="Google Shape;4492;p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3" name="Google Shape;4493;p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4" name="Google Shape;4494;p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5" name="Google Shape;4495;p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7" name="Google Shape;4497;p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8" name="Google Shape;4498;p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3" name="Google Shape;4503;p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4" name="Google Shape;4504;p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8" name="Google Shape;4508;p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0" name="Google Shape;4510;p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1" name="Google Shape;4511;p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3" name="Google Shape;4513;p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4" name="Google Shape;4514;p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6" name="Google Shape;4516;p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7" name="Google Shape;4517;p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9" name="Google Shape;4519;p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0" name="Google Shape;4520;p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1" name="Google Shape;4521;p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2" name="Google Shape;4522;p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4" name="Google Shape;4524;p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5" name="Google Shape;4525;p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7" name="Google Shape;4527;p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8" name="Google Shape;4528;p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9" name="Google Shape;4529;p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0" name="Google Shape;4530;p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1" name="Google Shape;4531;p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2" name="Google Shape;4532;p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3" name="Google Shape;4533;p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4" name="Google Shape;4534;p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5" name="Google Shape;4535;p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6" name="Google Shape;4536;p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7" name="Google Shape;4537;p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8" name="Google Shape;4538;p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9" name="Google Shape;4539;p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0" name="Google Shape;4540;p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2" name="Google Shape;4542;p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3" name="Google Shape;4543;p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5" name="Google Shape;4545;p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6" name="Google Shape;4546;p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7" name="Google Shape;4547;p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0" name="Google Shape;4550;p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1" name="Google Shape;4551;p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3" name="Google Shape;4553;p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4" name="Google Shape;4554;p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5" name="Google Shape;4555;p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6" name="Google Shape;4556;p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7" name="Google Shape;4557;p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8" name="Google Shape;4558;p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9" name="Google Shape;4559;p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0" name="Google Shape;4560;p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1" name="Google Shape;4561;p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2" name="Google Shape;4562;p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5" name="Google Shape;4565;p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6" name="Google Shape;4566;p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7" name="Google Shape;4567;p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8" name="Google Shape;4568;p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0" name="Google Shape;4570;p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1" name="Google Shape;4571;p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2" name="Google Shape;4572;p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3" name="Google Shape;4573;p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4" name="Google Shape;4574;p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5" name="Google Shape;4575;p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6" name="Google Shape;4576;p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8" name="Google Shape;4578;p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9" name="Google Shape;4579;p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0" name="Google Shape;4580;p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4" name="Google Shape;4584;p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5" name="Google Shape;4585;p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9" name="Google Shape;4589;p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0" name="Google Shape;4590;p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1" name="Google Shape;4591;p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2" name="Google Shape;4592;p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3" name="Google Shape;4593;p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5" name="Google Shape;4595;p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6" name="Google Shape;4596;p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9" name="Google Shape;4599;p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0" name="Google Shape;4600;p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3" name="Google Shape;4603;p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4" name="Google Shape;4604;p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3" name="Google Shape;4613;p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4" name="Google Shape;4614;p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5" name="Google Shape;4615;p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8" name="Google Shape;4618;p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9" name="Google Shape;4619;p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1" name="Google Shape;4621;p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2" name="Google Shape;4622;p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4" name="Google Shape;4624;p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5" name="Google Shape;4625;p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6" name="Google Shape;4626;p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8" name="Google Shape;4628;p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9" name="Google Shape;4629;p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1" name="Google Shape;4631;p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2" name="Google Shape;4632;p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4" name="Google Shape;4634;p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5" name="Google Shape;4635;p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7" name="Google Shape;4637;p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8" name="Google Shape;4638;p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2" name="Google Shape;4642;p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3" name="Google Shape;4643;p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5" name="Google Shape;4645;p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6" name="Google Shape;4646;p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8" name="Google Shape;4648;p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9" name="Google Shape;4649;p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4" name="Google Shape;4654;p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5" name="Google Shape;4655;p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3" name="Google Shape;4663;p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4" name="Google Shape;4664;p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7" name="Google Shape;4667;p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8" name="Google Shape;4668;p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2" name="Google Shape;4672;p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3" name="Google Shape;4673;p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5" name="Google Shape;4675;p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6" name="Google Shape;4676;p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7" name="Google Shape;4677;p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1" name="Google Shape;4681;p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2" name="Google Shape;4682;p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6" name="Google Shape;4686;p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7" name="Google Shape;4687;p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0" name="Google Shape;4690;p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1" name="Google Shape;4691;p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2" name="Google Shape;4692;p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3" name="Google Shape;4693;p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4" name="Google Shape;4694;p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7" name="Google Shape;4697;p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8" name="Google Shape;4698;p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9" name="Google Shape;4699;p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0" name="Google Shape;4700;p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1" name="Google Shape;4701;p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2" name="Google Shape;4702;p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3" name="Google Shape;4703;p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4" name="Google Shape;4704;p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5" name="Google Shape;4705;p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6" name="Google Shape;4706;p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7" name="Google Shape;4707;p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8" name="Google Shape;4708;p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9" name="Google Shape;4709;p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0" name="Google Shape;4710;p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3" name="Google Shape;4713;p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4" name="Google Shape;4714;p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5" name="Google Shape;4715;p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7" name="Google Shape;4717;p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8" name="Google Shape;4718;p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9" name="Google Shape;4719;p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0" name="Google Shape;4720;p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3" name="Google Shape;4723;p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4" name="Google Shape;4724;p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5" name="Google Shape;4725;p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7" name="Google Shape;4727;p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8" name="Google Shape;4728;p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1" name="Google Shape;4731;p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2" name="Google Shape;4732;p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3" name="Google Shape;4733;p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4" name="Google Shape;4734;p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5" name="Google Shape;4735;p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7" name="Google Shape;4737;p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8" name="Google Shape;4738;p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9" name="Google Shape;4739;p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0" name="Google Shape;4740;p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2" name="Google Shape;4742;p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3" name="Google Shape;4743;p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5" name="Google Shape;4745;p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6" name="Google Shape;4746;p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8" name="Google Shape;4748;p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9" name="Google Shape;4749;p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1" name="Google Shape;4751;p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3" name="Google Shape;4753;p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4" name="Google Shape;4754;p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5" name="Google Shape;4755;p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6" name="Google Shape;4756;p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7" name="Google Shape;4757;p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8" name="Google Shape;4758;p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9" name="Google Shape;4759;p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0" name="Google Shape;4760;p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2" name="Google Shape;4762;p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3" name="Google Shape;4763;p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6" name="Google Shape;4766;p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7" name="Google Shape;4767;p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8" name="Google Shape;4768;p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1" name="Google Shape;4771;p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2" name="Google Shape;4772;p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1" name="Google Shape;4781;p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2" name="Google Shape;4782;p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5" name="Google Shape;4785;p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6" name="Google Shape;4786;p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9" name="Google Shape;4789;p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0" name="Google Shape;4790;p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1" name="Google Shape;4791;p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2" name="Google Shape;4792;p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3" name="Google Shape;4793;p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4" name="Google Shape;4794;p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6" name="Google Shape;4796;p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7" name="Google Shape;4797;p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8" name="Google Shape;4798;p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2" name="Google Shape;4802;p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3" name="Google Shape;4803;p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7" name="Google Shape;4807;p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9" name="Google Shape;4809;p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0" name="Google Shape;4810;p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1" name="Google Shape;4811;p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4" name="Google Shape;4814;p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5" name="Google Shape;4825;p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6" name="Google Shape;4826;p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8" name="Google Shape;4828;p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9" name="Google Shape;4829;p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2" name="Google Shape;4832;p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3" name="Google Shape;4833;p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6" name="Google Shape;4836;p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7" name="Google Shape;4837;p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2" name="Google Shape;4842;p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3" name="Google Shape;4843;p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4" name="Google Shape;4844;p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6" name="Google Shape;4846;p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7" name="Google Shape;4847;p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8" name="Google Shape;4848;p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9" name="Google Shape;4849;p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0" name="Google Shape;4850;p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1" name="Google Shape;4851;p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2" name="Google Shape;4852;p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3" name="Google Shape;4853;p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5" name="Google Shape;4855;p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6" name="Google Shape;4856;p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7" name="Google Shape;4857;p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9" name="Google Shape;4859;p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0" name="Google Shape;4860;p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1" name="Google Shape;4861;p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2" name="Google Shape;4862;p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5" name="Google Shape;4865;p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6" name="Google Shape;4866;p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1" name="Google Shape;4871;p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2" name="Google Shape;4872;p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3" name="Google Shape;4873;p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4" name="Google Shape;4874;p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5" name="Google Shape;4875;p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6" name="Google Shape;4876;p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7" name="Google Shape;4877;p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9" name="Google Shape;4879;p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3" name="Google Shape;4883;p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4" name="Google Shape;4884;p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7" name="Google Shape;4887;p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8" name="Google Shape;4888;p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1" name="Google Shape;4891;p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2" name="Google Shape;4892;p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6" name="Google Shape;4896;p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7" name="Google Shape;4897;p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9" name="Google Shape;4899;p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0" name="Google Shape;4900;p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2" name="Google Shape;4902;p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3" name="Google Shape;4903;p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7" name="Google Shape;4907;p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8" name="Google Shape;4908;p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2" name="Google Shape;4912;p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3" name="Google Shape;4913;p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0" name="Google Shape;4920;p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1" name="Google Shape;4921;p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2" name="Google Shape;4922;p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3" name="Google Shape;4923;p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4" name="Google Shape;4924;p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5" name="Google Shape;4925;p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9" name="Google Shape;4929;p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0" name="Google Shape;4930;p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1" name="Google Shape;4931;p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3" name="Google Shape;4933;p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4" name="Google Shape;4934;p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5" name="Google Shape;4935;p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2" name="Google Shape;4942;p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3" name="Google Shape;4943;p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5" name="Google Shape;4945;p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8" name="Google Shape;4948;p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9" name="Google Shape;4949;p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3" name="Google Shape;4953;p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4" name="Google Shape;4954;p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9" name="Google Shape;4959;p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0" name="Google Shape;4960;p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1" name="Google Shape;4961;p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2" name="Google Shape;4962;p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5" name="Google Shape;4965;p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6" name="Google Shape;4966;p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7" name="Google Shape;4967;p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1" name="Google Shape;4971;p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2" name="Google Shape;4972;p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9" name="Google Shape;4979;p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0" name="Google Shape;4980;p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3" name="Google Shape;4983;p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4" name="Google Shape;4984;p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7" name="Google Shape;4987;p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8" name="Google Shape;4988;p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2" name="Google Shape;4992;p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3" name="Google Shape;4993;p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8" name="Google Shape;4998;p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9" name="Google Shape;4999;p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1" name="Google Shape;5001;p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2" name="Google Shape;5002;p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9" name="Google Shape;5009;p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0" name="Google Shape;5010;p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7" name="Google Shape;5017;p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8" name="Google Shape;5018;p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3" name="Google Shape;5023;p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4" name="Google Shape;5024;p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0" name="Google Shape;5030;p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1" name="Google Shape;5031;p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5" name="Google Shape;5035;p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6" name="Google Shape;5036;p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4" name="Google Shape;5044;p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5" name="Google Shape;5045;p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0" name="Google Shape;5050;p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1" name="Google Shape;5051;p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5" name="Google Shape;5055;p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6" name="Google Shape;5056;p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1" name="Google Shape;5061;p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2" name="Google Shape;5062;p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4" name="Google Shape;5074;p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5" name="Google Shape;5075;p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1" name="Google Shape;5081;p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2" name="Google Shape;5082;p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9" name="Google Shape;5089;p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0" name="Google Shape;5090;p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3" name="Google Shape;5093;p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4" name="Google Shape;5094;p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5" name="Google Shape;5095;p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9" name="Google Shape;5099;p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0" name="Google Shape;5100;p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5" name="Google Shape;5105;p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6" name="Google Shape;5106;p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7" name="Google Shape;5107;p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0" name="Google Shape;5110;p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1" name="Google Shape;5111;p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7" name="Google Shape;5117;p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8" name="Google Shape;5118;p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5" name="Google Shape;5125;p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6" name="Google Shape;5126;p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9" name="Google Shape;5129;p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0" name="Google Shape;5130;p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6" name="Google Shape;5136;p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7" name="Google Shape;5137;p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0" name="Google Shape;5140;p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1" name="Google Shape;5141;p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4" name="Google Shape;5144;p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5" name="Google Shape;5145;p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8" name="Google Shape;5148;p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9" name="Google Shape;5149;p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7" name="Google Shape;5157;p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8" name="Google Shape;5158;p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6" name="Google Shape;5166;p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7" name="Google Shape;5167;p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0" name="Google Shape;5170;p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1" name="Google Shape;5171;p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9" name="Google Shape;5179;p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0" name="Google Shape;5180;p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8" name="Google Shape;5188;p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9" name="Google Shape;5189;p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3" name="Google Shape;5193;p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4" name="Google Shape;5194;p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1" name="Google Shape;5201;p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2" name="Google Shape;5202;p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8" name="Google Shape;5208;p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9" name="Google Shape;5209;p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4" name="Google Shape;5214;p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5" name="Google Shape;5215;p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8" name="Google Shape;5218;p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9" name="Google Shape;5219;p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6" name="Google Shape;5226;p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7" name="Google Shape;5227;p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0" name="Google Shape;5230;p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1" name="Google Shape;5231;p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6" name="Google Shape;5236;p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7" name="Google Shape;5237;p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1" name="Google Shape;5241;p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2" name="Google Shape;5242;p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7" name="Google Shape;5247;p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8" name="Google Shape;5248;p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5" name="Google Shape;5255;p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6" name="Google Shape;5256;p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2" name="Google Shape;5262;p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3" name="Google Shape;5263;p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4" name="Google Shape;5264;p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5" name="Google Shape;5265;p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6" name="Google Shape;5266;p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7" name="Google Shape;5267;p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8" name="Google Shape;5268;p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9" name="Google Shape;5269;p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6" name="Google Shape;5276;p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7" name="Google Shape;5277;p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4" name="Google Shape;5284;p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5" name="Google Shape;5285;p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6" name="Google Shape;5286;p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1" name="Google Shape;5291;p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2" name="Google Shape;5292;p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7" name="Google Shape;5297;p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8" name="Google Shape;5298;p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1" name="Google Shape;5301;p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2" name="Google Shape;5302;p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6" name="Google Shape;5306;p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8" name="Google Shape;5308;p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9" name="Google Shape;5309;p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4" name="Google Shape;5314;p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5" name="Google Shape;5315;p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2" name="Google Shape;5322;p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3" name="Google Shape;5323;p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6" name="Google Shape;5326;p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7" name="Google Shape;5327;p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5" name="Google Shape;5335;p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6" name="Google Shape;5336;p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3" name="Google Shape;5343;p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4" name="Google Shape;5344;p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6" name="Google Shape;5346;p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7" name="Google Shape;5347;p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7" name="Google Shape;5357;p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8" name="Google Shape;5358;p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2" name="Google Shape;5362;p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3" name="Google Shape;5363;p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0" name="Google Shape;5370;p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1" name="Google Shape;5371;p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4" name="Google Shape;5374;p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5" name="Google Shape;5375;p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1" name="Google Shape;5381;p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2" name="Google Shape;5382;p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6" name="Google Shape;5386;p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7" name="Google Shape;5387;p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9" name="Google Shape;5389;p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0" name="Google Shape;5390;p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2" name="Google Shape;5392;p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3" name="Google Shape;5393;p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0" name="Google Shape;5400;p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1" name="Google Shape;5401;p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6" name="Google Shape;5406;p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7" name="Google Shape;5407;p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1" name="Google Shape;5411;p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2" name="Google Shape;5412;p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6" name="Google Shape;5416;p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7" name="Google Shape;5417;p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1" name="Google Shape;5421;p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2" name="Google Shape;5422;p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4" name="Google Shape;5424;p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5" name="Google Shape;5425;p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0" name="Google Shape;5430;p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1" name="Google Shape;5431;p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4" name="Google Shape;5434;p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5" name="Google Shape;5435;p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6" name="Google Shape;5436;p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1" name="Google Shape;5441;p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2" name="Google Shape;5442;p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7" name="Google Shape;5447;p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8" name="Google Shape;5448;p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7" name="Google Shape;5457;p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8" name="Google Shape;5458;p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6" name="Google Shape;5466;p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7" name="Google Shape;5467;p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1" name="Google Shape;5471;p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2" name="Google Shape;5472;p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9" name="Google Shape;5479;p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0" name="Google Shape;5480;p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2" name="Google Shape;5482;p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3" name="Google Shape;5483;p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9" name="Google Shape;5489;p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0" name="Google Shape;5490;p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4" name="Google Shape;5494;p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5" name="Google Shape;5495;p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8" name="Google Shape;5498;p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9" name="Google Shape;5499;p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6" name="Google Shape;5506;p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7" name="Google Shape;5507;p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9" name="Google Shape;5509;p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0" name="Google Shape;5510;p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2" name="Google Shape;5512;p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3" name="Google Shape;5513;p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5" name="Google Shape;5515;p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6" name="Google Shape;5516;p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3" name="Google Shape;5523;p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4" name="Google Shape;5524;p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6" name="Google Shape;5526;p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7" name="Google Shape;5527;p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9" name="Google Shape;5529;p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0" name="Google Shape;5530;p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1" name="Google Shape;5531;p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8" name="Google Shape;5538;p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9" name="Google Shape;5539;p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4" name="Google Shape;5544;p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5" name="Google Shape;5545;p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9" name="Google Shape;5549;p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0" name="Google Shape;5550;p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4" name="Google Shape;5554;p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5" name="Google Shape;5555;p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0" name="Google Shape;5560;p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1" name="Google Shape;5561;p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6" name="Google Shape;5566;p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7" name="Google Shape;5567;p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5" name="Google Shape;5575;p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6" name="Google Shape;5576;p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2" name="Google Shape;5582;p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3" name="Google Shape;5583;p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7" name="Google Shape;5587;p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8" name="Google Shape;5588;p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9" name="Google Shape;5599;p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0" name="Google Shape;5600;p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6" name="Google Shape;5606;p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7" name="Google Shape;5607;p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1" name="Google Shape;5611;p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2" name="Google Shape;5612;p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6" name="Google Shape;5616;p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7" name="Google Shape;5617;p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1" name="Google Shape;5621;p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2" name="Google Shape;5622;p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6" name="Google Shape;5626;p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7" name="Google Shape;5627;p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3" name="Google Shape;5633;p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4" name="Google Shape;5634;p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7" name="Google Shape;5637;p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8" name="Google Shape;5638;p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1" name="Google Shape;5641;p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2" name="Google Shape;5642;p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0" name="Google Shape;5650;p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1" name="Google Shape;5651;p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8" name="Google Shape;5658;p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9" name="Google Shape;5659;p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3" name="Google Shape;5663;p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4" name="Google Shape;5664;p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9" name="Google Shape;5669;p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0" name="Google Shape;5670;p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2" name="Google Shape;5672;p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3" name="Google Shape;5673;p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8" name="Google Shape;5678;p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9" name="Google Shape;5679;p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2" name="Google Shape;5682;p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3" name="Google Shape;5683;p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1" name="Google Shape;5691;p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2" name="Google Shape;5692;p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7" name="Google Shape;5697;p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8" name="Google Shape;5698;p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5" name="Google Shape;5705;p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6" name="Google Shape;5706;p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5" name="Google Shape;5715;p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6" name="Google Shape;5716;p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3" name="Google Shape;5723;p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4" name="Google Shape;5724;p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8" name="Google Shape;5728;p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9" name="Google Shape;5729;p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6" name="Google Shape;5736;p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7" name="Google Shape;5737;p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4" name="Google Shape;5744;p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6" name="Google Shape;5746;p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7" name="Google Shape;5747;p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4" name="Google Shape;5754;p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5" name="Google Shape;5755;p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3" name="Google Shape;5763;p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4" name="Google Shape;5764;p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2" name="Google Shape;5772;p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3" name="Google Shape;5773;p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9" name="Google Shape;5779;p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0" name="Google Shape;5780;p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5" name="Google Shape;5785;p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6" name="Google Shape;5786;p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3" name="Google Shape;5793;p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4" name="Google Shape;5794;p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0" name="Google Shape;5800;p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1" name="Google Shape;5801;p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4" name="Google Shape;5804;p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5" name="Google Shape;5805;p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3" name="Google Shape;5813;p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4" name="Google Shape;5814;p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5" name="Google Shape;5825;p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6" name="Google Shape;5826;p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2" name="Google Shape;5832;p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3" name="Google Shape;5833;p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8" name="Google Shape;5838;p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9" name="Google Shape;5839;p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7" name="Google Shape;5847;p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8" name="Google Shape;5848;p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5" name="Google Shape;5855;p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6" name="Google Shape;5856;p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3" name="Google Shape;5863;p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4" name="Google Shape;5864;p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2" name="Google Shape;5872;p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3" name="Google Shape;5873;p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2" name="Google Shape;5882;p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3" name="Google Shape;5883;p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4" name="Google Shape;5884;p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5" name="Google Shape;5885;p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6" name="Google Shape;5886;p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7" name="Google Shape;5887;p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8" name="Google Shape;5888;p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9" name="Google Shape;5889;p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2" name="Google Shape;5892;p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3" name="Google Shape;5893;p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7" name="Google Shape;5897;p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8" name="Google Shape;5898;p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3" name="Google Shape;5903;p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4" name="Google Shape;5904;p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7" name="Google Shape;5907;p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8" name="Google Shape;5908;p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8" name="Google Shape;5918;p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9" name="Google Shape;5919;p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3" name="Google Shape;5923;p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4" name="Google Shape;5924;p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9" name="Google Shape;5929;p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0" name="Google Shape;5930;p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4" name="Google Shape;5934;p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5" name="Google Shape;5935;p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7" name="Google Shape;5937;p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8" name="Google Shape;5938;p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3" name="Google Shape;5943;p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4" name="Google Shape;5944;p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4" name="Google Shape;5954;p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5" name="Google Shape;5955;p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7" name="Google Shape;5957;p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8" name="Google Shape;5958;p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1" name="Google Shape;5961;p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2" name="Google Shape;5962;p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1" name="Google Shape;5971;p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2" name="Google Shape;5972;p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5" name="Google Shape;5975;p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6" name="Google Shape;5976;p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0" name="Google Shape;5980;p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1" name="Google Shape;5981;p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6" name="Google Shape;5986;p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7" name="Google Shape;5987;p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2" name="Google Shape;5992;p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3" name="Google Shape;5993;p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5" name="Google Shape;5995;p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6" name="Google Shape;5996;p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1" name="Google Shape;6001;p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2" name="Google Shape;6002;p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1" name="Google Shape;6011;p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2" name="Google Shape;6012;p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3" name="Google Shape;6023;p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4" name="Google Shape;6024;p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8" name="Google Shape;6028;p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9" name="Google Shape;6029;p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5" name="Google Shape;6035;p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6" name="Google Shape;6036;p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2" name="Google Shape;6042;p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3" name="Google Shape;6043;p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1" name="Google Shape;6051;p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2" name="Google Shape;6052;p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8" name="Google Shape;6058;p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9" name="Google Shape;6059;p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3" name="Google Shape;6063;p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4" name="Google Shape;6064;p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4" name="Google Shape;6074;p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5" name="Google Shape;6075;p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1" name="Google Shape;6081;p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2" name="Google Shape;6082;p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83" name="Google Shape;6083;p9"/>
          <p:cNvGrpSpPr/>
          <p:nvPr/>
        </p:nvGrpSpPr>
        <p:grpSpPr>
          <a:xfrm>
            <a:off x="3450485" y="919691"/>
            <a:ext cx="2310381" cy="1488888"/>
            <a:chOff x="229225" y="549050"/>
            <a:chExt cx="7161750" cy="4615275"/>
          </a:xfrm>
        </p:grpSpPr>
        <p:sp>
          <p:nvSpPr>
            <p:cNvPr id="6084" name="Google Shape;6084;p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6" name="Google Shape;6086;p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7" name="Google Shape;6087;p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9" name="Google Shape;6089;p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0" name="Google Shape;6090;p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1" name="Google Shape;6101;p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2" name="Google Shape;6102;p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9" name="Google Shape;6109;p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0" name="Google Shape;6110;p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3" name="Google Shape;6123;p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4" name="Google Shape;6124;p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9" name="Google Shape;6129;p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0" name="Google Shape;6130;p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5" name="Google Shape;6135;p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6" name="Google Shape;6136;p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9" name="Google Shape;6139;p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0" name="Google Shape;6140;p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2" name="Google Shape;6142;p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3" name="Google Shape;6143;p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9" name="Google Shape;6149;p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0" name="Google Shape;6150;p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3" name="Google Shape;6153;p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4" name="Google Shape;6154;p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8" name="Google Shape;6158;p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9" name="Google Shape;6159;p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9" name="Google Shape;6169;p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0" name="Google Shape;6170;p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6" name="Google Shape;6176;p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7" name="Google Shape;6177;p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3" name="Google Shape;6183;p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4" name="Google Shape;6184;p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0" name="Google Shape;6190;p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1" name="Google Shape;6191;p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5" name="Google Shape;6195;p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6" name="Google Shape;6196;p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9" name="Google Shape;6199;p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0" name="Google Shape;6200;p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01" name="Google Shape;6201;p9"/>
          <p:cNvGrpSpPr/>
          <p:nvPr/>
        </p:nvGrpSpPr>
        <p:grpSpPr>
          <a:xfrm>
            <a:off x="3548403" y="2849588"/>
            <a:ext cx="2310282" cy="1374222"/>
            <a:chOff x="238125" y="732525"/>
            <a:chExt cx="7130500" cy="4241425"/>
          </a:xfrm>
        </p:grpSpPr>
        <p:sp>
          <p:nvSpPr>
            <p:cNvPr id="6202" name="Google Shape;6202;p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4" name="Google Shape;6204;p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5" name="Google Shape;6205;p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6" name="Google Shape;6206;p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7" name="Google Shape;6207;p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1" name="Google Shape;6211;p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2" name="Google Shape;6212;p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5" name="Google Shape;6215;p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6" name="Google Shape;6216;p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2" name="Google Shape;6222;p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3" name="Google Shape;6223;p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6" name="Google Shape;6226;p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7" name="Google Shape;6227;p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4" name="Google Shape;6234;p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5" name="Google Shape;6235;p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1" name="Google Shape;6241;p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2" name="Google Shape;6242;p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8" name="Google Shape;6248;p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9" name="Google Shape;6249;p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2" name="Google Shape;6252;p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3" name="Google Shape;6253;p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8" name="Google Shape;6258;p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9" name="Google Shape;6259;p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5" name="Google Shape;6265;p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6" name="Google Shape;6266;p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6" name="Google Shape;6276;p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7" name="Google Shape;6277;p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8" name="Google Shape;6288;p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9" name="Google Shape;6289;p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4" name="Google Shape;6294;p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5" name="Google Shape;6295;p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3" name="Google Shape;6303;p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4" name="Google Shape;6304;p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7" name="Google Shape;6307;p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8" name="Google Shape;6308;p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1" name="Google Shape;6311;p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2" name="Google Shape;6312;p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19"/>
        <p:cNvGrpSpPr/>
        <p:nvPr/>
      </p:nvGrpSpPr>
      <p:grpSpPr>
        <a:xfrm>
          <a:off x="0" y="0"/>
          <a:ext cx="0" cy="0"/>
          <a:chOff x="0" y="0"/>
          <a:chExt cx="0" cy="0"/>
        </a:xfrm>
      </p:grpSpPr>
      <p:grpSp>
        <p:nvGrpSpPr>
          <p:cNvPr id="6320" name="Google Shape;6320;p10"/>
          <p:cNvGrpSpPr/>
          <p:nvPr/>
        </p:nvGrpSpPr>
        <p:grpSpPr>
          <a:xfrm>
            <a:off x="2100560" y="3398663"/>
            <a:ext cx="1102891" cy="760337"/>
            <a:chOff x="4967783" y="2151471"/>
            <a:chExt cx="3920692" cy="2702940"/>
          </a:xfrm>
        </p:grpSpPr>
        <p:grpSp>
          <p:nvGrpSpPr>
            <p:cNvPr id="6321" name="Google Shape;6321;p10"/>
            <p:cNvGrpSpPr/>
            <p:nvPr/>
          </p:nvGrpSpPr>
          <p:grpSpPr>
            <a:xfrm>
              <a:off x="5045709" y="2252109"/>
              <a:ext cx="3761071" cy="2501708"/>
              <a:chOff x="2691784" y="1805334"/>
              <a:chExt cx="3761071" cy="2501708"/>
            </a:xfrm>
          </p:grpSpPr>
          <p:sp>
            <p:nvSpPr>
              <p:cNvPr id="6322" name="Google Shape;6322;p1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3" name="Google Shape;6323;p1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4" name="Google Shape;6324;p1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5" name="Google Shape;6325;p1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6" name="Google Shape;6326;p1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1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1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29" name="Google Shape;6329;p10"/>
            <p:cNvGrpSpPr/>
            <p:nvPr/>
          </p:nvGrpSpPr>
          <p:grpSpPr>
            <a:xfrm>
              <a:off x="4967783" y="2151471"/>
              <a:ext cx="3920692" cy="2702940"/>
              <a:chOff x="2613858" y="1704696"/>
              <a:chExt cx="3920692" cy="2702940"/>
            </a:xfrm>
          </p:grpSpPr>
          <p:sp>
            <p:nvSpPr>
              <p:cNvPr id="6330" name="Google Shape;6330;p1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1" name="Google Shape;6331;p1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2" name="Google Shape;6332;p1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3" name="Google Shape;6333;p1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4" name="Google Shape;6334;p1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35" name="Google Shape;6335;p10"/>
          <p:cNvGrpSpPr/>
          <p:nvPr/>
        </p:nvGrpSpPr>
        <p:grpSpPr>
          <a:xfrm>
            <a:off x="3504468" y="1286940"/>
            <a:ext cx="1561911" cy="708580"/>
            <a:chOff x="3530532" y="1496185"/>
            <a:chExt cx="1561911" cy="708580"/>
          </a:xfrm>
        </p:grpSpPr>
        <p:grpSp>
          <p:nvGrpSpPr>
            <p:cNvPr id="6336" name="Google Shape;6336;p10"/>
            <p:cNvGrpSpPr/>
            <p:nvPr/>
          </p:nvGrpSpPr>
          <p:grpSpPr>
            <a:xfrm>
              <a:off x="3720318" y="1857562"/>
              <a:ext cx="1372125" cy="54"/>
              <a:chOff x="3720318" y="1857562"/>
              <a:chExt cx="1372125" cy="54"/>
            </a:xfrm>
          </p:grpSpPr>
          <p:cxnSp>
            <p:nvCxnSpPr>
              <p:cNvPr id="6337" name="Google Shape;6337;p10"/>
              <p:cNvCxnSpPr>
                <a:endCxn id="633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39" name="Google Shape;6339;p1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0" name="Google Shape;6340;p1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1" name="Google Shape;6341;p10"/>
              <p:cNvCxnSpPr>
                <a:stCxn id="633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342" name="Google Shape;6342;p10"/>
            <p:cNvGrpSpPr/>
            <p:nvPr/>
          </p:nvGrpSpPr>
          <p:grpSpPr>
            <a:xfrm>
              <a:off x="3567462" y="1496185"/>
              <a:ext cx="286587" cy="272914"/>
              <a:chOff x="3567462" y="1496185"/>
              <a:chExt cx="286587" cy="272914"/>
            </a:xfrm>
          </p:grpSpPr>
          <p:cxnSp>
            <p:nvCxnSpPr>
              <p:cNvPr id="6343" name="Google Shape;6343;p1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44" name="Google Shape;6344;p1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45" name="Google Shape;6345;p1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6" name="Google Shape;6346;p1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47" name="Google Shape;6347;p10"/>
            <p:cNvGrpSpPr/>
            <p:nvPr/>
          </p:nvGrpSpPr>
          <p:grpSpPr>
            <a:xfrm>
              <a:off x="3929014" y="1960574"/>
              <a:ext cx="286587" cy="242378"/>
              <a:chOff x="3929014" y="1960574"/>
              <a:chExt cx="286587" cy="242378"/>
            </a:xfrm>
          </p:grpSpPr>
          <p:cxnSp>
            <p:nvCxnSpPr>
              <p:cNvPr id="6348" name="Google Shape;6348;p1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349" name="Google Shape;6349;p1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50" name="Google Shape;6350;p10"/>
            <p:cNvGrpSpPr/>
            <p:nvPr/>
          </p:nvGrpSpPr>
          <p:grpSpPr>
            <a:xfrm>
              <a:off x="4290828" y="1496185"/>
              <a:ext cx="286587" cy="272914"/>
              <a:chOff x="4290828" y="1496185"/>
              <a:chExt cx="286587" cy="272914"/>
            </a:xfrm>
          </p:grpSpPr>
          <p:cxnSp>
            <p:nvCxnSpPr>
              <p:cNvPr id="6351" name="Google Shape;6351;p1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52" name="Google Shape;6352;p1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53" name="Google Shape;6353;p1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8" name="Google Shape;6338;p1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54" name="Google Shape;6354;p10"/>
            <p:cNvGrpSpPr/>
            <p:nvPr/>
          </p:nvGrpSpPr>
          <p:grpSpPr>
            <a:xfrm>
              <a:off x="4657726" y="1959674"/>
              <a:ext cx="286500" cy="245092"/>
              <a:chOff x="4657726" y="1959674"/>
              <a:chExt cx="286500" cy="245092"/>
            </a:xfrm>
          </p:grpSpPr>
          <p:cxnSp>
            <p:nvCxnSpPr>
              <p:cNvPr id="6355" name="Google Shape;6355;p1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356" name="Google Shape;6356;p1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57" name="Google Shape;6357;p10"/>
          <p:cNvGrpSpPr/>
          <p:nvPr/>
        </p:nvGrpSpPr>
        <p:grpSpPr>
          <a:xfrm>
            <a:off x="3486488" y="2149036"/>
            <a:ext cx="1597045" cy="378522"/>
            <a:chOff x="3512551" y="2358282"/>
            <a:chExt cx="1597045" cy="378522"/>
          </a:xfrm>
        </p:grpSpPr>
        <p:grpSp>
          <p:nvGrpSpPr>
            <p:cNvPr id="6358" name="Google Shape;6358;p10"/>
            <p:cNvGrpSpPr/>
            <p:nvPr/>
          </p:nvGrpSpPr>
          <p:grpSpPr>
            <a:xfrm>
              <a:off x="3738198" y="2553002"/>
              <a:ext cx="1145834" cy="117"/>
              <a:chOff x="3738198" y="2553002"/>
              <a:chExt cx="1145834" cy="117"/>
            </a:xfrm>
          </p:grpSpPr>
          <p:cxnSp>
            <p:nvCxnSpPr>
              <p:cNvPr id="6359" name="Google Shape;6359;p1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0" name="Google Shape;6360;p1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1" name="Google Shape;6361;p10"/>
              <p:cNvCxnSpPr>
                <a:stCxn id="6362" idx="6"/>
                <a:endCxn id="636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364" name="Google Shape;6364;p10"/>
            <p:cNvGrpSpPr/>
            <p:nvPr/>
          </p:nvGrpSpPr>
          <p:grpSpPr>
            <a:xfrm>
              <a:off x="3969644" y="2440153"/>
              <a:ext cx="225853" cy="296651"/>
              <a:chOff x="3969644" y="2440153"/>
              <a:chExt cx="225853" cy="296651"/>
            </a:xfrm>
          </p:grpSpPr>
          <p:cxnSp>
            <p:nvCxnSpPr>
              <p:cNvPr id="6365" name="Google Shape;6365;p1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6363" name="Google Shape;6363;p1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6" name="Google Shape;6366;p1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67" name="Google Shape;6367;p10"/>
            <p:cNvGrpSpPr/>
            <p:nvPr/>
          </p:nvGrpSpPr>
          <p:grpSpPr>
            <a:xfrm>
              <a:off x="4426818" y="2358282"/>
              <a:ext cx="225613" cy="307569"/>
              <a:chOff x="4426818" y="2358282"/>
              <a:chExt cx="225613" cy="307569"/>
            </a:xfrm>
          </p:grpSpPr>
          <p:cxnSp>
            <p:nvCxnSpPr>
              <p:cNvPr id="6368" name="Google Shape;6368;p10"/>
              <p:cNvCxnSpPr>
                <a:stCxn id="6369"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370" name="Google Shape;6370;p1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1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1" name="Google Shape;6371;p10"/>
            <p:cNvGrpSpPr/>
            <p:nvPr/>
          </p:nvGrpSpPr>
          <p:grpSpPr>
            <a:xfrm>
              <a:off x="4883984" y="2440153"/>
              <a:ext cx="225613" cy="296486"/>
              <a:chOff x="4883984" y="2440153"/>
              <a:chExt cx="225613" cy="296486"/>
            </a:xfrm>
          </p:grpSpPr>
          <p:cxnSp>
            <p:nvCxnSpPr>
              <p:cNvPr id="6372" name="Google Shape;6372;p1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6373" name="Google Shape;6373;p1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4" name="Google Shape;6374;p1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5" name="Google Shape;6375;p10"/>
            <p:cNvGrpSpPr/>
            <p:nvPr/>
          </p:nvGrpSpPr>
          <p:grpSpPr>
            <a:xfrm>
              <a:off x="3512551" y="2358356"/>
              <a:ext cx="225647" cy="307629"/>
              <a:chOff x="2182679" y="2005014"/>
              <a:chExt cx="792300" cy="1080158"/>
            </a:xfrm>
          </p:grpSpPr>
          <p:cxnSp>
            <p:nvCxnSpPr>
              <p:cNvPr id="6376" name="Google Shape;6376;p10"/>
              <p:cNvCxnSpPr>
                <a:stCxn id="637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362" name="Google Shape;6362;p1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1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78" name="Google Shape;6378;p10"/>
          <p:cNvGrpSpPr/>
          <p:nvPr/>
        </p:nvGrpSpPr>
        <p:grpSpPr>
          <a:xfrm>
            <a:off x="6846570" y="972834"/>
            <a:ext cx="1559809" cy="722610"/>
            <a:chOff x="634175" y="2986275"/>
            <a:chExt cx="3147949" cy="1458344"/>
          </a:xfrm>
        </p:grpSpPr>
        <p:cxnSp>
          <p:nvCxnSpPr>
            <p:cNvPr id="6379" name="Google Shape;6379;p10"/>
            <p:cNvCxnSpPr>
              <a:stCxn id="6380" idx="4"/>
              <a:endCxn id="638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382" name="Google Shape;6382;p10"/>
            <p:cNvCxnSpPr>
              <a:stCxn id="6381" idx="0"/>
              <a:endCxn id="638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4" name="Google Shape;6384;p10"/>
            <p:cNvCxnSpPr>
              <a:stCxn id="6383" idx="4"/>
              <a:endCxn id="638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6" name="Google Shape;6386;p10"/>
            <p:cNvCxnSpPr>
              <a:stCxn id="6385" idx="0"/>
              <a:endCxn id="638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387" name="Google Shape;6387;p1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3" name="Google Shape;6383;p1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0" name="Google Shape;6380;p1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5" name="Google Shape;6385;p1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1" name="Google Shape;6381;p1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6388" name="Google Shape;6388;p10"/>
          <p:cNvGrpSpPr/>
          <p:nvPr/>
        </p:nvGrpSpPr>
        <p:grpSpPr>
          <a:xfrm>
            <a:off x="3500360" y="2682741"/>
            <a:ext cx="1570719" cy="294123"/>
            <a:chOff x="998425" y="1182125"/>
            <a:chExt cx="1065400" cy="199500"/>
          </a:xfrm>
        </p:grpSpPr>
        <p:sp>
          <p:nvSpPr>
            <p:cNvPr id="6389" name="Google Shape;6389;p1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0" name="Google Shape;6390;p1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1" name="Google Shape;6391;p1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2" name="Google Shape;6392;p1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1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94" name="Google Shape;6394;p10"/>
          <p:cNvGrpSpPr/>
          <p:nvPr/>
        </p:nvGrpSpPr>
        <p:grpSpPr>
          <a:xfrm>
            <a:off x="6843616" y="1800228"/>
            <a:ext cx="1565716" cy="366729"/>
            <a:chOff x="1247650" y="2075423"/>
            <a:chExt cx="6648477" cy="1557238"/>
          </a:xfrm>
        </p:grpSpPr>
        <p:sp>
          <p:nvSpPr>
            <p:cNvPr id="6395" name="Google Shape;6395;p1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6" name="Google Shape;6396;p1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7" name="Google Shape;6397;p1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8" name="Google Shape;6398;p1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1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0" name="Google Shape;6400;p1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01" name="Google Shape;6401;p10"/>
          <p:cNvGrpSpPr/>
          <p:nvPr/>
        </p:nvGrpSpPr>
        <p:grpSpPr>
          <a:xfrm>
            <a:off x="6827928" y="2948932"/>
            <a:ext cx="1597092" cy="663663"/>
            <a:chOff x="6796238" y="3158184"/>
            <a:chExt cx="1630351" cy="677483"/>
          </a:xfrm>
        </p:grpSpPr>
        <p:cxnSp>
          <p:nvCxnSpPr>
            <p:cNvPr id="6402" name="Google Shape;6402;p1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6403" name="Google Shape;6403;p1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6404" name="Google Shape;6404;p1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6405" name="Google Shape;6405;p1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6406" name="Google Shape;6406;p10"/>
            <p:cNvGrpSpPr/>
            <p:nvPr/>
          </p:nvGrpSpPr>
          <p:grpSpPr>
            <a:xfrm>
              <a:off x="6796238" y="3311904"/>
              <a:ext cx="1630351" cy="377711"/>
              <a:chOff x="6796238" y="3311904"/>
              <a:chExt cx="1630351" cy="377711"/>
            </a:xfrm>
          </p:grpSpPr>
          <p:sp>
            <p:nvSpPr>
              <p:cNvPr id="6407" name="Google Shape;6407;p1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8" name="Google Shape;6408;p1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9" name="Google Shape;6409;p1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10" name="Google Shape;6410;p10"/>
          <p:cNvGrpSpPr/>
          <p:nvPr/>
        </p:nvGrpSpPr>
        <p:grpSpPr>
          <a:xfrm>
            <a:off x="5349066" y="970435"/>
            <a:ext cx="1368606" cy="1593805"/>
            <a:chOff x="1839112" y="2209163"/>
            <a:chExt cx="1918159" cy="2233784"/>
          </a:xfrm>
        </p:grpSpPr>
        <p:sp>
          <p:nvSpPr>
            <p:cNvPr id="6411" name="Google Shape;6411;p1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2" name="Google Shape;6412;p1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3" name="Google Shape;6413;p1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14" name="Google Shape;6414;p10"/>
            <p:cNvCxnSpPr>
              <a:stCxn id="6411" idx="6"/>
              <a:endCxn id="641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5" name="Google Shape;6415;p10"/>
            <p:cNvCxnSpPr>
              <a:stCxn id="6412" idx="4"/>
              <a:endCxn id="641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417" name="Google Shape;6417;p10"/>
            <p:cNvCxnSpPr>
              <a:stCxn id="6416" idx="6"/>
              <a:endCxn id="641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8" name="Google Shape;6418;p10"/>
            <p:cNvCxnSpPr>
              <a:stCxn id="6413" idx="4"/>
              <a:endCxn id="641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416" name="Google Shape;6416;p1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9" name="Google Shape;6419;p1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0" name="Google Shape;6420;p1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21" name="Google Shape;6421;p10"/>
            <p:cNvCxnSpPr>
              <a:endCxn id="642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422" name="Google Shape;6422;p10"/>
          <p:cNvGrpSpPr/>
          <p:nvPr/>
        </p:nvGrpSpPr>
        <p:grpSpPr>
          <a:xfrm>
            <a:off x="3481439" y="976671"/>
            <a:ext cx="1637968" cy="154942"/>
            <a:chOff x="238125" y="2506075"/>
            <a:chExt cx="7115411" cy="673075"/>
          </a:xfrm>
        </p:grpSpPr>
        <p:sp>
          <p:nvSpPr>
            <p:cNvPr id="6423" name="Google Shape;6423;p1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4" name="Google Shape;6424;p1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5" name="Google Shape;6425;p1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6" name="Google Shape;6426;p1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7" name="Google Shape;6427;p1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28" name="Google Shape;6428;p10"/>
          <p:cNvGrpSpPr/>
          <p:nvPr/>
        </p:nvGrpSpPr>
        <p:grpSpPr>
          <a:xfrm>
            <a:off x="720124" y="1298269"/>
            <a:ext cx="2476762" cy="91743"/>
            <a:chOff x="1464850" y="436376"/>
            <a:chExt cx="6001362" cy="222300"/>
          </a:xfrm>
        </p:grpSpPr>
        <p:sp>
          <p:nvSpPr>
            <p:cNvPr id="6429" name="Google Shape;6429;p1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1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1" name="Google Shape;6431;p1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2" name="Google Shape;6432;p1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3" name="Google Shape;6433;p1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34" name="Google Shape;6434;p1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5" name="Google Shape;6435;p1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6" name="Google Shape;6436;p1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7" name="Google Shape;6437;p1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438" name="Google Shape;6438;p10"/>
          <p:cNvGrpSpPr/>
          <p:nvPr/>
        </p:nvGrpSpPr>
        <p:grpSpPr>
          <a:xfrm>
            <a:off x="706391" y="2533734"/>
            <a:ext cx="1452862" cy="651872"/>
            <a:chOff x="803162" y="2667727"/>
            <a:chExt cx="1412054" cy="633562"/>
          </a:xfrm>
        </p:grpSpPr>
        <p:cxnSp>
          <p:nvCxnSpPr>
            <p:cNvPr id="6439" name="Google Shape;6439;p10"/>
            <p:cNvCxnSpPr>
              <a:stCxn id="6440" idx="2"/>
              <a:endCxn id="6441"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2" name="Google Shape;6442;p10"/>
            <p:cNvCxnSpPr>
              <a:stCxn id="6443" idx="0"/>
              <a:endCxn id="6440"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4" name="Google Shape;6444;p10"/>
            <p:cNvCxnSpPr>
              <a:stCxn id="6443" idx="2"/>
              <a:endCxn id="6445"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6" name="Google Shape;6446;p10"/>
            <p:cNvCxnSpPr>
              <a:stCxn id="6447" idx="0"/>
              <a:endCxn id="6443"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8" name="Google Shape;6448;p10"/>
            <p:cNvCxnSpPr>
              <a:stCxn id="6441" idx="2"/>
              <a:endCxn id="6449"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50" name="Google Shape;6450;p10"/>
            <p:cNvCxnSpPr>
              <a:stCxn id="6451" idx="0"/>
              <a:endCxn id="6441"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6447" name="Google Shape;6447;p1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5" name="Google Shape;6445;p1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51" name="Google Shape;6451;p1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9" name="Google Shape;6449;p1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1" name="Google Shape;6441;p1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3" name="Google Shape;6443;p1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0" name="Google Shape;6440;p1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grpSp>
        <p:nvGrpSpPr>
          <p:cNvPr id="6452" name="Google Shape;6452;p10"/>
          <p:cNvGrpSpPr/>
          <p:nvPr/>
        </p:nvGrpSpPr>
        <p:grpSpPr>
          <a:xfrm>
            <a:off x="706383" y="969273"/>
            <a:ext cx="2518423" cy="209218"/>
            <a:chOff x="803154" y="1111966"/>
            <a:chExt cx="2447684" cy="203341"/>
          </a:xfrm>
        </p:grpSpPr>
        <p:grpSp>
          <p:nvGrpSpPr>
            <p:cNvPr id="6453" name="Google Shape;6453;p10"/>
            <p:cNvGrpSpPr/>
            <p:nvPr/>
          </p:nvGrpSpPr>
          <p:grpSpPr>
            <a:xfrm>
              <a:off x="1958180" y="1111966"/>
              <a:ext cx="588019" cy="121396"/>
              <a:chOff x="4808316" y="2800065"/>
              <a:chExt cx="1999386" cy="412910"/>
            </a:xfrm>
          </p:grpSpPr>
          <p:sp>
            <p:nvSpPr>
              <p:cNvPr id="6454" name="Google Shape;6454;p1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55" name="Google Shape;6455;p10"/>
              <p:cNvGrpSpPr/>
              <p:nvPr/>
            </p:nvGrpSpPr>
            <p:grpSpPr>
              <a:xfrm>
                <a:off x="4808316" y="2800065"/>
                <a:ext cx="92400" cy="411825"/>
                <a:chOff x="845575" y="2563700"/>
                <a:chExt cx="92400" cy="411825"/>
              </a:xfrm>
            </p:grpSpPr>
            <p:cxnSp>
              <p:nvCxnSpPr>
                <p:cNvPr id="6456" name="Google Shape;6456;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57" name="Google Shape;6457;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cxnSp>
          <p:nvCxnSpPr>
            <p:cNvPr id="6458" name="Google Shape;6458;p1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6459" name="Google Shape;6459;p1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60" name="Google Shape;6460;p10"/>
            <p:cNvGrpSpPr/>
            <p:nvPr/>
          </p:nvGrpSpPr>
          <p:grpSpPr>
            <a:xfrm>
              <a:off x="803154" y="1112063"/>
              <a:ext cx="591111" cy="121410"/>
              <a:chOff x="803154" y="1112063"/>
              <a:chExt cx="591111" cy="121410"/>
            </a:xfrm>
          </p:grpSpPr>
          <p:grpSp>
            <p:nvGrpSpPr>
              <p:cNvPr id="6461" name="Google Shape;6461;p10"/>
              <p:cNvGrpSpPr/>
              <p:nvPr/>
            </p:nvGrpSpPr>
            <p:grpSpPr>
              <a:xfrm>
                <a:off x="803154" y="1112063"/>
                <a:ext cx="27174" cy="121091"/>
                <a:chOff x="845575" y="2563700"/>
                <a:chExt cx="92400" cy="411825"/>
              </a:xfrm>
            </p:grpSpPr>
            <p:cxnSp>
              <p:nvCxnSpPr>
                <p:cNvPr id="6462" name="Google Shape;6462;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3" name="Google Shape;6463;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4" name="Google Shape;6464;p1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65" name="Google Shape;6465;p10"/>
            <p:cNvGrpSpPr/>
            <p:nvPr/>
          </p:nvGrpSpPr>
          <p:grpSpPr>
            <a:xfrm>
              <a:off x="1381934" y="1194217"/>
              <a:ext cx="588259" cy="121091"/>
              <a:chOff x="1381934" y="1194217"/>
              <a:chExt cx="588259" cy="121091"/>
            </a:xfrm>
          </p:grpSpPr>
          <p:grpSp>
            <p:nvGrpSpPr>
              <p:cNvPr id="6466" name="Google Shape;6466;p10"/>
              <p:cNvGrpSpPr/>
              <p:nvPr/>
            </p:nvGrpSpPr>
            <p:grpSpPr>
              <a:xfrm rot="10800000">
                <a:off x="1381934" y="1194217"/>
                <a:ext cx="27174" cy="121091"/>
                <a:chOff x="2070100" y="2563700"/>
                <a:chExt cx="92400" cy="411825"/>
              </a:xfrm>
            </p:grpSpPr>
            <p:cxnSp>
              <p:nvCxnSpPr>
                <p:cNvPr id="6467" name="Google Shape;6467;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8" name="Google Shape;6468;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9" name="Google Shape;6469;p1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70" name="Google Shape;6470;p10"/>
            <p:cNvGrpSpPr/>
            <p:nvPr/>
          </p:nvGrpSpPr>
          <p:grpSpPr>
            <a:xfrm>
              <a:off x="2532104" y="1194217"/>
              <a:ext cx="704905" cy="121091"/>
              <a:chOff x="2532104" y="1194217"/>
              <a:chExt cx="704905" cy="121091"/>
            </a:xfrm>
          </p:grpSpPr>
          <p:grpSp>
            <p:nvGrpSpPr>
              <p:cNvPr id="6471" name="Google Shape;6471;p10"/>
              <p:cNvGrpSpPr/>
              <p:nvPr/>
            </p:nvGrpSpPr>
            <p:grpSpPr>
              <a:xfrm rot="10800000">
                <a:off x="2532104" y="1194217"/>
                <a:ext cx="27174" cy="121091"/>
                <a:chOff x="2070100" y="2563700"/>
                <a:chExt cx="92400" cy="411825"/>
              </a:xfrm>
            </p:grpSpPr>
            <p:cxnSp>
              <p:nvCxnSpPr>
                <p:cNvPr id="6472" name="Google Shape;6472;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3" name="Google Shape;6473;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74" name="Google Shape;6474;p1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75" name="Google Shape;6475;p10"/>
          <p:cNvGrpSpPr/>
          <p:nvPr/>
        </p:nvGrpSpPr>
        <p:grpSpPr>
          <a:xfrm>
            <a:off x="3499403" y="3665904"/>
            <a:ext cx="1567778" cy="491677"/>
            <a:chOff x="5194708" y="3484366"/>
            <a:chExt cx="3148148" cy="987304"/>
          </a:xfrm>
        </p:grpSpPr>
        <p:grpSp>
          <p:nvGrpSpPr>
            <p:cNvPr id="6476" name="Google Shape;6476;p10"/>
            <p:cNvGrpSpPr/>
            <p:nvPr/>
          </p:nvGrpSpPr>
          <p:grpSpPr>
            <a:xfrm>
              <a:off x="7531521" y="3484366"/>
              <a:ext cx="811335" cy="987304"/>
              <a:chOff x="3379425" y="1617275"/>
              <a:chExt cx="1090650" cy="1327200"/>
            </a:xfrm>
          </p:grpSpPr>
          <p:sp>
            <p:nvSpPr>
              <p:cNvPr id="6477" name="Google Shape;6477;p1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8" name="Google Shape;6478;p1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9" name="Google Shape;6479;p1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0" name="Google Shape;6480;p10"/>
            <p:cNvGrpSpPr/>
            <p:nvPr/>
          </p:nvGrpSpPr>
          <p:grpSpPr>
            <a:xfrm>
              <a:off x="6752546" y="3484366"/>
              <a:ext cx="811428" cy="987304"/>
              <a:chOff x="2332275" y="1617275"/>
              <a:chExt cx="1090775" cy="1327200"/>
            </a:xfrm>
          </p:grpSpPr>
          <p:sp>
            <p:nvSpPr>
              <p:cNvPr id="6481" name="Google Shape;6481;p1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2" name="Google Shape;6482;p1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3" name="Google Shape;6483;p1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4" name="Google Shape;6484;p10"/>
            <p:cNvGrpSpPr/>
            <p:nvPr/>
          </p:nvGrpSpPr>
          <p:grpSpPr>
            <a:xfrm>
              <a:off x="5973664" y="3484366"/>
              <a:ext cx="811335" cy="987304"/>
              <a:chOff x="1285250" y="1617275"/>
              <a:chExt cx="1090650" cy="1327200"/>
            </a:xfrm>
          </p:grpSpPr>
          <p:sp>
            <p:nvSpPr>
              <p:cNvPr id="6485" name="Google Shape;6485;p1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1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7" name="Google Shape;6487;p1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8" name="Google Shape;6488;p10"/>
            <p:cNvGrpSpPr/>
            <p:nvPr/>
          </p:nvGrpSpPr>
          <p:grpSpPr>
            <a:xfrm>
              <a:off x="5194708" y="3484366"/>
              <a:ext cx="811409" cy="987304"/>
              <a:chOff x="238125" y="1617275"/>
              <a:chExt cx="1090750" cy="1327200"/>
            </a:xfrm>
          </p:grpSpPr>
          <p:sp>
            <p:nvSpPr>
              <p:cNvPr id="6489" name="Google Shape;6489;p1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1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1" name="Google Shape;6491;p1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92" name="Google Shape;6492;p10"/>
          <p:cNvGrpSpPr/>
          <p:nvPr/>
        </p:nvGrpSpPr>
        <p:grpSpPr>
          <a:xfrm>
            <a:off x="3460012" y="3146315"/>
            <a:ext cx="1616964" cy="346256"/>
            <a:chOff x="1808063" y="4294338"/>
            <a:chExt cx="3370782" cy="721817"/>
          </a:xfrm>
        </p:grpSpPr>
        <p:sp>
          <p:nvSpPr>
            <p:cNvPr id="6493" name="Google Shape;6493;p1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1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5" name="Google Shape;6495;p1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6" name="Google Shape;6496;p1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1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1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1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1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1" name="Google Shape;6501;p1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2" name="Google Shape;6502;p1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03" name="Google Shape;6503;p10"/>
          <p:cNvGrpSpPr/>
          <p:nvPr/>
        </p:nvGrpSpPr>
        <p:grpSpPr>
          <a:xfrm>
            <a:off x="738224" y="3432344"/>
            <a:ext cx="1295882" cy="646587"/>
            <a:chOff x="834100" y="3642869"/>
            <a:chExt cx="1259483" cy="628426"/>
          </a:xfrm>
        </p:grpSpPr>
        <p:sp>
          <p:nvSpPr>
            <p:cNvPr id="6504" name="Google Shape;6504;p1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1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6" name="Google Shape;6506;p1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7" name="Google Shape;6507;p1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1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1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1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1" name="Google Shape;6511;p1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2" name="Google Shape;6512;p1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1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1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5" name="Google Shape;6515;p1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6" name="Google Shape;6516;p1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1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1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1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1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1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2" name="Google Shape;6522;p1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3" name="Google Shape;6523;p1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1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1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1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1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8" name="Google Shape;6528;p1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529" name="Google Shape;6529;p10"/>
            <p:cNvGrpSpPr/>
            <p:nvPr/>
          </p:nvGrpSpPr>
          <p:grpSpPr>
            <a:xfrm>
              <a:off x="1360364" y="3847835"/>
              <a:ext cx="208119" cy="224359"/>
              <a:chOff x="1360769" y="3847100"/>
              <a:chExt cx="208119" cy="224359"/>
            </a:xfrm>
          </p:grpSpPr>
          <p:sp>
            <p:nvSpPr>
              <p:cNvPr id="6530" name="Google Shape;6530;p1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1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2" name="Google Shape;6532;p1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3" name="Google Shape;6533;p1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1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1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6" name="Google Shape;6536;p1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7" name="Google Shape;6537;p1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1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9" name="Google Shape;6539;p1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0" name="Google Shape;6540;p1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1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1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3" name="Google Shape;6543;p1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4" name="Google Shape;6544;p1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1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1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1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1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1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550" name="Google Shape;6550;p1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1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1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3" name="Google Shape;6553;p1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4" name="Google Shape;6554;p1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1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1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1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8" name="Google Shape;6558;p1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9" name="Google Shape;6559;p1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1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1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1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3" name="Google Shape;6563;p1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64" name="Google Shape;6564;p10"/>
          <p:cNvGrpSpPr/>
          <p:nvPr/>
        </p:nvGrpSpPr>
        <p:grpSpPr>
          <a:xfrm rot="5400000">
            <a:off x="5951337" y="3228841"/>
            <a:ext cx="164064" cy="1414916"/>
            <a:chOff x="4428249" y="1369375"/>
            <a:chExt cx="36905" cy="429569"/>
          </a:xfrm>
        </p:grpSpPr>
        <p:sp>
          <p:nvSpPr>
            <p:cNvPr id="6565" name="Google Shape;6565;p1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1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7" name="Google Shape;6567;p1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8" name="Google Shape;6568;p1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9" name="Google Shape;6569;p1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1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1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2" name="Google Shape;6572;p1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3" name="Google Shape;6573;p1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1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5" name="Google Shape;6575;p1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6" name="Google Shape;6576;p1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1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1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1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1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1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1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1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1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5" name="Google Shape;6585;p1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6" name="Google Shape;6586;p1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1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8" name="Google Shape;6588;p1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9" name="Google Shape;6589;p1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1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1" name="Google Shape;6591;p1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2" name="Google Shape;6592;p1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1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4" name="Google Shape;6594;p1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5" name="Google Shape;6595;p1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6" name="Google Shape;6596;p1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97" name="Google Shape;6597;p10"/>
          <p:cNvGrpSpPr/>
          <p:nvPr/>
        </p:nvGrpSpPr>
        <p:grpSpPr>
          <a:xfrm rot="10800000" flipH="1">
            <a:off x="5323766" y="2817385"/>
            <a:ext cx="1419207" cy="24808"/>
            <a:chOff x="219558" y="4738465"/>
            <a:chExt cx="5852400" cy="102300"/>
          </a:xfrm>
        </p:grpSpPr>
        <p:cxnSp>
          <p:nvCxnSpPr>
            <p:cNvPr id="6598" name="Google Shape;6598;p1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6599" name="Google Shape;6599;p1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0" name="Google Shape;6600;p1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1" name="Google Shape;6601;p1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2" name="Google Shape;6602;p1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3" name="Google Shape;6603;p1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4" name="Google Shape;6604;p10"/>
          <p:cNvGrpSpPr/>
          <p:nvPr/>
        </p:nvGrpSpPr>
        <p:grpSpPr>
          <a:xfrm>
            <a:off x="5335084" y="3190448"/>
            <a:ext cx="1396570" cy="385016"/>
            <a:chOff x="5286284" y="2966544"/>
            <a:chExt cx="1396570" cy="385016"/>
          </a:xfrm>
        </p:grpSpPr>
        <p:cxnSp>
          <p:nvCxnSpPr>
            <p:cNvPr id="6605" name="Google Shape;6605;p1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6606" name="Google Shape;6606;p1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6607" name="Google Shape;6607;p10"/>
            <p:cNvGrpSpPr/>
            <p:nvPr/>
          </p:nvGrpSpPr>
          <p:grpSpPr>
            <a:xfrm>
              <a:off x="5287688" y="3173364"/>
              <a:ext cx="1395166" cy="74015"/>
              <a:chOff x="5287688" y="3173364"/>
              <a:chExt cx="1395166" cy="74015"/>
            </a:xfrm>
          </p:grpSpPr>
          <p:cxnSp>
            <p:nvCxnSpPr>
              <p:cNvPr id="6608" name="Google Shape;6608;p1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6609" name="Google Shape;6609;p1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6610" name="Google Shape;6610;p1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1" name="Google Shape;6611;p1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2" name="Google Shape;6612;p1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3" name="Google Shape;6613;p1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4" name="Google Shape;6614;p1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6615" name="Google Shape;6615;p1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6616" name="Google Shape;6616;p1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6617" name="Google Shape;6617;p10"/>
          <p:cNvGrpSpPr/>
          <p:nvPr/>
        </p:nvGrpSpPr>
        <p:grpSpPr>
          <a:xfrm>
            <a:off x="2021150" y="1609224"/>
            <a:ext cx="1182276" cy="662027"/>
            <a:chOff x="2029517" y="1732295"/>
            <a:chExt cx="1149068" cy="643432"/>
          </a:xfrm>
        </p:grpSpPr>
        <p:grpSp>
          <p:nvGrpSpPr>
            <p:cNvPr id="6618" name="Google Shape;6618;p10"/>
            <p:cNvGrpSpPr/>
            <p:nvPr/>
          </p:nvGrpSpPr>
          <p:grpSpPr>
            <a:xfrm>
              <a:off x="2708660" y="1746937"/>
              <a:ext cx="455427" cy="244429"/>
              <a:chOff x="2700693" y="1746937"/>
              <a:chExt cx="455427" cy="244429"/>
            </a:xfrm>
          </p:grpSpPr>
          <p:grpSp>
            <p:nvGrpSpPr>
              <p:cNvPr id="6619" name="Google Shape;6619;p10"/>
              <p:cNvGrpSpPr/>
              <p:nvPr/>
            </p:nvGrpSpPr>
            <p:grpSpPr>
              <a:xfrm>
                <a:off x="2905682" y="1782817"/>
                <a:ext cx="250438" cy="208549"/>
                <a:chOff x="2905682" y="1782817"/>
                <a:chExt cx="250438" cy="208549"/>
              </a:xfrm>
            </p:grpSpPr>
            <p:cxnSp>
              <p:nvCxnSpPr>
                <p:cNvPr id="6620" name="Google Shape;6620;p1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1" name="Google Shape;6621;p1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22" name="Google Shape;6622;p10"/>
              <p:cNvGrpSpPr/>
              <p:nvPr/>
            </p:nvGrpSpPr>
            <p:grpSpPr>
              <a:xfrm>
                <a:off x="2700693" y="1746937"/>
                <a:ext cx="449967" cy="72374"/>
                <a:chOff x="2700693" y="1746937"/>
                <a:chExt cx="449967" cy="72374"/>
              </a:xfrm>
            </p:grpSpPr>
            <p:cxnSp>
              <p:nvCxnSpPr>
                <p:cNvPr id="6623" name="Google Shape;6623;p1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4" name="Google Shape;6624;p1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25" name="Google Shape;6625;p10"/>
            <p:cNvGrpSpPr/>
            <p:nvPr/>
          </p:nvGrpSpPr>
          <p:grpSpPr>
            <a:xfrm>
              <a:off x="2029517" y="1732295"/>
              <a:ext cx="1149068" cy="643432"/>
              <a:chOff x="2029517" y="1732295"/>
              <a:chExt cx="1149068" cy="643432"/>
            </a:xfrm>
          </p:grpSpPr>
          <p:grpSp>
            <p:nvGrpSpPr>
              <p:cNvPr id="6626" name="Google Shape;6626;p10"/>
              <p:cNvGrpSpPr/>
              <p:nvPr/>
            </p:nvGrpSpPr>
            <p:grpSpPr>
              <a:xfrm>
                <a:off x="2703618" y="2103152"/>
                <a:ext cx="474966" cy="260017"/>
                <a:chOff x="2703618" y="2103152"/>
                <a:chExt cx="474966" cy="260017"/>
              </a:xfrm>
            </p:grpSpPr>
            <p:grpSp>
              <p:nvGrpSpPr>
                <p:cNvPr id="6627" name="Google Shape;6627;p10"/>
                <p:cNvGrpSpPr/>
                <p:nvPr/>
              </p:nvGrpSpPr>
              <p:grpSpPr>
                <a:xfrm>
                  <a:off x="2703618" y="2290640"/>
                  <a:ext cx="450291" cy="72529"/>
                  <a:chOff x="2703618" y="2290640"/>
                  <a:chExt cx="450291" cy="72529"/>
                </a:xfrm>
              </p:grpSpPr>
              <p:cxnSp>
                <p:nvCxnSpPr>
                  <p:cNvPr id="6628" name="Google Shape;6628;p1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9" name="Google Shape;6629;p1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0" name="Google Shape;6630;p10"/>
                <p:cNvGrpSpPr/>
                <p:nvPr/>
              </p:nvGrpSpPr>
              <p:grpSpPr>
                <a:xfrm>
                  <a:off x="2908607" y="2103152"/>
                  <a:ext cx="269977" cy="223538"/>
                  <a:chOff x="2908607" y="2103152"/>
                  <a:chExt cx="269977" cy="223538"/>
                </a:xfrm>
              </p:grpSpPr>
              <p:cxnSp>
                <p:nvCxnSpPr>
                  <p:cNvPr id="6631" name="Google Shape;6631;p1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32" name="Google Shape;6632;p1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33" name="Google Shape;6633;p10"/>
              <p:cNvGrpSpPr/>
              <p:nvPr/>
            </p:nvGrpSpPr>
            <p:grpSpPr>
              <a:xfrm>
                <a:off x="2029517" y="1732295"/>
                <a:ext cx="685827" cy="643432"/>
                <a:chOff x="2029517" y="1732295"/>
                <a:chExt cx="685827" cy="643432"/>
              </a:xfrm>
            </p:grpSpPr>
            <p:sp>
              <p:nvSpPr>
                <p:cNvPr id="6634" name="Google Shape;6634;p1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35" name="Google Shape;6635;p10"/>
                <p:cNvGrpSpPr/>
                <p:nvPr/>
              </p:nvGrpSpPr>
              <p:grpSpPr>
                <a:xfrm>
                  <a:off x="2158948" y="1732295"/>
                  <a:ext cx="556396" cy="333108"/>
                  <a:chOff x="2158948" y="1732295"/>
                  <a:chExt cx="556396" cy="333108"/>
                </a:xfrm>
              </p:grpSpPr>
              <p:cxnSp>
                <p:nvCxnSpPr>
                  <p:cNvPr id="6636" name="Google Shape;6636;p1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37" name="Google Shape;6637;p1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8" name="Google Shape;6638;p10"/>
                <p:cNvGrpSpPr/>
                <p:nvPr/>
              </p:nvGrpSpPr>
              <p:grpSpPr>
                <a:xfrm>
                  <a:off x="2159908" y="2065057"/>
                  <a:ext cx="550884" cy="310670"/>
                  <a:chOff x="2159908" y="2065057"/>
                  <a:chExt cx="550884" cy="310670"/>
                </a:xfrm>
              </p:grpSpPr>
              <p:cxnSp>
                <p:nvCxnSpPr>
                  <p:cNvPr id="6639" name="Google Shape;6639;p1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0" name="Google Shape;6640;p1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6641" name="Google Shape;6641;p10"/>
          <p:cNvGrpSpPr/>
          <p:nvPr/>
        </p:nvGrpSpPr>
        <p:grpSpPr>
          <a:xfrm>
            <a:off x="706399" y="1556837"/>
            <a:ext cx="962651" cy="810058"/>
            <a:chOff x="732462" y="1766083"/>
            <a:chExt cx="962651" cy="810058"/>
          </a:xfrm>
        </p:grpSpPr>
        <p:grpSp>
          <p:nvGrpSpPr>
            <p:cNvPr id="6642" name="Google Shape;6642;p10"/>
            <p:cNvGrpSpPr/>
            <p:nvPr/>
          </p:nvGrpSpPr>
          <p:grpSpPr>
            <a:xfrm>
              <a:off x="732462" y="1908333"/>
              <a:ext cx="339364" cy="524749"/>
              <a:chOff x="844912" y="1819635"/>
              <a:chExt cx="329831" cy="510010"/>
            </a:xfrm>
          </p:grpSpPr>
          <p:sp>
            <p:nvSpPr>
              <p:cNvPr id="6643" name="Google Shape;6643;p1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4" name="Google Shape;6644;p1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5" name="Google Shape;6645;p1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6" name="Google Shape;6646;p1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1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1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49" name="Google Shape;6649;p10"/>
            <p:cNvGrpSpPr/>
            <p:nvPr/>
          </p:nvGrpSpPr>
          <p:grpSpPr>
            <a:xfrm>
              <a:off x="1184858" y="2256650"/>
              <a:ext cx="510255" cy="319491"/>
              <a:chOff x="1284601" y="2158168"/>
              <a:chExt cx="495923" cy="310517"/>
            </a:xfrm>
          </p:grpSpPr>
          <p:sp>
            <p:nvSpPr>
              <p:cNvPr id="6650" name="Google Shape;6650;p1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51" name="Google Shape;6651;p10"/>
              <p:cNvGrpSpPr/>
              <p:nvPr/>
            </p:nvGrpSpPr>
            <p:grpSpPr>
              <a:xfrm>
                <a:off x="1507666" y="2158168"/>
                <a:ext cx="272858" cy="310517"/>
                <a:chOff x="1507666" y="2158168"/>
                <a:chExt cx="272858" cy="310517"/>
              </a:xfrm>
            </p:grpSpPr>
            <p:grpSp>
              <p:nvGrpSpPr>
                <p:cNvPr id="6652" name="Google Shape;6652;p10"/>
                <p:cNvGrpSpPr/>
                <p:nvPr/>
              </p:nvGrpSpPr>
              <p:grpSpPr>
                <a:xfrm>
                  <a:off x="1507666" y="2176104"/>
                  <a:ext cx="166390" cy="273143"/>
                  <a:chOff x="1507666" y="2176104"/>
                  <a:chExt cx="166390" cy="273143"/>
                </a:xfrm>
              </p:grpSpPr>
              <p:sp>
                <p:nvSpPr>
                  <p:cNvPr id="6653" name="Google Shape;6653;p1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4" name="Google Shape;6654;p1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5" name="Google Shape;6655;p1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6" name="Google Shape;6656;p1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7" name="Google Shape;6657;p1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8" name="Google Shape;6658;p1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9" name="Google Shape;6659;p1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60" name="Google Shape;6660;p1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1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62" name="Google Shape;6662;p10"/>
            <p:cNvGrpSpPr/>
            <p:nvPr/>
          </p:nvGrpSpPr>
          <p:grpSpPr>
            <a:xfrm>
              <a:off x="1184858" y="1766083"/>
              <a:ext cx="510255" cy="319491"/>
              <a:chOff x="1284601" y="1681380"/>
              <a:chExt cx="495923" cy="310517"/>
            </a:xfrm>
          </p:grpSpPr>
          <p:sp>
            <p:nvSpPr>
              <p:cNvPr id="6663" name="Google Shape;6663;p1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64" name="Google Shape;6664;p10"/>
              <p:cNvGrpSpPr/>
              <p:nvPr/>
            </p:nvGrpSpPr>
            <p:grpSpPr>
              <a:xfrm>
                <a:off x="1507666" y="1681380"/>
                <a:ext cx="272858" cy="310517"/>
                <a:chOff x="1507666" y="1681380"/>
                <a:chExt cx="272858" cy="310517"/>
              </a:xfrm>
            </p:grpSpPr>
            <p:grpSp>
              <p:nvGrpSpPr>
                <p:cNvPr id="6665" name="Google Shape;6665;p10"/>
                <p:cNvGrpSpPr/>
                <p:nvPr/>
              </p:nvGrpSpPr>
              <p:grpSpPr>
                <a:xfrm>
                  <a:off x="1507666" y="1700120"/>
                  <a:ext cx="166390" cy="272978"/>
                  <a:chOff x="1507666" y="1700120"/>
                  <a:chExt cx="166390" cy="272978"/>
                </a:xfrm>
              </p:grpSpPr>
              <p:sp>
                <p:nvSpPr>
                  <p:cNvPr id="6666" name="Google Shape;6666;p1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7" name="Google Shape;6667;p1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8" name="Google Shape;6668;p1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9" name="Google Shape;6669;p1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1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1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2" name="Google Shape;6672;p1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73" name="Google Shape;6673;p1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4" name="Google Shape;6674;p1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675" name="Google Shape;6675;p10"/>
          <p:cNvGrpSpPr/>
          <p:nvPr/>
        </p:nvGrpSpPr>
        <p:grpSpPr>
          <a:xfrm>
            <a:off x="6815339" y="2324267"/>
            <a:ext cx="1622269" cy="552443"/>
            <a:chOff x="6894650" y="2574740"/>
            <a:chExt cx="1445100" cy="492111"/>
          </a:xfrm>
        </p:grpSpPr>
        <p:sp>
          <p:nvSpPr>
            <p:cNvPr id="6676" name="Google Shape;6676;p1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7" name="Google Shape;6677;p1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8" name="Google Shape;6678;p1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9" name="Google Shape;6679;p1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1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681" name="Google Shape;6681;p1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6682" name="Google Shape;6682;p10"/>
          <p:cNvGrpSpPr/>
          <p:nvPr/>
        </p:nvGrpSpPr>
        <p:grpSpPr>
          <a:xfrm>
            <a:off x="6834859" y="3698386"/>
            <a:ext cx="1583229" cy="475842"/>
            <a:chOff x="6953899" y="3907783"/>
            <a:chExt cx="1377320" cy="475842"/>
          </a:xfrm>
        </p:grpSpPr>
        <p:cxnSp>
          <p:nvCxnSpPr>
            <p:cNvPr id="6683" name="Google Shape;6683;p1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6684" name="Google Shape;6684;p1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6685" name="Google Shape;6685;p1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6686" name="Google Shape;6686;p1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6687" name="Google Shape;6687;p1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6688" name="Google Shape;6688;p10"/>
          <p:cNvGrpSpPr/>
          <p:nvPr/>
        </p:nvGrpSpPr>
        <p:grpSpPr>
          <a:xfrm>
            <a:off x="2338470" y="2459668"/>
            <a:ext cx="836286" cy="824529"/>
            <a:chOff x="2389399" y="2595741"/>
            <a:chExt cx="812796" cy="801369"/>
          </a:xfrm>
        </p:grpSpPr>
        <p:grpSp>
          <p:nvGrpSpPr>
            <p:cNvPr id="6689" name="Google Shape;6689;p10"/>
            <p:cNvGrpSpPr/>
            <p:nvPr/>
          </p:nvGrpSpPr>
          <p:grpSpPr>
            <a:xfrm>
              <a:off x="2492145" y="2881565"/>
              <a:ext cx="607243" cy="229690"/>
              <a:chOff x="2492145" y="2881565"/>
              <a:chExt cx="607243" cy="229690"/>
            </a:xfrm>
          </p:grpSpPr>
          <p:sp>
            <p:nvSpPr>
              <p:cNvPr id="6690" name="Google Shape;6690;p1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1" name="Google Shape;6691;p1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2" name="Google Shape;6692;p1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3" name="Google Shape;6693;p10"/>
            <p:cNvGrpSpPr/>
            <p:nvPr/>
          </p:nvGrpSpPr>
          <p:grpSpPr>
            <a:xfrm>
              <a:off x="2389399" y="2595741"/>
              <a:ext cx="812737" cy="296821"/>
              <a:chOff x="2389399" y="2595741"/>
              <a:chExt cx="812737" cy="296821"/>
            </a:xfrm>
          </p:grpSpPr>
          <p:grpSp>
            <p:nvGrpSpPr>
              <p:cNvPr id="6694" name="Google Shape;6694;p10"/>
              <p:cNvGrpSpPr/>
              <p:nvPr/>
            </p:nvGrpSpPr>
            <p:grpSpPr>
              <a:xfrm>
                <a:off x="2389399" y="2595741"/>
                <a:ext cx="363634" cy="296821"/>
                <a:chOff x="2389399" y="2595741"/>
                <a:chExt cx="363634" cy="296821"/>
              </a:xfrm>
            </p:grpSpPr>
            <p:grpSp>
              <p:nvGrpSpPr>
                <p:cNvPr id="6695" name="Google Shape;6695;p10"/>
                <p:cNvGrpSpPr/>
                <p:nvPr/>
              </p:nvGrpSpPr>
              <p:grpSpPr>
                <a:xfrm>
                  <a:off x="2493852" y="2794333"/>
                  <a:ext cx="259181" cy="98228"/>
                  <a:chOff x="2493852" y="2794333"/>
                  <a:chExt cx="259181" cy="98228"/>
                </a:xfrm>
              </p:grpSpPr>
              <p:sp>
                <p:nvSpPr>
                  <p:cNvPr id="6696" name="Google Shape;6696;p1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7" name="Google Shape;6697;p1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8" name="Google Shape;6698;p1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9" name="Google Shape;6699;p10"/>
                <p:cNvGrpSpPr/>
                <p:nvPr/>
              </p:nvGrpSpPr>
              <p:grpSpPr>
                <a:xfrm>
                  <a:off x="2389399" y="2595741"/>
                  <a:ext cx="224284" cy="182006"/>
                  <a:chOff x="2389399" y="2595741"/>
                  <a:chExt cx="224284" cy="182006"/>
                </a:xfrm>
              </p:grpSpPr>
              <p:sp>
                <p:nvSpPr>
                  <p:cNvPr id="6700" name="Google Shape;6700;p1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1" name="Google Shape;6701;p1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02" name="Google Shape;6702;p10"/>
              <p:cNvGrpSpPr/>
              <p:nvPr/>
            </p:nvGrpSpPr>
            <p:grpSpPr>
              <a:xfrm>
                <a:off x="2683630" y="2595741"/>
                <a:ext cx="224274" cy="296821"/>
                <a:chOff x="2683630" y="2595741"/>
                <a:chExt cx="224274" cy="296821"/>
              </a:xfrm>
            </p:grpSpPr>
            <p:grpSp>
              <p:nvGrpSpPr>
                <p:cNvPr id="6703" name="Google Shape;6703;p10"/>
                <p:cNvGrpSpPr/>
                <p:nvPr/>
              </p:nvGrpSpPr>
              <p:grpSpPr>
                <a:xfrm>
                  <a:off x="2788083" y="2794333"/>
                  <a:ext cx="15352" cy="98228"/>
                  <a:chOff x="2788083" y="2794333"/>
                  <a:chExt cx="15352" cy="98228"/>
                </a:xfrm>
              </p:grpSpPr>
              <p:sp>
                <p:nvSpPr>
                  <p:cNvPr id="6704" name="Google Shape;6704;p1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5" name="Google Shape;6705;p1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6" name="Google Shape;6706;p1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7" name="Google Shape;6707;p10"/>
                <p:cNvGrpSpPr/>
                <p:nvPr/>
              </p:nvGrpSpPr>
              <p:grpSpPr>
                <a:xfrm>
                  <a:off x="2683630" y="2595741"/>
                  <a:ext cx="224274" cy="182006"/>
                  <a:chOff x="2683630" y="2595741"/>
                  <a:chExt cx="224274" cy="182006"/>
                </a:xfrm>
              </p:grpSpPr>
              <p:sp>
                <p:nvSpPr>
                  <p:cNvPr id="6708" name="Google Shape;6708;p1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9" name="Google Shape;6709;p1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10" name="Google Shape;6710;p10"/>
              <p:cNvGrpSpPr/>
              <p:nvPr/>
            </p:nvGrpSpPr>
            <p:grpSpPr>
              <a:xfrm>
                <a:off x="2838475" y="2595741"/>
                <a:ext cx="363660" cy="296821"/>
                <a:chOff x="2838475" y="2595741"/>
                <a:chExt cx="363660" cy="296821"/>
              </a:xfrm>
            </p:grpSpPr>
            <p:grpSp>
              <p:nvGrpSpPr>
                <p:cNvPr id="6711" name="Google Shape;6711;p10"/>
                <p:cNvGrpSpPr/>
                <p:nvPr/>
              </p:nvGrpSpPr>
              <p:grpSpPr>
                <a:xfrm>
                  <a:off x="2838475" y="2794333"/>
                  <a:ext cx="259181" cy="98228"/>
                  <a:chOff x="2838475" y="2794333"/>
                  <a:chExt cx="259181" cy="98228"/>
                </a:xfrm>
              </p:grpSpPr>
              <p:sp>
                <p:nvSpPr>
                  <p:cNvPr id="6712" name="Google Shape;6712;p1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3" name="Google Shape;6713;p1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4" name="Google Shape;6714;p1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5" name="Google Shape;6715;p10"/>
                <p:cNvGrpSpPr/>
                <p:nvPr/>
              </p:nvGrpSpPr>
              <p:grpSpPr>
                <a:xfrm>
                  <a:off x="2977852" y="2595741"/>
                  <a:ext cx="224284" cy="182006"/>
                  <a:chOff x="2977852" y="2595741"/>
                  <a:chExt cx="224284" cy="182006"/>
                </a:xfrm>
              </p:grpSpPr>
              <p:sp>
                <p:nvSpPr>
                  <p:cNvPr id="6716" name="Google Shape;6716;p1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7" name="Google Shape;6717;p1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718" name="Google Shape;6718;p10"/>
            <p:cNvGrpSpPr/>
            <p:nvPr/>
          </p:nvGrpSpPr>
          <p:grpSpPr>
            <a:xfrm>
              <a:off x="2389399" y="3100241"/>
              <a:ext cx="812796" cy="296869"/>
              <a:chOff x="2389399" y="3100241"/>
              <a:chExt cx="812796" cy="296869"/>
            </a:xfrm>
          </p:grpSpPr>
          <p:grpSp>
            <p:nvGrpSpPr>
              <p:cNvPr id="6719" name="Google Shape;6719;p10"/>
              <p:cNvGrpSpPr/>
              <p:nvPr/>
            </p:nvGrpSpPr>
            <p:grpSpPr>
              <a:xfrm>
                <a:off x="2683630" y="3100241"/>
                <a:ext cx="224334" cy="296869"/>
                <a:chOff x="2683630" y="3100241"/>
                <a:chExt cx="224334" cy="296869"/>
              </a:xfrm>
            </p:grpSpPr>
            <p:grpSp>
              <p:nvGrpSpPr>
                <p:cNvPr id="6720" name="Google Shape;6720;p10"/>
                <p:cNvGrpSpPr/>
                <p:nvPr/>
              </p:nvGrpSpPr>
              <p:grpSpPr>
                <a:xfrm>
                  <a:off x="2788083" y="3100241"/>
                  <a:ext cx="15356" cy="98237"/>
                  <a:chOff x="2788083" y="3100241"/>
                  <a:chExt cx="15356" cy="98237"/>
                </a:xfrm>
              </p:grpSpPr>
              <p:sp>
                <p:nvSpPr>
                  <p:cNvPr id="6721" name="Google Shape;6721;p1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2" name="Google Shape;6722;p1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3" name="Google Shape;6723;p1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24" name="Google Shape;6724;p10"/>
                <p:cNvGrpSpPr/>
                <p:nvPr/>
              </p:nvGrpSpPr>
              <p:grpSpPr>
                <a:xfrm>
                  <a:off x="2683630" y="3215065"/>
                  <a:ext cx="224334" cy="182045"/>
                  <a:chOff x="2683630" y="3215065"/>
                  <a:chExt cx="224334" cy="182045"/>
                </a:xfrm>
              </p:grpSpPr>
              <p:sp>
                <p:nvSpPr>
                  <p:cNvPr id="6725" name="Google Shape;6725;p1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6" name="Google Shape;6726;p1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27" name="Google Shape;6727;p10"/>
              <p:cNvGrpSpPr/>
              <p:nvPr/>
            </p:nvGrpSpPr>
            <p:grpSpPr>
              <a:xfrm>
                <a:off x="2389399" y="3100241"/>
                <a:ext cx="363638" cy="296869"/>
                <a:chOff x="2389399" y="3100241"/>
                <a:chExt cx="363638" cy="296869"/>
              </a:xfrm>
            </p:grpSpPr>
            <p:grpSp>
              <p:nvGrpSpPr>
                <p:cNvPr id="6728" name="Google Shape;6728;p10"/>
                <p:cNvGrpSpPr/>
                <p:nvPr/>
              </p:nvGrpSpPr>
              <p:grpSpPr>
                <a:xfrm>
                  <a:off x="2493852" y="3100241"/>
                  <a:ext cx="259185" cy="98237"/>
                  <a:chOff x="2493852" y="3100241"/>
                  <a:chExt cx="259185" cy="98237"/>
                </a:xfrm>
              </p:grpSpPr>
              <p:sp>
                <p:nvSpPr>
                  <p:cNvPr id="6729" name="Google Shape;6729;p1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0" name="Google Shape;6730;p1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1" name="Google Shape;6731;p1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2" name="Google Shape;6732;p10"/>
                <p:cNvGrpSpPr/>
                <p:nvPr/>
              </p:nvGrpSpPr>
              <p:grpSpPr>
                <a:xfrm>
                  <a:off x="2389399" y="3215065"/>
                  <a:ext cx="224343" cy="182045"/>
                  <a:chOff x="2389399" y="3215065"/>
                  <a:chExt cx="224343" cy="182045"/>
                </a:xfrm>
              </p:grpSpPr>
              <p:sp>
                <p:nvSpPr>
                  <p:cNvPr id="6733" name="Google Shape;6733;p1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4" name="Google Shape;6734;p1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35" name="Google Shape;6735;p10"/>
              <p:cNvGrpSpPr/>
              <p:nvPr/>
            </p:nvGrpSpPr>
            <p:grpSpPr>
              <a:xfrm>
                <a:off x="2838475" y="3100241"/>
                <a:ext cx="363719" cy="296869"/>
                <a:chOff x="2838475" y="3100241"/>
                <a:chExt cx="363719" cy="296869"/>
              </a:xfrm>
            </p:grpSpPr>
            <p:grpSp>
              <p:nvGrpSpPr>
                <p:cNvPr id="6736" name="Google Shape;6736;p10"/>
                <p:cNvGrpSpPr/>
                <p:nvPr/>
              </p:nvGrpSpPr>
              <p:grpSpPr>
                <a:xfrm>
                  <a:off x="2838475" y="3100241"/>
                  <a:ext cx="259185" cy="98237"/>
                  <a:chOff x="2838475" y="3100241"/>
                  <a:chExt cx="259185" cy="98237"/>
                </a:xfrm>
              </p:grpSpPr>
              <p:sp>
                <p:nvSpPr>
                  <p:cNvPr id="6737" name="Google Shape;6737;p1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8" name="Google Shape;6738;p1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9" name="Google Shape;6739;p1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0" name="Google Shape;6740;p10"/>
                <p:cNvGrpSpPr/>
                <p:nvPr/>
              </p:nvGrpSpPr>
              <p:grpSpPr>
                <a:xfrm>
                  <a:off x="2977852" y="3215065"/>
                  <a:ext cx="224343" cy="182045"/>
                  <a:chOff x="2977852" y="3215065"/>
                  <a:chExt cx="224343" cy="182045"/>
                </a:xfrm>
              </p:grpSpPr>
              <p:sp>
                <p:nvSpPr>
                  <p:cNvPr id="6741" name="Google Shape;6741;p1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2" name="Google Shape;6742;p1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746"/>
        <p:cNvGrpSpPr/>
        <p:nvPr/>
      </p:nvGrpSpPr>
      <p:grpSpPr>
        <a:xfrm>
          <a:off x="0" y="0"/>
          <a:ext cx="0" cy="0"/>
          <a:chOff x="0" y="0"/>
          <a:chExt cx="0" cy="0"/>
        </a:xfrm>
      </p:grpSpPr>
      <p:grpSp>
        <p:nvGrpSpPr>
          <p:cNvPr id="6747" name="Google Shape;6747;p11"/>
          <p:cNvGrpSpPr/>
          <p:nvPr/>
        </p:nvGrpSpPr>
        <p:grpSpPr>
          <a:xfrm>
            <a:off x="702088" y="3155922"/>
            <a:ext cx="2390414" cy="1024800"/>
            <a:chOff x="728925" y="3296613"/>
            <a:chExt cx="2390414" cy="1024800"/>
          </a:xfrm>
        </p:grpSpPr>
        <p:grpSp>
          <p:nvGrpSpPr>
            <p:cNvPr id="6748" name="Google Shape;6748;p11"/>
            <p:cNvGrpSpPr/>
            <p:nvPr/>
          </p:nvGrpSpPr>
          <p:grpSpPr>
            <a:xfrm>
              <a:off x="728925" y="3619800"/>
              <a:ext cx="2390414" cy="500893"/>
              <a:chOff x="728925" y="3619800"/>
              <a:chExt cx="2390414" cy="500893"/>
            </a:xfrm>
          </p:grpSpPr>
          <p:sp>
            <p:nvSpPr>
              <p:cNvPr id="6749" name="Google Shape;6749;p1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0" name="Google Shape;6750;p1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1" name="Google Shape;6751;p11"/>
            <p:cNvGrpSpPr/>
            <p:nvPr/>
          </p:nvGrpSpPr>
          <p:grpSpPr>
            <a:xfrm>
              <a:off x="1348050" y="3296613"/>
              <a:ext cx="1706152" cy="1024800"/>
              <a:chOff x="1348050" y="3296613"/>
              <a:chExt cx="1706152" cy="1024800"/>
            </a:xfrm>
          </p:grpSpPr>
          <p:sp>
            <p:nvSpPr>
              <p:cNvPr id="6752" name="Google Shape;6752;p1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3" name="Google Shape;6753;p1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4" name="Google Shape;6754;p1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5" name="Google Shape;6755;p1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6" name="Google Shape;6756;p1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7" name="Google Shape;6757;p11"/>
            <p:cNvGrpSpPr/>
            <p:nvPr/>
          </p:nvGrpSpPr>
          <p:grpSpPr>
            <a:xfrm>
              <a:off x="1455707" y="3654858"/>
              <a:ext cx="1491150" cy="417657"/>
              <a:chOff x="1455707" y="3654858"/>
              <a:chExt cx="1491150" cy="417657"/>
            </a:xfrm>
          </p:grpSpPr>
          <p:sp>
            <p:nvSpPr>
              <p:cNvPr id="6758" name="Google Shape;6758;p1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9" name="Google Shape;6759;p1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0" name="Google Shape;6760;p1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1" name="Google Shape;6761;p1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2" name="Google Shape;6762;p1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1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4" name="Google Shape;6764;p1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5" name="Google Shape;6765;p1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6" name="Google Shape;6766;p1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7" name="Google Shape;6767;p1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8" name="Google Shape;6768;p1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9" name="Google Shape;6769;p1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0" name="Google Shape;6770;p1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1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2" name="Google Shape;6772;p1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3" name="Google Shape;6773;p1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4" name="Google Shape;6774;p1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5" name="Google Shape;6775;p1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6" name="Google Shape;6776;p1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7" name="Google Shape;6777;p1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778" name="Google Shape;6778;p11"/>
          <p:cNvGraphicFramePr/>
          <p:nvPr/>
        </p:nvGraphicFramePr>
        <p:xfrm>
          <a:off x="5937787" y="2153834"/>
          <a:ext cx="2504100" cy="86478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779" name="Google Shape;6779;p11"/>
          <p:cNvGrpSpPr/>
          <p:nvPr/>
        </p:nvGrpSpPr>
        <p:grpSpPr>
          <a:xfrm>
            <a:off x="710464" y="981599"/>
            <a:ext cx="2396505" cy="976502"/>
            <a:chOff x="749309" y="1112739"/>
            <a:chExt cx="2371603" cy="976502"/>
          </a:xfrm>
        </p:grpSpPr>
        <p:grpSp>
          <p:nvGrpSpPr>
            <p:cNvPr id="6780" name="Google Shape;6780;p11"/>
            <p:cNvGrpSpPr/>
            <p:nvPr/>
          </p:nvGrpSpPr>
          <p:grpSpPr>
            <a:xfrm>
              <a:off x="1092126" y="1112739"/>
              <a:ext cx="2028786" cy="975464"/>
              <a:chOff x="1092126" y="1112739"/>
              <a:chExt cx="2028786" cy="975464"/>
            </a:xfrm>
          </p:grpSpPr>
          <p:sp>
            <p:nvSpPr>
              <p:cNvPr id="6781" name="Google Shape;6781;p1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2" name="Google Shape;6782;p1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3" name="Google Shape;6783;p1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4" name="Google Shape;6784;p1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1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6" name="Google Shape;6786;p1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7" name="Google Shape;6787;p1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1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9" name="Google Shape;6789;p1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0" name="Google Shape;6790;p1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1" name="Google Shape;6791;p1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2" name="Google Shape;6792;p1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3" name="Google Shape;6793;p1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1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5" name="Google Shape;6795;p1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6" name="Google Shape;6796;p1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7" name="Google Shape;6797;p1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8" name="Google Shape;6798;p1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9" name="Google Shape;6799;p1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0" name="Google Shape;6800;p1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1" name="Google Shape;6801;p1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2" name="Google Shape;6802;p1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3" name="Google Shape;6803;p1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4" name="Google Shape;6804;p1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5" name="Google Shape;6805;p11"/>
            <p:cNvGrpSpPr/>
            <p:nvPr/>
          </p:nvGrpSpPr>
          <p:grpSpPr>
            <a:xfrm>
              <a:off x="749309" y="1112739"/>
              <a:ext cx="314700" cy="975464"/>
              <a:chOff x="749309" y="1112739"/>
              <a:chExt cx="314700" cy="975464"/>
            </a:xfrm>
          </p:grpSpPr>
          <p:sp>
            <p:nvSpPr>
              <p:cNvPr id="6806" name="Google Shape;6806;p1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7" name="Google Shape;6807;p1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8" name="Google Shape;6808;p1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9" name="Google Shape;6809;p1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810" name="Google Shape;6810;p1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1" name="Google Shape;6811;p1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2" name="Google Shape;6812;p1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3" name="Google Shape;6813;p1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6814" name="Google Shape;6814;p11"/>
          <p:cNvGraphicFramePr/>
          <p:nvPr/>
        </p:nvGraphicFramePr>
        <p:xfrm>
          <a:off x="5937812" y="981584"/>
          <a:ext cx="2504100" cy="9765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6815" name="Google Shape;6815;p11"/>
          <p:cNvGraphicFramePr/>
          <p:nvPr/>
        </p:nvGraphicFramePr>
        <p:xfrm>
          <a:off x="3358675" y="2153834"/>
          <a:ext cx="2363400" cy="868575"/>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16" name="Google Shape;6816;p11"/>
          <p:cNvGrpSpPr/>
          <p:nvPr/>
        </p:nvGrpSpPr>
        <p:grpSpPr>
          <a:xfrm>
            <a:off x="3360661" y="3144795"/>
            <a:ext cx="2363377" cy="1047062"/>
            <a:chOff x="3358399" y="3285485"/>
            <a:chExt cx="2363377" cy="1047062"/>
          </a:xfrm>
        </p:grpSpPr>
        <p:grpSp>
          <p:nvGrpSpPr>
            <p:cNvPr id="6817" name="Google Shape;6817;p11"/>
            <p:cNvGrpSpPr/>
            <p:nvPr/>
          </p:nvGrpSpPr>
          <p:grpSpPr>
            <a:xfrm>
              <a:off x="3358412" y="3285485"/>
              <a:ext cx="2363244" cy="139500"/>
              <a:chOff x="3358412" y="3285485"/>
              <a:chExt cx="2363244" cy="139500"/>
            </a:xfrm>
          </p:grpSpPr>
          <p:sp>
            <p:nvSpPr>
              <p:cNvPr id="6818" name="Google Shape;6818;p1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9" name="Google Shape;6819;p1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0" name="Google Shape;6820;p1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1" name="Google Shape;6821;p1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1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3" name="Google Shape;6823;p11"/>
            <p:cNvGrpSpPr/>
            <p:nvPr/>
          </p:nvGrpSpPr>
          <p:grpSpPr>
            <a:xfrm>
              <a:off x="3358412" y="3466996"/>
              <a:ext cx="2363244" cy="139500"/>
              <a:chOff x="3358412" y="3466996"/>
              <a:chExt cx="2363244" cy="139500"/>
            </a:xfrm>
          </p:grpSpPr>
          <p:sp>
            <p:nvSpPr>
              <p:cNvPr id="6824" name="Google Shape;6824;p1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5" name="Google Shape;6825;p1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6" name="Google Shape;6826;p1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7" name="Google Shape;6827;p1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1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9" name="Google Shape;6829;p11"/>
            <p:cNvGrpSpPr/>
            <p:nvPr/>
          </p:nvGrpSpPr>
          <p:grpSpPr>
            <a:xfrm>
              <a:off x="3358412" y="3648507"/>
              <a:ext cx="2363244" cy="139500"/>
              <a:chOff x="3358412" y="3648507"/>
              <a:chExt cx="2363244" cy="139500"/>
            </a:xfrm>
          </p:grpSpPr>
          <p:sp>
            <p:nvSpPr>
              <p:cNvPr id="6830" name="Google Shape;6830;p1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1" name="Google Shape;6831;p1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2" name="Google Shape;6832;p1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3" name="Google Shape;6833;p1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1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5" name="Google Shape;6835;p11"/>
            <p:cNvGrpSpPr/>
            <p:nvPr/>
          </p:nvGrpSpPr>
          <p:grpSpPr>
            <a:xfrm>
              <a:off x="3358412" y="3830018"/>
              <a:ext cx="2363244" cy="139500"/>
              <a:chOff x="3358412" y="3830018"/>
              <a:chExt cx="2363244" cy="139500"/>
            </a:xfrm>
          </p:grpSpPr>
          <p:sp>
            <p:nvSpPr>
              <p:cNvPr id="6836" name="Google Shape;6836;p1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7" name="Google Shape;6837;p1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8" name="Google Shape;6838;p1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9" name="Google Shape;6839;p1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1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1" name="Google Shape;6841;p11"/>
            <p:cNvGrpSpPr/>
            <p:nvPr/>
          </p:nvGrpSpPr>
          <p:grpSpPr>
            <a:xfrm>
              <a:off x="3358399" y="4011514"/>
              <a:ext cx="2363377" cy="139537"/>
              <a:chOff x="3294800" y="4134603"/>
              <a:chExt cx="2638876" cy="152400"/>
            </a:xfrm>
          </p:grpSpPr>
          <p:sp>
            <p:nvSpPr>
              <p:cNvPr id="6842" name="Google Shape;6842;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3" name="Google Shape;6843;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4" name="Google Shape;6844;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5" name="Google Shape;6845;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7" name="Google Shape;6847;p11"/>
            <p:cNvGrpSpPr/>
            <p:nvPr/>
          </p:nvGrpSpPr>
          <p:grpSpPr>
            <a:xfrm>
              <a:off x="3358399" y="4193010"/>
              <a:ext cx="2363377" cy="139537"/>
              <a:chOff x="3294800" y="4134603"/>
              <a:chExt cx="2638876" cy="152400"/>
            </a:xfrm>
          </p:grpSpPr>
          <p:sp>
            <p:nvSpPr>
              <p:cNvPr id="6848" name="Google Shape;6848;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0" name="Google Shape;6850;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1" name="Google Shape;6851;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853" name="Google Shape;6853;p11"/>
          <p:cNvGraphicFramePr/>
          <p:nvPr/>
        </p:nvGraphicFramePr>
        <p:xfrm>
          <a:off x="711463" y="2153834"/>
          <a:ext cx="2369800" cy="889350"/>
        </p:xfrm>
        <a:graphic>
          <a:graphicData uri="http://schemas.openxmlformats.org/drawingml/2006/table">
            <a:tbl>
              <a:tblPr>
                <a:noFill/>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54" name="Google Shape;6854;p11"/>
          <p:cNvGrpSpPr/>
          <p:nvPr/>
        </p:nvGrpSpPr>
        <p:grpSpPr>
          <a:xfrm>
            <a:off x="4161132" y="2557649"/>
            <a:ext cx="1302095" cy="60959"/>
            <a:chOff x="3558802" y="4011427"/>
            <a:chExt cx="1866000" cy="111300"/>
          </a:xfrm>
        </p:grpSpPr>
        <p:sp>
          <p:nvSpPr>
            <p:cNvPr id="6855" name="Google Shape;6855;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6" name="Google Shape;6856;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7" name="Google Shape;6857;p11"/>
          <p:cNvGrpSpPr/>
          <p:nvPr/>
        </p:nvGrpSpPr>
        <p:grpSpPr>
          <a:xfrm>
            <a:off x="4706620" y="2839808"/>
            <a:ext cx="914340" cy="60959"/>
            <a:chOff x="3558802" y="4011427"/>
            <a:chExt cx="1866000" cy="111300"/>
          </a:xfrm>
        </p:grpSpPr>
        <p:sp>
          <p:nvSpPr>
            <p:cNvPr id="6858" name="Google Shape;6858;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9" name="Google Shape;6859;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0" name="Google Shape;6860;p11"/>
          <p:cNvGrpSpPr/>
          <p:nvPr/>
        </p:nvGrpSpPr>
        <p:grpSpPr>
          <a:xfrm>
            <a:off x="5871419" y="3167606"/>
            <a:ext cx="2522867" cy="1001454"/>
            <a:chOff x="1904318" y="789980"/>
            <a:chExt cx="1489472" cy="606868"/>
          </a:xfrm>
        </p:grpSpPr>
        <p:cxnSp>
          <p:nvCxnSpPr>
            <p:cNvPr id="6861" name="Google Shape;6861;p1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2" name="Google Shape;6862;p1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3" name="Google Shape;6863;p1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864" name="Google Shape;6864;p1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JANUARY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5" name="Google Shape;6865;p1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FEBRUARY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6" name="Google Shape;6866;p1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MARCH</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7" name="Google Shape;6867;p1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APRIL</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8" name="Google Shape;6868;p1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9" name="Google Shape;6869;p1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0" name="Google Shape;6870;p1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1" name="Google Shape;6871;p1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2" name="Google Shape;6872;p1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3" name="Google Shape;6873;p1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4" name="Google Shape;6874;p1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PHASE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5" name="Google Shape;6875;p1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6" name="Google Shape;6876;p1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2</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7" name="Google Shape;6877;p1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78" name="Google Shape;6878;p11"/>
          <p:cNvGrpSpPr/>
          <p:nvPr/>
        </p:nvGrpSpPr>
        <p:grpSpPr>
          <a:xfrm>
            <a:off x="3355824" y="951642"/>
            <a:ext cx="2363393" cy="1005865"/>
            <a:chOff x="3292400" y="1193188"/>
            <a:chExt cx="2615240" cy="1131075"/>
          </a:xfrm>
        </p:grpSpPr>
        <p:sp>
          <p:nvSpPr>
            <p:cNvPr id="6879" name="Google Shape;6879;p1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0" name="Google Shape;6880;p1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1" name="Google Shape;6881;p1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JANUARY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2" name="Google Shape;6882;p1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FEBRUARY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3" name="Google Shape;6883;p1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MARCH</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4" name="Google Shape;6884;p1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APRIL</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5" name="Google Shape;6885;p1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6" name="Google Shape;6886;p1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JUNE</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7" name="Google Shape;6887;p1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8" name="Google Shape;6888;p1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9" name="Google Shape;6889;p1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0" name="Google Shape;6890;p1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1" name="Google Shape;6891;p1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2" name="Google Shape;6892;p1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nvGrpSpPr>
            <p:cNvPr id="6893" name="Google Shape;6893;p11"/>
            <p:cNvGrpSpPr/>
            <p:nvPr/>
          </p:nvGrpSpPr>
          <p:grpSpPr>
            <a:xfrm>
              <a:off x="3748438" y="1378608"/>
              <a:ext cx="2159202" cy="903971"/>
              <a:chOff x="1683525" y="2179850"/>
              <a:chExt cx="4519050" cy="2134525"/>
            </a:xfrm>
          </p:grpSpPr>
          <p:sp>
            <p:nvSpPr>
              <p:cNvPr id="6894" name="Google Shape;6894;p1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5" name="Google Shape;6895;p1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6" name="Google Shape;6896;p1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7" name="Google Shape;6897;p1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8" name="Google Shape;6898;p1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9" name="Google Shape;6899;p1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0" name="Google Shape;6900;p1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1" name="Google Shape;6901;p1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2" name="Google Shape;6902;p1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3" name="Google Shape;6903;p1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4" name="Google Shape;6904;p1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5" name="Google Shape;6905;p1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09"/>
        <p:cNvGrpSpPr/>
        <p:nvPr/>
      </p:nvGrpSpPr>
      <p:grpSpPr>
        <a:xfrm>
          <a:off x="0" y="0"/>
          <a:ext cx="0" cy="0"/>
          <a:chOff x="0" y="0"/>
          <a:chExt cx="0" cy="0"/>
        </a:xfrm>
      </p:grpSpPr>
      <p:grpSp>
        <p:nvGrpSpPr>
          <p:cNvPr id="6910" name="Google Shape;6910;p12"/>
          <p:cNvGrpSpPr/>
          <p:nvPr/>
        </p:nvGrpSpPr>
        <p:grpSpPr>
          <a:xfrm>
            <a:off x="4796690" y="970938"/>
            <a:ext cx="745431" cy="718863"/>
            <a:chOff x="4249973" y="1201875"/>
            <a:chExt cx="1958568" cy="1888762"/>
          </a:xfrm>
        </p:grpSpPr>
        <p:sp>
          <p:nvSpPr>
            <p:cNvPr id="6911" name="Google Shape;6911;p1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12" name="Google Shape;6912;p12"/>
            <p:cNvGrpSpPr/>
            <p:nvPr/>
          </p:nvGrpSpPr>
          <p:grpSpPr>
            <a:xfrm>
              <a:off x="5853086" y="1789142"/>
              <a:ext cx="355454" cy="1048099"/>
              <a:chOff x="5576108" y="2016725"/>
              <a:chExt cx="565200" cy="1666560"/>
            </a:xfrm>
          </p:grpSpPr>
          <p:sp>
            <p:nvSpPr>
              <p:cNvPr id="6913" name="Google Shape;6913;p1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4" name="Google Shape;6914;p1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5" name="Google Shape;6915;p12"/>
            <p:cNvGrpSpPr/>
            <p:nvPr/>
          </p:nvGrpSpPr>
          <p:grpSpPr>
            <a:xfrm>
              <a:off x="4869455" y="2691676"/>
              <a:ext cx="1013897" cy="398961"/>
              <a:chOff x="4012057" y="3451825"/>
              <a:chExt cx="1612175" cy="634379"/>
            </a:xfrm>
          </p:grpSpPr>
          <p:sp>
            <p:nvSpPr>
              <p:cNvPr id="6916" name="Google Shape;6916;p1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7" name="Google Shape;6917;p1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8" name="Google Shape;6918;p12"/>
            <p:cNvGrpSpPr/>
            <p:nvPr/>
          </p:nvGrpSpPr>
          <p:grpSpPr>
            <a:xfrm>
              <a:off x="4276937" y="2155961"/>
              <a:ext cx="651965" cy="891358"/>
              <a:chOff x="3069908" y="2599997"/>
              <a:chExt cx="1036675" cy="1417328"/>
            </a:xfrm>
          </p:grpSpPr>
          <p:sp>
            <p:nvSpPr>
              <p:cNvPr id="6919" name="Google Shape;6919;p1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0" name="Google Shape;6920;p1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1" name="Google Shape;6921;p12"/>
            <p:cNvGrpSpPr/>
            <p:nvPr/>
          </p:nvGrpSpPr>
          <p:grpSpPr>
            <a:xfrm>
              <a:off x="5054918" y="1201875"/>
              <a:ext cx="999548" cy="602711"/>
              <a:chOff x="4306958" y="1082925"/>
              <a:chExt cx="1589359" cy="958358"/>
            </a:xfrm>
          </p:grpSpPr>
          <p:sp>
            <p:nvSpPr>
              <p:cNvPr id="6922" name="Google Shape;6922;p1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3" name="Google Shape;6923;p1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4" name="Google Shape;6924;p12"/>
            <p:cNvGrpSpPr/>
            <p:nvPr/>
          </p:nvGrpSpPr>
          <p:grpSpPr>
            <a:xfrm>
              <a:off x="4249973" y="1303451"/>
              <a:ext cx="799317" cy="841334"/>
              <a:chOff x="3027033" y="1244439"/>
              <a:chExt cx="1270977" cy="1337786"/>
            </a:xfrm>
          </p:grpSpPr>
          <p:sp>
            <p:nvSpPr>
              <p:cNvPr id="6925" name="Google Shape;6925;p1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6" name="Google Shape;6926;p1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27" name="Google Shape;6927;p12"/>
          <p:cNvGrpSpPr/>
          <p:nvPr/>
        </p:nvGrpSpPr>
        <p:grpSpPr>
          <a:xfrm>
            <a:off x="713063" y="1849388"/>
            <a:ext cx="761767" cy="729896"/>
            <a:chOff x="2657744" y="2337745"/>
            <a:chExt cx="832987" cy="798137"/>
          </a:xfrm>
        </p:grpSpPr>
        <p:sp>
          <p:nvSpPr>
            <p:cNvPr id="6928" name="Google Shape;6928;p1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9" name="Google Shape;6929;p1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0" name="Google Shape;6930;p1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1" name="Google Shape;6931;p1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2" name="Google Shape;6932;p1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3" name="Google Shape;6933;p1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4" name="Google Shape;6934;p12"/>
          <p:cNvGrpSpPr/>
          <p:nvPr/>
        </p:nvGrpSpPr>
        <p:grpSpPr>
          <a:xfrm>
            <a:off x="3224027" y="1852492"/>
            <a:ext cx="685569" cy="723689"/>
            <a:chOff x="3398134" y="2057650"/>
            <a:chExt cx="704087" cy="743236"/>
          </a:xfrm>
        </p:grpSpPr>
        <p:grpSp>
          <p:nvGrpSpPr>
            <p:cNvPr id="6935" name="Google Shape;6935;p12"/>
            <p:cNvGrpSpPr/>
            <p:nvPr/>
          </p:nvGrpSpPr>
          <p:grpSpPr>
            <a:xfrm>
              <a:off x="3398134" y="2290183"/>
              <a:ext cx="315181" cy="219781"/>
              <a:chOff x="3398134" y="2290183"/>
              <a:chExt cx="315181" cy="219781"/>
            </a:xfrm>
          </p:grpSpPr>
          <p:sp>
            <p:nvSpPr>
              <p:cNvPr id="6936" name="Google Shape;6936;p1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37" name="Google Shape;6937;p12"/>
              <p:cNvCxnSpPr>
                <a:stCxn id="6936"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6938" name="Google Shape;6938;p12"/>
            <p:cNvGrpSpPr/>
            <p:nvPr/>
          </p:nvGrpSpPr>
          <p:grpSpPr>
            <a:xfrm>
              <a:off x="3547823" y="2467358"/>
              <a:ext cx="219781" cy="333527"/>
              <a:chOff x="3547823" y="2467358"/>
              <a:chExt cx="219781" cy="333527"/>
            </a:xfrm>
          </p:grpSpPr>
          <p:sp>
            <p:nvSpPr>
              <p:cNvPr id="6939" name="Google Shape;6939;p1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0" name="Google Shape;6940;p1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6941" name="Google Shape;6941;p12"/>
            <p:cNvGrpSpPr/>
            <p:nvPr/>
          </p:nvGrpSpPr>
          <p:grpSpPr>
            <a:xfrm>
              <a:off x="3734138" y="2467358"/>
              <a:ext cx="219781" cy="333527"/>
              <a:chOff x="3734138" y="2467358"/>
              <a:chExt cx="219781" cy="333527"/>
            </a:xfrm>
          </p:grpSpPr>
          <p:sp>
            <p:nvSpPr>
              <p:cNvPr id="6942" name="Google Shape;6942;p1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3" name="Google Shape;6943;p1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6944" name="Google Shape;6944;p12"/>
            <p:cNvGrpSpPr/>
            <p:nvPr/>
          </p:nvGrpSpPr>
          <p:grpSpPr>
            <a:xfrm>
              <a:off x="3787560" y="2288011"/>
              <a:ext cx="314661" cy="219781"/>
              <a:chOff x="3787560" y="2288011"/>
              <a:chExt cx="314661" cy="219781"/>
            </a:xfrm>
          </p:grpSpPr>
          <p:sp>
            <p:nvSpPr>
              <p:cNvPr id="6945" name="Google Shape;6945;p1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6" name="Google Shape;6946;p1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6947" name="Google Shape;6947;p12"/>
            <p:cNvGrpSpPr/>
            <p:nvPr/>
          </p:nvGrpSpPr>
          <p:grpSpPr>
            <a:xfrm>
              <a:off x="3637290" y="2057650"/>
              <a:ext cx="219781" cy="335485"/>
              <a:chOff x="3637290" y="2057650"/>
              <a:chExt cx="219781" cy="335485"/>
            </a:xfrm>
          </p:grpSpPr>
          <p:sp>
            <p:nvSpPr>
              <p:cNvPr id="6948" name="Google Shape;6948;p1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6949" name="Google Shape;6949;p1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6950" name="Google Shape;6950;p12"/>
          <p:cNvGrpSpPr/>
          <p:nvPr/>
        </p:nvGrpSpPr>
        <p:grpSpPr>
          <a:xfrm>
            <a:off x="4899249" y="1859290"/>
            <a:ext cx="710255" cy="710092"/>
            <a:chOff x="5007123" y="2079403"/>
            <a:chExt cx="687698" cy="687541"/>
          </a:xfrm>
        </p:grpSpPr>
        <p:sp>
          <p:nvSpPr>
            <p:cNvPr id="6951" name="Google Shape;6951;p1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2" name="Google Shape;6952;p1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3" name="Google Shape;6953;p1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4" name="Google Shape;6954;p1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5" name="Google Shape;6955;p12"/>
          <p:cNvGrpSpPr/>
          <p:nvPr/>
        </p:nvGrpSpPr>
        <p:grpSpPr>
          <a:xfrm>
            <a:off x="5708687" y="1853796"/>
            <a:ext cx="721079" cy="721079"/>
            <a:chOff x="5797446" y="2063053"/>
            <a:chExt cx="698179" cy="698179"/>
          </a:xfrm>
        </p:grpSpPr>
        <p:sp>
          <p:nvSpPr>
            <p:cNvPr id="6956" name="Google Shape;6956;p1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7" name="Google Shape;6957;p1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8" name="Google Shape;6958;p1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9" name="Google Shape;6959;p1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0" name="Google Shape;6960;p12"/>
          <p:cNvGrpSpPr/>
          <p:nvPr/>
        </p:nvGrpSpPr>
        <p:grpSpPr>
          <a:xfrm>
            <a:off x="8153834" y="3499401"/>
            <a:ext cx="280576" cy="673160"/>
            <a:chOff x="8075075" y="3754290"/>
            <a:chExt cx="255604" cy="613190"/>
          </a:xfrm>
        </p:grpSpPr>
        <p:grpSp>
          <p:nvGrpSpPr>
            <p:cNvPr id="6961" name="Google Shape;6961;p12"/>
            <p:cNvGrpSpPr/>
            <p:nvPr/>
          </p:nvGrpSpPr>
          <p:grpSpPr>
            <a:xfrm>
              <a:off x="8075075" y="3754290"/>
              <a:ext cx="255604" cy="613190"/>
              <a:chOff x="8075075" y="3754290"/>
              <a:chExt cx="255604" cy="613190"/>
            </a:xfrm>
          </p:grpSpPr>
          <p:sp>
            <p:nvSpPr>
              <p:cNvPr id="6962" name="Google Shape;6962;p1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3" name="Google Shape;6963;p1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4" name="Google Shape;6964;p1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5" name="Google Shape;6965;p12"/>
          <p:cNvGrpSpPr/>
          <p:nvPr/>
        </p:nvGrpSpPr>
        <p:grpSpPr>
          <a:xfrm>
            <a:off x="5270892" y="3488198"/>
            <a:ext cx="470352" cy="683745"/>
            <a:chOff x="1697726" y="3244179"/>
            <a:chExt cx="788124" cy="1146069"/>
          </a:xfrm>
        </p:grpSpPr>
        <p:sp>
          <p:nvSpPr>
            <p:cNvPr id="6966" name="Google Shape;6966;p1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7" name="Google Shape;6967;p1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8" name="Google Shape;6968;p1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69" name="Google Shape;6969;p12"/>
          <p:cNvGrpSpPr/>
          <p:nvPr/>
        </p:nvGrpSpPr>
        <p:grpSpPr>
          <a:xfrm>
            <a:off x="5892043" y="3499400"/>
            <a:ext cx="293891" cy="293845"/>
            <a:chOff x="6134814" y="3754290"/>
            <a:chExt cx="293891" cy="293845"/>
          </a:xfrm>
        </p:grpSpPr>
        <p:sp>
          <p:nvSpPr>
            <p:cNvPr id="6970" name="Google Shape;6970;p1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1" name="Google Shape;6971;p1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2" name="Google Shape;6972;p12"/>
          <p:cNvGrpSpPr/>
          <p:nvPr/>
        </p:nvGrpSpPr>
        <p:grpSpPr>
          <a:xfrm>
            <a:off x="5892043" y="3878071"/>
            <a:ext cx="293891" cy="293891"/>
            <a:chOff x="6134814" y="4086186"/>
            <a:chExt cx="293891" cy="293891"/>
          </a:xfrm>
        </p:grpSpPr>
        <p:sp>
          <p:nvSpPr>
            <p:cNvPr id="6973" name="Google Shape;6973;p1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4" name="Google Shape;6974;p1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75" name="Google Shape;6975;p1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6" name="Google Shape;6976;p1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77" name="Google Shape;6977;p12"/>
          <p:cNvGrpSpPr/>
          <p:nvPr/>
        </p:nvGrpSpPr>
        <p:grpSpPr>
          <a:xfrm>
            <a:off x="7817018" y="2706764"/>
            <a:ext cx="622883" cy="621944"/>
            <a:chOff x="1187048" y="238125"/>
            <a:chExt cx="5256397" cy="5248476"/>
          </a:xfrm>
        </p:grpSpPr>
        <p:sp>
          <p:nvSpPr>
            <p:cNvPr id="6978" name="Google Shape;6978;p1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9" name="Google Shape;6979;p1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0" name="Google Shape;6980;p1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1" name="Google Shape;6981;p1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2" name="Google Shape;6982;p12"/>
          <p:cNvGrpSpPr/>
          <p:nvPr/>
        </p:nvGrpSpPr>
        <p:grpSpPr>
          <a:xfrm>
            <a:off x="2274123" y="2716372"/>
            <a:ext cx="1310987" cy="612407"/>
            <a:chOff x="238125" y="1188750"/>
            <a:chExt cx="7140450" cy="3335550"/>
          </a:xfrm>
        </p:grpSpPr>
        <p:sp>
          <p:nvSpPr>
            <p:cNvPr id="6983" name="Google Shape;6983;p1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4" name="Google Shape;6984;p1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5" name="Google Shape;6985;p1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6" name="Google Shape;6986;p1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7" name="Google Shape;6987;p1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8" name="Google Shape;6988;p12"/>
          <p:cNvGrpSpPr/>
          <p:nvPr/>
        </p:nvGrpSpPr>
        <p:grpSpPr>
          <a:xfrm>
            <a:off x="6599995" y="2706927"/>
            <a:ext cx="1110299" cy="621702"/>
            <a:chOff x="238125" y="1335475"/>
            <a:chExt cx="5418735" cy="3034175"/>
          </a:xfrm>
        </p:grpSpPr>
        <p:sp>
          <p:nvSpPr>
            <p:cNvPr id="6989" name="Google Shape;6989;p1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0" name="Google Shape;6990;p1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1" name="Google Shape;6991;p1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2" name="Google Shape;6992;p12"/>
          <p:cNvGrpSpPr/>
          <p:nvPr/>
        </p:nvGrpSpPr>
        <p:grpSpPr>
          <a:xfrm>
            <a:off x="5416490" y="2703824"/>
            <a:ext cx="1076781" cy="624726"/>
            <a:chOff x="5357937" y="2910889"/>
            <a:chExt cx="1100103" cy="638322"/>
          </a:xfrm>
        </p:grpSpPr>
        <p:grpSp>
          <p:nvGrpSpPr>
            <p:cNvPr id="6993" name="Google Shape;6993;p12"/>
            <p:cNvGrpSpPr/>
            <p:nvPr/>
          </p:nvGrpSpPr>
          <p:grpSpPr>
            <a:xfrm>
              <a:off x="5929791" y="3263088"/>
              <a:ext cx="528250" cy="286122"/>
              <a:chOff x="5929791" y="3263088"/>
              <a:chExt cx="528250" cy="286122"/>
            </a:xfrm>
          </p:grpSpPr>
          <p:sp>
            <p:nvSpPr>
              <p:cNvPr id="6994" name="Google Shape;6994;p1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5" name="Google Shape;6995;p1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6" name="Google Shape;6996;p12"/>
            <p:cNvGrpSpPr/>
            <p:nvPr/>
          </p:nvGrpSpPr>
          <p:grpSpPr>
            <a:xfrm>
              <a:off x="5357937" y="3263089"/>
              <a:ext cx="529488" cy="286122"/>
              <a:chOff x="5357937" y="3263089"/>
              <a:chExt cx="529488" cy="286122"/>
            </a:xfrm>
          </p:grpSpPr>
          <p:sp>
            <p:nvSpPr>
              <p:cNvPr id="6997" name="Google Shape;6997;p1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1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9" name="Google Shape;6999;p12"/>
            <p:cNvGrpSpPr/>
            <p:nvPr/>
          </p:nvGrpSpPr>
          <p:grpSpPr>
            <a:xfrm>
              <a:off x="5550335" y="2910889"/>
              <a:ext cx="523962" cy="611903"/>
              <a:chOff x="5550335" y="2910889"/>
              <a:chExt cx="523962" cy="611903"/>
            </a:xfrm>
          </p:grpSpPr>
          <p:sp>
            <p:nvSpPr>
              <p:cNvPr id="7000" name="Google Shape;7000;p1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1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2" name="Google Shape;7002;p12"/>
            <p:cNvGrpSpPr/>
            <p:nvPr/>
          </p:nvGrpSpPr>
          <p:grpSpPr>
            <a:xfrm>
              <a:off x="5743962" y="2919100"/>
              <a:ext cx="624099" cy="286122"/>
              <a:chOff x="5743962" y="2919100"/>
              <a:chExt cx="624099" cy="286122"/>
            </a:xfrm>
          </p:grpSpPr>
          <p:sp>
            <p:nvSpPr>
              <p:cNvPr id="7003" name="Google Shape;7003;p1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4" name="Google Shape;7004;p1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05" name="Google Shape;7005;p12"/>
          <p:cNvGrpSpPr/>
          <p:nvPr/>
        </p:nvGrpSpPr>
        <p:grpSpPr>
          <a:xfrm>
            <a:off x="7568868" y="1854536"/>
            <a:ext cx="874976" cy="719600"/>
            <a:chOff x="7608988" y="2093194"/>
            <a:chExt cx="817276" cy="672147"/>
          </a:xfrm>
        </p:grpSpPr>
        <p:cxnSp>
          <p:nvCxnSpPr>
            <p:cNvPr id="7006" name="Google Shape;7006;p1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7" name="Google Shape;7007;p1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8" name="Google Shape;7008;p1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9" name="Google Shape;7009;p1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0" name="Google Shape;7010;p1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011" name="Google Shape;7011;p1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012" name="Google Shape;7012;p12"/>
            <p:cNvGrpSpPr/>
            <p:nvPr/>
          </p:nvGrpSpPr>
          <p:grpSpPr>
            <a:xfrm>
              <a:off x="7721175" y="2093194"/>
              <a:ext cx="599587" cy="623846"/>
              <a:chOff x="7721175" y="2093194"/>
              <a:chExt cx="599587" cy="623846"/>
            </a:xfrm>
          </p:grpSpPr>
          <p:grpSp>
            <p:nvGrpSpPr>
              <p:cNvPr id="7013" name="Google Shape;7013;p12"/>
              <p:cNvGrpSpPr/>
              <p:nvPr/>
            </p:nvGrpSpPr>
            <p:grpSpPr>
              <a:xfrm>
                <a:off x="7721175" y="2093194"/>
                <a:ext cx="291605" cy="623846"/>
                <a:chOff x="9405575" y="2061418"/>
                <a:chExt cx="291605" cy="623846"/>
              </a:xfrm>
            </p:grpSpPr>
            <p:sp>
              <p:nvSpPr>
                <p:cNvPr id="7014" name="Google Shape;7014;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5" name="Google Shape;7015;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6" name="Google Shape;7016;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7" name="Google Shape;7017;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8" name="Google Shape;7018;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0" name="Google Shape;7020;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1" name="Google Shape;7021;p12"/>
              <p:cNvGrpSpPr/>
              <p:nvPr/>
            </p:nvGrpSpPr>
            <p:grpSpPr>
              <a:xfrm flipH="1">
                <a:off x="8029157" y="2093194"/>
                <a:ext cx="291605" cy="623846"/>
                <a:chOff x="9405575" y="2061418"/>
                <a:chExt cx="291605" cy="623846"/>
              </a:xfrm>
            </p:grpSpPr>
            <p:sp>
              <p:nvSpPr>
                <p:cNvPr id="7022" name="Google Shape;7022;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3" name="Google Shape;7023;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4" name="Google Shape;7024;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5" name="Google Shape;7025;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6" name="Google Shape;7026;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7" name="Google Shape;7027;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8" name="Google Shape;7028;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029" name="Google Shape;7029;p12"/>
          <p:cNvGrpSpPr/>
          <p:nvPr/>
        </p:nvGrpSpPr>
        <p:grpSpPr>
          <a:xfrm>
            <a:off x="4013304" y="970938"/>
            <a:ext cx="712557" cy="785901"/>
            <a:chOff x="4206459" y="1191441"/>
            <a:chExt cx="712557" cy="785901"/>
          </a:xfrm>
        </p:grpSpPr>
        <p:sp>
          <p:nvSpPr>
            <p:cNvPr id="7030" name="Google Shape;7030;p1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1" name="Google Shape;7031;p1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2" name="Google Shape;7032;p1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3" name="Google Shape;7033;p1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34" name="Google Shape;7034;p12"/>
            <p:cNvGrpSpPr/>
            <p:nvPr/>
          </p:nvGrpSpPr>
          <p:grpSpPr>
            <a:xfrm>
              <a:off x="4644280" y="1290523"/>
              <a:ext cx="143716" cy="29463"/>
              <a:chOff x="4644280" y="1290523"/>
              <a:chExt cx="143716" cy="29463"/>
            </a:xfrm>
          </p:grpSpPr>
          <p:sp>
            <p:nvSpPr>
              <p:cNvPr id="7035" name="Google Shape;7035;p1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6" name="Google Shape;7036;p1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7" name="Google Shape;7037;p1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8" name="Google Shape;7038;p1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39" name="Google Shape;7039;p12"/>
            <p:cNvGrpSpPr/>
            <p:nvPr/>
          </p:nvGrpSpPr>
          <p:grpSpPr>
            <a:xfrm>
              <a:off x="4356567" y="1191441"/>
              <a:ext cx="143690" cy="29488"/>
              <a:chOff x="4356567" y="1191441"/>
              <a:chExt cx="143690" cy="29488"/>
            </a:xfrm>
          </p:grpSpPr>
          <p:sp>
            <p:nvSpPr>
              <p:cNvPr id="7040" name="Google Shape;7040;p1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1" name="Google Shape;7041;p1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2" name="Google Shape;7042;p1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3" name="Google Shape;7043;p1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4" name="Google Shape;7044;p12"/>
            <p:cNvGrpSpPr/>
            <p:nvPr/>
          </p:nvGrpSpPr>
          <p:grpSpPr>
            <a:xfrm>
              <a:off x="4339009" y="1863727"/>
              <a:ext cx="143703" cy="29476"/>
              <a:chOff x="4339009" y="1863727"/>
              <a:chExt cx="143703" cy="29476"/>
            </a:xfrm>
          </p:grpSpPr>
          <p:sp>
            <p:nvSpPr>
              <p:cNvPr id="7045" name="Google Shape;7045;p1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6" name="Google Shape;7046;p1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7" name="Google Shape;7047;p1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8" name="Google Shape;7048;p1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9" name="Google Shape;7049;p12"/>
            <p:cNvGrpSpPr/>
            <p:nvPr/>
          </p:nvGrpSpPr>
          <p:grpSpPr>
            <a:xfrm>
              <a:off x="4206459" y="1607315"/>
              <a:ext cx="29539" cy="142899"/>
              <a:chOff x="4206459" y="1607315"/>
              <a:chExt cx="29539" cy="142899"/>
            </a:xfrm>
          </p:grpSpPr>
          <p:sp>
            <p:nvSpPr>
              <p:cNvPr id="7050" name="Google Shape;7050;p1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1" name="Google Shape;7051;p1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2" name="Google Shape;7052;p1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3" name="Google Shape;7053;p1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4" name="Google Shape;7054;p1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5" name="Google Shape;7055;p1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6" name="Google Shape;7056;p1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7" name="Google Shape;7057;p1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58" name="Google Shape;7058;p12"/>
            <p:cNvGrpSpPr/>
            <p:nvPr/>
          </p:nvGrpSpPr>
          <p:grpSpPr>
            <a:xfrm>
              <a:off x="4889463" y="1423737"/>
              <a:ext cx="29552" cy="142899"/>
              <a:chOff x="4889463" y="1423737"/>
              <a:chExt cx="29552" cy="142899"/>
            </a:xfrm>
          </p:grpSpPr>
          <p:sp>
            <p:nvSpPr>
              <p:cNvPr id="7059" name="Google Shape;7059;p1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0" name="Google Shape;7060;p1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1" name="Google Shape;7061;p1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2" name="Google Shape;7062;p1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3" name="Google Shape;7063;p12"/>
            <p:cNvGrpSpPr/>
            <p:nvPr/>
          </p:nvGrpSpPr>
          <p:grpSpPr>
            <a:xfrm>
              <a:off x="4771663" y="1876896"/>
              <a:ext cx="108651" cy="100447"/>
              <a:chOff x="4771663" y="1876896"/>
              <a:chExt cx="108651" cy="100447"/>
            </a:xfrm>
          </p:grpSpPr>
          <p:sp>
            <p:nvSpPr>
              <p:cNvPr id="7064" name="Google Shape;7064;p1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5" name="Google Shape;7065;p1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6" name="Google Shape;7066;p1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7" name="Google Shape;7067;p1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68" name="Google Shape;7068;p12"/>
          <p:cNvGrpSpPr/>
          <p:nvPr/>
        </p:nvGrpSpPr>
        <p:grpSpPr>
          <a:xfrm>
            <a:off x="4008780" y="1854161"/>
            <a:ext cx="791287" cy="720350"/>
            <a:chOff x="267375" y="1071875"/>
            <a:chExt cx="470500" cy="428550"/>
          </a:xfrm>
        </p:grpSpPr>
        <p:sp>
          <p:nvSpPr>
            <p:cNvPr id="7069" name="Google Shape;7069;p1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0" name="Google Shape;7070;p1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1" name="Google Shape;7071;p1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2" name="Google Shape;7072;p1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3" name="Google Shape;7073;p1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4" name="Google Shape;7074;p1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5" name="Google Shape;7075;p1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1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7" name="Google Shape;7077;p12"/>
          <p:cNvGrpSpPr/>
          <p:nvPr/>
        </p:nvGrpSpPr>
        <p:grpSpPr>
          <a:xfrm>
            <a:off x="709275" y="3498791"/>
            <a:ext cx="1408444" cy="673166"/>
            <a:chOff x="712664" y="3693287"/>
            <a:chExt cx="1460738" cy="698160"/>
          </a:xfrm>
        </p:grpSpPr>
        <p:grpSp>
          <p:nvGrpSpPr>
            <p:cNvPr id="7078" name="Google Shape;7078;p12"/>
            <p:cNvGrpSpPr/>
            <p:nvPr/>
          </p:nvGrpSpPr>
          <p:grpSpPr>
            <a:xfrm>
              <a:off x="1380079" y="4133090"/>
              <a:ext cx="234048" cy="258099"/>
              <a:chOff x="1380079" y="4133090"/>
              <a:chExt cx="234048" cy="258099"/>
            </a:xfrm>
          </p:grpSpPr>
          <p:sp>
            <p:nvSpPr>
              <p:cNvPr id="7079" name="Google Shape;7079;p1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0" name="Google Shape;7080;p1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1" name="Google Shape;7081;p1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2" name="Google Shape;7082;p12"/>
            <p:cNvGrpSpPr/>
            <p:nvPr/>
          </p:nvGrpSpPr>
          <p:grpSpPr>
            <a:xfrm>
              <a:off x="884610" y="3864082"/>
              <a:ext cx="1118583" cy="527293"/>
              <a:chOff x="890961" y="3865463"/>
              <a:chExt cx="1115237" cy="525715"/>
            </a:xfrm>
          </p:grpSpPr>
          <p:sp>
            <p:nvSpPr>
              <p:cNvPr id="7083" name="Google Shape;7083;p1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4" name="Google Shape;7084;p1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5" name="Google Shape;7085;p1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6" name="Google Shape;7086;p12"/>
            <p:cNvGrpSpPr/>
            <p:nvPr/>
          </p:nvGrpSpPr>
          <p:grpSpPr>
            <a:xfrm>
              <a:off x="712664" y="3693287"/>
              <a:ext cx="1460738" cy="698160"/>
              <a:chOff x="712664" y="3693025"/>
              <a:chExt cx="1460738" cy="698160"/>
            </a:xfrm>
          </p:grpSpPr>
          <p:sp>
            <p:nvSpPr>
              <p:cNvPr id="7087" name="Google Shape;7087;p1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1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9" name="Google Shape;7089;p1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0" name="Google Shape;7090;p1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1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2" name="Google Shape;7092;p1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93" name="Google Shape;7093;p12"/>
          <p:cNvGrpSpPr/>
          <p:nvPr/>
        </p:nvGrpSpPr>
        <p:grpSpPr>
          <a:xfrm>
            <a:off x="3146990" y="970938"/>
            <a:ext cx="795485" cy="738831"/>
            <a:chOff x="3348603" y="1236445"/>
            <a:chExt cx="749256" cy="695894"/>
          </a:xfrm>
        </p:grpSpPr>
        <p:grpSp>
          <p:nvGrpSpPr>
            <p:cNvPr id="7094" name="Google Shape;7094;p12"/>
            <p:cNvGrpSpPr/>
            <p:nvPr/>
          </p:nvGrpSpPr>
          <p:grpSpPr>
            <a:xfrm>
              <a:off x="3583779" y="1236445"/>
              <a:ext cx="293795" cy="285811"/>
              <a:chOff x="3750225" y="1774000"/>
              <a:chExt cx="149575" cy="145525"/>
            </a:xfrm>
          </p:grpSpPr>
          <p:sp>
            <p:nvSpPr>
              <p:cNvPr id="7095" name="Google Shape;7095;p1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6" name="Google Shape;7096;p1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7" name="Google Shape;7097;p12"/>
            <p:cNvGrpSpPr/>
            <p:nvPr/>
          </p:nvGrpSpPr>
          <p:grpSpPr>
            <a:xfrm>
              <a:off x="3775534" y="1462599"/>
              <a:ext cx="322325" cy="285958"/>
              <a:chOff x="3847850" y="1889150"/>
              <a:chExt cx="164100" cy="145600"/>
            </a:xfrm>
          </p:grpSpPr>
          <p:sp>
            <p:nvSpPr>
              <p:cNvPr id="7098" name="Google Shape;7098;p1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9" name="Google Shape;7099;p1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0" name="Google Shape;7100;p12"/>
            <p:cNvGrpSpPr/>
            <p:nvPr/>
          </p:nvGrpSpPr>
          <p:grpSpPr>
            <a:xfrm>
              <a:off x="3545329" y="1646528"/>
              <a:ext cx="293746" cy="285811"/>
              <a:chOff x="3730650" y="1982800"/>
              <a:chExt cx="149550" cy="145525"/>
            </a:xfrm>
          </p:grpSpPr>
          <p:sp>
            <p:nvSpPr>
              <p:cNvPr id="7101" name="Google Shape;7101;p1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2" name="Google Shape;7102;p1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3" name="Google Shape;7103;p12"/>
            <p:cNvGrpSpPr/>
            <p:nvPr/>
          </p:nvGrpSpPr>
          <p:grpSpPr>
            <a:xfrm>
              <a:off x="3348603" y="1415046"/>
              <a:ext cx="294384" cy="284387"/>
              <a:chOff x="3630494" y="1864938"/>
              <a:chExt cx="149875" cy="144800"/>
            </a:xfrm>
          </p:grpSpPr>
          <p:sp>
            <p:nvSpPr>
              <p:cNvPr id="7104" name="Google Shape;7104;p1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5" name="Google Shape;7105;p1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06" name="Google Shape;7106;p12"/>
          <p:cNvGrpSpPr/>
          <p:nvPr/>
        </p:nvGrpSpPr>
        <p:grpSpPr>
          <a:xfrm>
            <a:off x="2268517" y="3493834"/>
            <a:ext cx="1324924" cy="678123"/>
            <a:chOff x="2413923" y="3711366"/>
            <a:chExt cx="1374117" cy="703301"/>
          </a:xfrm>
        </p:grpSpPr>
        <p:grpSp>
          <p:nvGrpSpPr>
            <p:cNvPr id="7107" name="Google Shape;7107;p12"/>
            <p:cNvGrpSpPr/>
            <p:nvPr/>
          </p:nvGrpSpPr>
          <p:grpSpPr>
            <a:xfrm>
              <a:off x="2413923" y="3711366"/>
              <a:ext cx="1374117" cy="703301"/>
              <a:chOff x="2413923" y="3711366"/>
              <a:chExt cx="1374117" cy="703301"/>
            </a:xfrm>
          </p:grpSpPr>
          <p:sp>
            <p:nvSpPr>
              <p:cNvPr id="7108" name="Google Shape;7108;p1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09" name="Google Shape;7109;p12"/>
              <p:cNvGrpSpPr/>
              <p:nvPr/>
            </p:nvGrpSpPr>
            <p:grpSpPr>
              <a:xfrm>
                <a:off x="2600284" y="3808654"/>
                <a:ext cx="234394" cy="137897"/>
                <a:chOff x="2600284" y="3808654"/>
                <a:chExt cx="234394" cy="137897"/>
              </a:xfrm>
            </p:grpSpPr>
            <p:sp>
              <p:nvSpPr>
                <p:cNvPr id="7110" name="Google Shape;7110;p1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1" name="Google Shape;7111;p1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2" name="Google Shape;7112;p12"/>
              <p:cNvGrpSpPr/>
              <p:nvPr/>
            </p:nvGrpSpPr>
            <p:grpSpPr>
              <a:xfrm>
                <a:off x="3359659" y="3805664"/>
                <a:ext cx="232294" cy="140888"/>
                <a:chOff x="3359659" y="3805664"/>
                <a:chExt cx="232294" cy="140888"/>
              </a:xfrm>
            </p:grpSpPr>
            <p:sp>
              <p:nvSpPr>
                <p:cNvPr id="7113" name="Google Shape;7113;p1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4" name="Google Shape;7114;p1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5" name="Google Shape;7115;p12"/>
              <p:cNvGrpSpPr/>
              <p:nvPr/>
            </p:nvGrpSpPr>
            <p:grpSpPr>
              <a:xfrm>
                <a:off x="3067316" y="3711366"/>
                <a:ext cx="66788" cy="166697"/>
                <a:chOff x="3067316" y="3711366"/>
                <a:chExt cx="66788" cy="166697"/>
              </a:xfrm>
            </p:grpSpPr>
            <p:sp>
              <p:nvSpPr>
                <p:cNvPr id="7116" name="Google Shape;7116;p1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7" name="Google Shape;7117;p1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8" name="Google Shape;7118;p12"/>
              <p:cNvGrpSpPr/>
              <p:nvPr/>
            </p:nvGrpSpPr>
            <p:grpSpPr>
              <a:xfrm>
                <a:off x="2413923" y="4058666"/>
                <a:ext cx="224007" cy="66788"/>
                <a:chOff x="2413923" y="4058666"/>
                <a:chExt cx="224007" cy="66788"/>
              </a:xfrm>
            </p:grpSpPr>
            <p:sp>
              <p:nvSpPr>
                <p:cNvPr id="7119" name="Google Shape;7119;p1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0" name="Google Shape;7120;p1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21" name="Google Shape;7121;p12"/>
              <p:cNvGrpSpPr/>
              <p:nvPr/>
            </p:nvGrpSpPr>
            <p:grpSpPr>
              <a:xfrm>
                <a:off x="3564643" y="4058666"/>
                <a:ext cx="223397" cy="66788"/>
                <a:chOff x="3564643" y="4058666"/>
                <a:chExt cx="223397" cy="66788"/>
              </a:xfrm>
            </p:grpSpPr>
            <p:sp>
              <p:nvSpPr>
                <p:cNvPr id="7122" name="Google Shape;7122;p1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3" name="Google Shape;7123;p1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124" name="Google Shape;7124;p12"/>
            <p:cNvGrpSpPr/>
            <p:nvPr/>
          </p:nvGrpSpPr>
          <p:grpSpPr>
            <a:xfrm>
              <a:off x="2633353" y="3965763"/>
              <a:ext cx="934017" cy="445681"/>
              <a:chOff x="2633353" y="3965763"/>
              <a:chExt cx="934017" cy="445681"/>
            </a:xfrm>
          </p:grpSpPr>
          <p:sp>
            <p:nvSpPr>
              <p:cNvPr id="7125" name="Google Shape;7125;p1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6" name="Google Shape;7126;p1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27" name="Google Shape;7127;p12"/>
          <p:cNvGrpSpPr/>
          <p:nvPr/>
        </p:nvGrpSpPr>
        <p:grpSpPr>
          <a:xfrm>
            <a:off x="6392789" y="1044382"/>
            <a:ext cx="1131087" cy="587383"/>
            <a:chOff x="238125" y="999450"/>
            <a:chExt cx="7140700" cy="3708225"/>
          </a:xfrm>
        </p:grpSpPr>
        <p:sp>
          <p:nvSpPr>
            <p:cNvPr id="7128" name="Google Shape;7128;p1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9" name="Google Shape;7129;p1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0" name="Google Shape;7130;p1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1" name="Google Shape;7131;p1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2" name="Google Shape;7132;p1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3" name="Google Shape;7133;p1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4" name="Google Shape;7134;p1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5" name="Google Shape;7135;p1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6" name="Google Shape;7136;p1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37" name="Google Shape;7137;p12"/>
          <p:cNvGrpSpPr/>
          <p:nvPr/>
        </p:nvGrpSpPr>
        <p:grpSpPr>
          <a:xfrm>
            <a:off x="3744240" y="3493876"/>
            <a:ext cx="1375854" cy="678131"/>
            <a:chOff x="3913765" y="3641905"/>
            <a:chExt cx="1522805" cy="750560"/>
          </a:xfrm>
        </p:grpSpPr>
        <p:grpSp>
          <p:nvGrpSpPr>
            <p:cNvPr id="7138" name="Google Shape;7138;p12"/>
            <p:cNvGrpSpPr/>
            <p:nvPr/>
          </p:nvGrpSpPr>
          <p:grpSpPr>
            <a:xfrm>
              <a:off x="3913765" y="3997002"/>
              <a:ext cx="1522805" cy="395463"/>
              <a:chOff x="3913765" y="3997002"/>
              <a:chExt cx="1522805" cy="395463"/>
            </a:xfrm>
          </p:grpSpPr>
          <p:grpSp>
            <p:nvGrpSpPr>
              <p:cNvPr id="7139" name="Google Shape;7139;p12"/>
              <p:cNvGrpSpPr/>
              <p:nvPr/>
            </p:nvGrpSpPr>
            <p:grpSpPr>
              <a:xfrm>
                <a:off x="3913765" y="4138659"/>
                <a:ext cx="507602" cy="253806"/>
                <a:chOff x="3913765" y="4138659"/>
                <a:chExt cx="507602" cy="253806"/>
              </a:xfrm>
            </p:grpSpPr>
            <p:sp>
              <p:nvSpPr>
                <p:cNvPr id="7140" name="Google Shape;7140;p1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1" name="Google Shape;7141;p1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Arial"/>
                      <a:cs typeface="Arial"/>
                      <a:sym typeface="Arial"/>
                    </a:rPr>
                    <a:t>     </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2" name="Google Shape;7142;p12"/>
              <p:cNvGrpSpPr/>
              <p:nvPr/>
            </p:nvGrpSpPr>
            <p:grpSpPr>
              <a:xfrm>
                <a:off x="4421361" y="3997002"/>
                <a:ext cx="507618" cy="395463"/>
                <a:chOff x="4421361" y="3997002"/>
                <a:chExt cx="507618" cy="395463"/>
              </a:xfrm>
            </p:grpSpPr>
            <p:sp>
              <p:nvSpPr>
                <p:cNvPr id="7143" name="Google Shape;7143;p1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4" name="Google Shape;7144;p1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5" name="Google Shape;7145;p12"/>
              <p:cNvGrpSpPr/>
              <p:nvPr/>
            </p:nvGrpSpPr>
            <p:grpSpPr>
              <a:xfrm>
                <a:off x="4928973" y="4189418"/>
                <a:ext cx="507596" cy="203047"/>
                <a:chOff x="4928973" y="4189418"/>
                <a:chExt cx="507596" cy="203047"/>
              </a:xfrm>
            </p:grpSpPr>
            <p:sp>
              <p:nvSpPr>
                <p:cNvPr id="7146" name="Google Shape;7146;p1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7" name="Google Shape;7147;p1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48" name="Google Shape;7148;p12"/>
            <p:cNvGrpSpPr/>
            <p:nvPr/>
          </p:nvGrpSpPr>
          <p:grpSpPr>
            <a:xfrm>
              <a:off x="4482186" y="3641905"/>
              <a:ext cx="397605" cy="349784"/>
              <a:chOff x="2906375" y="1159725"/>
              <a:chExt cx="1860575" cy="1636800"/>
            </a:xfrm>
          </p:grpSpPr>
          <p:sp>
            <p:nvSpPr>
              <p:cNvPr id="7149" name="Google Shape;7149;p1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0" name="Google Shape;7150;p1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1" name="Google Shape;7151;p1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2" name="Google Shape;7152;p1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53" name="Google Shape;7153;p12"/>
          <p:cNvGrpSpPr/>
          <p:nvPr/>
        </p:nvGrpSpPr>
        <p:grpSpPr>
          <a:xfrm>
            <a:off x="6528949" y="1853803"/>
            <a:ext cx="940737" cy="721067"/>
            <a:chOff x="6599718" y="2068734"/>
            <a:chExt cx="940737" cy="721067"/>
          </a:xfrm>
        </p:grpSpPr>
        <p:sp>
          <p:nvSpPr>
            <p:cNvPr id="7154" name="Google Shape;7154;p1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5" name="Google Shape;7155;p1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6" name="Google Shape;7156;p1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7" name="Google Shape;7157;p1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8" name="Google Shape;7158;p1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1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0" name="Google Shape;7160;p12"/>
            <p:cNvGrpSpPr/>
            <p:nvPr/>
          </p:nvGrpSpPr>
          <p:grpSpPr>
            <a:xfrm>
              <a:off x="6836957" y="2068734"/>
              <a:ext cx="461892" cy="721067"/>
              <a:chOff x="6836957" y="2068734"/>
              <a:chExt cx="461892" cy="721067"/>
            </a:xfrm>
          </p:grpSpPr>
          <p:sp>
            <p:nvSpPr>
              <p:cNvPr id="7161" name="Google Shape;7161;p1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1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3" name="Google Shape;7163;p1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4" name="Google Shape;7164;p1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1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6" name="Google Shape;7166;p1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7" name="Google Shape;7167;p12"/>
              <p:cNvGrpSpPr/>
              <p:nvPr/>
            </p:nvGrpSpPr>
            <p:grpSpPr>
              <a:xfrm>
                <a:off x="6836957" y="2068734"/>
                <a:ext cx="461892" cy="721067"/>
                <a:chOff x="6836957" y="2068734"/>
                <a:chExt cx="461892" cy="721067"/>
              </a:xfrm>
            </p:grpSpPr>
            <p:sp>
              <p:nvSpPr>
                <p:cNvPr id="7168" name="Google Shape;7168;p1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9" name="Google Shape;7169;p1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0" name="Google Shape;7170;p1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1" name="Google Shape;7171;p1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2" name="Google Shape;7172;p1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1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4" name="Google Shape;7174;p1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175" name="Google Shape;7175;p12"/>
          <p:cNvGrpSpPr/>
          <p:nvPr/>
        </p:nvGrpSpPr>
        <p:grpSpPr>
          <a:xfrm>
            <a:off x="2412267" y="1858149"/>
            <a:ext cx="712577" cy="712374"/>
            <a:chOff x="2559249" y="2069323"/>
            <a:chExt cx="685566" cy="685634"/>
          </a:xfrm>
        </p:grpSpPr>
        <p:sp>
          <p:nvSpPr>
            <p:cNvPr id="7176" name="Google Shape;7176;p1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7" name="Google Shape;7177;p1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8" name="Google Shape;7178;p1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9" name="Google Shape;7179;p1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0" name="Google Shape;7180;p1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1" name="Google Shape;7181;p1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1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3" name="Google Shape;7183;p1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4" name="Google Shape;7184;p1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5" name="Google Shape;7185;p1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6" name="Google Shape;7186;p1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7" name="Google Shape;7187;p1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8" name="Google Shape;7188;p1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9" name="Google Shape;7189;p12"/>
          <p:cNvGrpSpPr/>
          <p:nvPr/>
        </p:nvGrpSpPr>
        <p:grpSpPr>
          <a:xfrm>
            <a:off x="7594705" y="970938"/>
            <a:ext cx="845645" cy="711911"/>
            <a:chOff x="951975" y="315800"/>
            <a:chExt cx="5860325" cy="4933550"/>
          </a:xfrm>
        </p:grpSpPr>
        <p:sp>
          <p:nvSpPr>
            <p:cNvPr id="7190" name="Google Shape;7190;p1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1" name="Google Shape;7191;p1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2" name="Google Shape;7192;p1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3" name="Google Shape;7193;p1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4" name="Google Shape;7194;p1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5" name="Google Shape;7195;p1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6" name="Google Shape;7196;p1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7" name="Google Shape;7197;p1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8" name="Google Shape;7198;p12"/>
          <p:cNvGrpSpPr/>
          <p:nvPr/>
        </p:nvGrpSpPr>
        <p:grpSpPr>
          <a:xfrm>
            <a:off x="3691834" y="2707047"/>
            <a:ext cx="1617932" cy="621701"/>
            <a:chOff x="3862800" y="3038525"/>
            <a:chExt cx="1329006" cy="510680"/>
          </a:xfrm>
        </p:grpSpPr>
        <p:sp>
          <p:nvSpPr>
            <p:cNvPr id="7199" name="Google Shape;7199;p1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0" name="Google Shape;7200;p1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01" name="Google Shape;7201;p12"/>
            <p:cNvGrpSpPr/>
            <p:nvPr/>
          </p:nvGrpSpPr>
          <p:grpSpPr>
            <a:xfrm>
              <a:off x="3967075" y="3040337"/>
              <a:ext cx="1019927" cy="402126"/>
              <a:chOff x="3967075" y="3040337"/>
              <a:chExt cx="1019927" cy="402126"/>
            </a:xfrm>
          </p:grpSpPr>
          <p:sp>
            <p:nvSpPr>
              <p:cNvPr id="7202" name="Google Shape;7202;p1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3" name="Google Shape;7203;p1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4" name="Google Shape;7204;p12"/>
            <p:cNvGrpSpPr/>
            <p:nvPr/>
          </p:nvGrpSpPr>
          <p:grpSpPr>
            <a:xfrm>
              <a:off x="4186700" y="3040337"/>
              <a:ext cx="390475" cy="183289"/>
              <a:chOff x="4186700" y="3040337"/>
              <a:chExt cx="390475" cy="183289"/>
            </a:xfrm>
          </p:grpSpPr>
          <p:sp>
            <p:nvSpPr>
              <p:cNvPr id="7205" name="Google Shape;7205;p1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6" name="Google Shape;7206;p1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7" name="Google Shape;7207;p12"/>
            <p:cNvGrpSpPr/>
            <p:nvPr/>
          </p:nvGrpSpPr>
          <p:grpSpPr>
            <a:xfrm>
              <a:off x="4073727" y="3040337"/>
              <a:ext cx="697794" cy="296263"/>
              <a:chOff x="4073727" y="3040337"/>
              <a:chExt cx="697794" cy="296263"/>
            </a:xfrm>
          </p:grpSpPr>
          <p:sp>
            <p:nvSpPr>
              <p:cNvPr id="7208" name="Google Shape;7208;p1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9" name="Google Shape;7209;p1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0" name="Google Shape;7210;p12"/>
            <p:cNvGrpSpPr/>
            <p:nvPr/>
          </p:nvGrpSpPr>
          <p:grpSpPr>
            <a:xfrm>
              <a:off x="3862800" y="3038525"/>
              <a:ext cx="1329006" cy="510680"/>
              <a:chOff x="3862800" y="3038525"/>
              <a:chExt cx="1329006" cy="510680"/>
            </a:xfrm>
          </p:grpSpPr>
          <p:sp>
            <p:nvSpPr>
              <p:cNvPr id="7211" name="Google Shape;7211;p1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2" name="Google Shape;7212;p1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13" name="Google Shape;7213;p12"/>
          <p:cNvGrpSpPr/>
          <p:nvPr/>
        </p:nvGrpSpPr>
        <p:grpSpPr>
          <a:xfrm>
            <a:off x="700156" y="970938"/>
            <a:ext cx="883205" cy="775176"/>
            <a:chOff x="649648" y="271400"/>
            <a:chExt cx="6215377" cy="5455143"/>
          </a:xfrm>
        </p:grpSpPr>
        <p:sp>
          <p:nvSpPr>
            <p:cNvPr id="7214" name="Google Shape;7214;p1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5" name="Google Shape;7215;p1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6" name="Google Shape;7216;p1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7" name="Google Shape;7217;p1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8" name="Google Shape;7218;p1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9" name="Google Shape;7219;p1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0" name="Google Shape;7220;p1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1" name="Google Shape;7221;p1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2" name="Google Shape;7222;p1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3" name="Google Shape;7223;p1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4" name="Google Shape;7224;p1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5" name="Google Shape;7225;p1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6" name="Google Shape;7226;p12"/>
          <p:cNvGrpSpPr/>
          <p:nvPr/>
        </p:nvGrpSpPr>
        <p:grpSpPr>
          <a:xfrm>
            <a:off x="2308457" y="970938"/>
            <a:ext cx="767704" cy="815489"/>
            <a:chOff x="2499700" y="1135950"/>
            <a:chExt cx="732402" cy="777990"/>
          </a:xfrm>
        </p:grpSpPr>
        <p:grpSp>
          <p:nvGrpSpPr>
            <p:cNvPr id="7227" name="Google Shape;7227;p12"/>
            <p:cNvGrpSpPr/>
            <p:nvPr/>
          </p:nvGrpSpPr>
          <p:grpSpPr>
            <a:xfrm>
              <a:off x="2499700" y="1135950"/>
              <a:ext cx="732402" cy="694705"/>
              <a:chOff x="2499700" y="1135950"/>
              <a:chExt cx="732402" cy="694705"/>
            </a:xfrm>
          </p:grpSpPr>
          <p:sp>
            <p:nvSpPr>
              <p:cNvPr id="7228" name="Google Shape;7228;p1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9" name="Google Shape;7229;p1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0" name="Google Shape;7230;p1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1" name="Google Shape;7231;p1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2" name="Google Shape;7232;p1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3" name="Google Shape;7233;p1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4" name="Google Shape;7234;p1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1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6" name="Google Shape;7236;p1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7" name="Google Shape;7237;p1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8" name="Google Shape;7238;p1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9" name="Google Shape;7239;p1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0" name="Google Shape;7240;p1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1" name="Google Shape;7241;p1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2" name="Google Shape;7242;p1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3" name="Google Shape;7243;p1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4" name="Google Shape;7244;p1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5" name="Google Shape;7245;p1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6" name="Google Shape;7246;p1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1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8" name="Google Shape;7248;p1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9" name="Google Shape;7249;p1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0" name="Google Shape;7250;p1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1" name="Google Shape;7251;p1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2" name="Google Shape;7252;p1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3" name="Google Shape;7253;p1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4" name="Google Shape;7254;p1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55" name="Google Shape;7255;p12"/>
            <p:cNvGrpSpPr/>
            <p:nvPr/>
          </p:nvGrpSpPr>
          <p:grpSpPr>
            <a:xfrm>
              <a:off x="2517909" y="1188726"/>
              <a:ext cx="702702" cy="725214"/>
              <a:chOff x="2517909" y="1188726"/>
              <a:chExt cx="702702" cy="725214"/>
            </a:xfrm>
          </p:grpSpPr>
          <p:sp>
            <p:nvSpPr>
              <p:cNvPr id="7256" name="Google Shape;7256;p1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7" name="Google Shape;7257;p1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8" name="Google Shape;7258;p1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9" name="Google Shape;7259;p1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0" name="Google Shape;7260;p1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61" name="Google Shape;7261;p12"/>
          <p:cNvGrpSpPr/>
          <p:nvPr/>
        </p:nvGrpSpPr>
        <p:grpSpPr>
          <a:xfrm>
            <a:off x="1654189" y="970938"/>
            <a:ext cx="583439" cy="870229"/>
            <a:chOff x="1716825" y="1121550"/>
            <a:chExt cx="622800" cy="928938"/>
          </a:xfrm>
        </p:grpSpPr>
        <p:grpSp>
          <p:nvGrpSpPr>
            <p:cNvPr id="7262" name="Google Shape;7262;p12"/>
            <p:cNvGrpSpPr/>
            <p:nvPr/>
          </p:nvGrpSpPr>
          <p:grpSpPr>
            <a:xfrm>
              <a:off x="1716825" y="1121550"/>
              <a:ext cx="622800" cy="928938"/>
              <a:chOff x="1716825" y="1121550"/>
              <a:chExt cx="622800" cy="928938"/>
            </a:xfrm>
          </p:grpSpPr>
          <p:cxnSp>
            <p:nvCxnSpPr>
              <p:cNvPr id="7263" name="Google Shape;7263;p1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264" name="Google Shape;7264;p1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5" name="Google Shape;7265;p12"/>
            <p:cNvGrpSpPr/>
            <p:nvPr/>
          </p:nvGrpSpPr>
          <p:grpSpPr>
            <a:xfrm>
              <a:off x="1768050" y="1172775"/>
              <a:ext cx="520200" cy="832000"/>
              <a:chOff x="1768050" y="1172775"/>
              <a:chExt cx="520200" cy="832000"/>
            </a:xfrm>
          </p:grpSpPr>
          <p:cxnSp>
            <p:nvCxnSpPr>
              <p:cNvPr id="7266" name="Google Shape;7266;p1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267" name="Google Shape;7267;p1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8" name="Google Shape;7268;p12"/>
            <p:cNvGrpSpPr/>
            <p:nvPr/>
          </p:nvGrpSpPr>
          <p:grpSpPr>
            <a:xfrm>
              <a:off x="1820100" y="1225475"/>
              <a:ext cx="416400" cy="729575"/>
              <a:chOff x="1820100" y="1225475"/>
              <a:chExt cx="416400" cy="729575"/>
            </a:xfrm>
          </p:grpSpPr>
          <p:cxnSp>
            <p:nvCxnSpPr>
              <p:cNvPr id="7269" name="Google Shape;7269;p1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270" name="Google Shape;7270;p1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1" name="Google Shape;7271;p12"/>
            <p:cNvGrpSpPr/>
            <p:nvPr/>
          </p:nvGrpSpPr>
          <p:grpSpPr>
            <a:xfrm>
              <a:off x="1874250" y="1278825"/>
              <a:ext cx="308100" cy="605275"/>
              <a:chOff x="1874250" y="1278825"/>
              <a:chExt cx="308100" cy="605275"/>
            </a:xfrm>
          </p:grpSpPr>
          <p:cxnSp>
            <p:nvCxnSpPr>
              <p:cNvPr id="7272" name="Google Shape;7272;p1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273" name="Google Shape;7273;p1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74" name="Google Shape;7274;p1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5" name="Google Shape;7275;p12"/>
          <p:cNvGrpSpPr/>
          <p:nvPr/>
        </p:nvGrpSpPr>
        <p:grpSpPr>
          <a:xfrm>
            <a:off x="1574012" y="1857260"/>
            <a:ext cx="739072" cy="714152"/>
            <a:chOff x="4334725" y="1355875"/>
            <a:chExt cx="3106650" cy="3001900"/>
          </a:xfrm>
        </p:grpSpPr>
        <p:grpSp>
          <p:nvGrpSpPr>
            <p:cNvPr id="7276" name="Google Shape;7276;p12"/>
            <p:cNvGrpSpPr/>
            <p:nvPr/>
          </p:nvGrpSpPr>
          <p:grpSpPr>
            <a:xfrm>
              <a:off x="4516050" y="1724875"/>
              <a:ext cx="2693725" cy="2632900"/>
              <a:chOff x="4516050" y="1724875"/>
              <a:chExt cx="2693725" cy="2632900"/>
            </a:xfrm>
          </p:grpSpPr>
          <p:sp>
            <p:nvSpPr>
              <p:cNvPr id="7277" name="Google Shape;7277;p1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8" name="Google Shape;7278;p1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9" name="Google Shape;7279;p1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0" name="Google Shape;7280;p12"/>
            <p:cNvGrpSpPr/>
            <p:nvPr/>
          </p:nvGrpSpPr>
          <p:grpSpPr>
            <a:xfrm>
              <a:off x="4334725" y="1355875"/>
              <a:ext cx="3106650" cy="2709650"/>
              <a:chOff x="4334725" y="1355875"/>
              <a:chExt cx="3106650" cy="2709650"/>
            </a:xfrm>
          </p:grpSpPr>
          <p:sp>
            <p:nvSpPr>
              <p:cNvPr id="7281" name="Google Shape;7281;p1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2" name="Google Shape;7282;p1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3" name="Google Shape;7283;p1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84" name="Google Shape;7284;p12"/>
          <p:cNvGrpSpPr/>
          <p:nvPr/>
        </p:nvGrpSpPr>
        <p:grpSpPr>
          <a:xfrm>
            <a:off x="7690961" y="3488031"/>
            <a:ext cx="312074" cy="684173"/>
            <a:chOff x="7645573" y="3754300"/>
            <a:chExt cx="293855" cy="644170"/>
          </a:xfrm>
        </p:grpSpPr>
        <p:sp>
          <p:nvSpPr>
            <p:cNvPr id="7285" name="Google Shape;7285;p1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6" name="Google Shape;7286;p1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7" name="Google Shape;7287;p12"/>
          <p:cNvGrpSpPr/>
          <p:nvPr/>
        </p:nvGrpSpPr>
        <p:grpSpPr>
          <a:xfrm>
            <a:off x="5612949" y="970938"/>
            <a:ext cx="709011" cy="739359"/>
            <a:chOff x="5830645" y="1256617"/>
            <a:chExt cx="530340" cy="553040"/>
          </a:xfrm>
        </p:grpSpPr>
        <p:grpSp>
          <p:nvGrpSpPr>
            <p:cNvPr id="7288" name="Google Shape;7288;p12"/>
            <p:cNvGrpSpPr/>
            <p:nvPr/>
          </p:nvGrpSpPr>
          <p:grpSpPr>
            <a:xfrm>
              <a:off x="5830645" y="1256617"/>
              <a:ext cx="259743" cy="269909"/>
              <a:chOff x="5830645" y="1256617"/>
              <a:chExt cx="259743" cy="269909"/>
            </a:xfrm>
          </p:grpSpPr>
          <p:sp>
            <p:nvSpPr>
              <p:cNvPr id="7289" name="Google Shape;7289;p1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0" name="Google Shape;7290;p1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1" name="Google Shape;7291;p12"/>
            <p:cNvGrpSpPr/>
            <p:nvPr/>
          </p:nvGrpSpPr>
          <p:grpSpPr>
            <a:xfrm>
              <a:off x="6101293" y="1256617"/>
              <a:ext cx="259692" cy="269909"/>
              <a:chOff x="6101293" y="1256617"/>
              <a:chExt cx="259692" cy="269909"/>
            </a:xfrm>
          </p:grpSpPr>
          <p:sp>
            <p:nvSpPr>
              <p:cNvPr id="7292" name="Google Shape;7292;p1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3" name="Google Shape;7293;p1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4" name="Google Shape;7294;p12"/>
            <p:cNvGrpSpPr/>
            <p:nvPr/>
          </p:nvGrpSpPr>
          <p:grpSpPr>
            <a:xfrm>
              <a:off x="5830645" y="1539749"/>
              <a:ext cx="259692" cy="269909"/>
              <a:chOff x="5830645" y="1539749"/>
              <a:chExt cx="259692" cy="269909"/>
            </a:xfrm>
          </p:grpSpPr>
          <p:sp>
            <p:nvSpPr>
              <p:cNvPr id="7295" name="Google Shape;7295;p1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6" name="Google Shape;7296;p1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7" name="Google Shape;7297;p12"/>
            <p:cNvGrpSpPr/>
            <p:nvPr/>
          </p:nvGrpSpPr>
          <p:grpSpPr>
            <a:xfrm>
              <a:off x="6101293" y="1539749"/>
              <a:ext cx="259692" cy="269909"/>
              <a:chOff x="6101293" y="1539749"/>
              <a:chExt cx="259692" cy="269909"/>
            </a:xfrm>
          </p:grpSpPr>
          <p:sp>
            <p:nvSpPr>
              <p:cNvPr id="7298" name="Google Shape;7298;p1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9" name="Google Shape;7299;p1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00" name="Google Shape;7300;p1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1" name="Google Shape;7301;p12"/>
          <p:cNvGrpSpPr/>
          <p:nvPr/>
        </p:nvGrpSpPr>
        <p:grpSpPr>
          <a:xfrm>
            <a:off x="714444" y="2707054"/>
            <a:ext cx="1452955" cy="621360"/>
            <a:chOff x="732422" y="2990152"/>
            <a:chExt cx="1337773" cy="572102"/>
          </a:xfrm>
        </p:grpSpPr>
        <p:sp>
          <p:nvSpPr>
            <p:cNvPr id="7302" name="Google Shape;7302;p1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3" name="Google Shape;7303;p1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4" name="Google Shape;7304;p1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5" name="Google Shape;7305;p1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6" name="Google Shape;7306;p1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7" name="Google Shape;7307;p1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11"/>
        <p:cNvGrpSpPr/>
        <p:nvPr/>
      </p:nvGrpSpPr>
      <p:grpSpPr>
        <a:xfrm>
          <a:off x="0" y="0"/>
          <a:ext cx="0" cy="0"/>
          <a:chOff x="0" y="0"/>
          <a:chExt cx="0" cy="0"/>
        </a:xfrm>
      </p:grpSpPr>
      <p:grpSp>
        <p:nvGrpSpPr>
          <p:cNvPr id="7312" name="Google Shape;7312;p13"/>
          <p:cNvGrpSpPr/>
          <p:nvPr/>
        </p:nvGrpSpPr>
        <p:grpSpPr>
          <a:xfrm>
            <a:off x="708579" y="965872"/>
            <a:ext cx="1636188" cy="1526215"/>
            <a:chOff x="729238" y="1179665"/>
            <a:chExt cx="1636188" cy="1526215"/>
          </a:xfrm>
        </p:grpSpPr>
        <p:grpSp>
          <p:nvGrpSpPr>
            <p:cNvPr id="7313" name="Google Shape;7313;p13"/>
            <p:cNvGrpSpPr/>
            <p:nvPr/>
          </p:nvGrpSpPr>
          <p:grpSpPr>
            <a:xfrm>
              <a:off x="729238" y="1179665"/>
              <a:ext cx="80771" cy="1526215"/>
              <a:chOff x="729238" y="1179665"/>
              <a:chExt cx="80771" cy="1526215"/>
            </a:xfrm>
          </p:grpSpPr>
          <p:sp>
            <p:nvSpPr>
              <p:cNvPr id="7314" name="Google Shape;7314;p13"/>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5" name="Google Shape;7315;p13"/>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6" name="Google Shape;7316;p13"/>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7" name="Google Shape;7317;p13"/>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8" name="Google Shape;7318;p13"/>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13"/>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13"/>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1" name="Google Shape;7321;p13"/>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2" name="Google Shape;7322;p13"/>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13"/>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4" name="Google Shape;7324;p13"/>
            <p:cNvGrpSpPr/>
            <p:nvPr/>
          </p:nvGrpSpPr>
          <p:grpSpPr>
            <a:xfrm>
              <a:off x="903098" y="1179665"/>
              <a:ext cx="80771" cy="1526215"/>
              <a:chOff x="903098" y="1179665"/>
              <a:chExt cx="80771" cy="1526215"/>
            </a:xfrm>
          </p:grpSpPr>
          <p:sp>
            <p:nvSpPr>
              <p:cNvPr id="7325" name="Google Shape;7325;p13"/>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6" name="Google Shape;7326;p13"/>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7" name="Google Shape;7327;p13"/>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8" name="Google Shape;7328;p13"/>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9" name="Google Shape;7329;p13"/>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0" name="Google Shape;7330;p13"/>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13"/>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2" name="Google Shape;7332;p13"/>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3" name="Google Shape;7333;p13"/>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4" name="Google Shape;7334;p13"/>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35" name="Google Shape;7335;p13"/>
            <p:cNvGrpSpPr/>
            <p:nvPr/>
          </p:nvGrpSpPr>
          <p:grpSpPr>
            <a:xfrm>
              <a:off x="1076958" y="1179665"/>
              <a:ext cx="80771" cy="1526215"/>
              <a:chOff x="1076958" y="1179665"/>
              <a:chExt cx="80771" cy="1526215"/>
            </a:xfrm>
          </p:grpSpPr>
          <p:sp>
            <p:nvSpPr>
              <p:cNvPr id="7336" name="Google Shape;7336;p13"/>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7" name="Google Shape;7337;p13"/>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8" name="Google Shape;7338;p13"/>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9" name="Google Shape;7339;p13"/>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0" name="Google Shape;7340;p13"/>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1" name="Google Shape;7341;p13"/>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2" name="Google Shape;7342;p13"/>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13"/>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13"/>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13"/>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6" name="Google Shape;7346;p13"/>
            <p:cNvGrpSpPr/>
            <p:nvPr/>
          </p:nvGrpSpPr>
          <p:grpSpPr>
            <a:xfrm>
              <a:off x="1247707" y="1179665"/>
              <a:ext cx="80771" cy="1526215"/>
              <a:chOff x="1247707" y="1179665"/>
              <a:chExt cx="80771" cy="1526215"/>
            </a:xfrm>
          </p:grpSpPr>
          <p:sp>
            <p:nvSpPr>
              <p:cNvPr id="7347" name="Google Shape;7347;p13"/>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8" name="Google Shape;7348;p13"/>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9" name="Google Shape;7349;p13"/>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0" name="Google Shape;7350;p13"/>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1" name="Google Shape;7351;p13"/>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13"/>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3" name="Google Shape;7353;p13"/>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4" name="Google Shape;7354;p13"/>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13"/>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6" name="Google Shape;7356;p13"/>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7" name="Google Shape;7357;p13"/>
            <p:cNvGrpSpPr/>
            <p:nvPr/>
          </p:nvGrpSpPr>
          <p:grpSpPr>
            <a:xfrm>
              <a:off x="1421567" y="1179665"/>
              <a:ext cx="80771" cy="1526215"/>
              <a:chOff x="1421567" y="1179665"/>
              <a:chExt cx="80771" cy="1526215"/>
            </a:xfrm>
          </p:grpSpPr>
          <p:sp>
            <p:nvSpPr>
              <p:cNvPr id="7358" name="Google Shape;7358;p13"/>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9" name="Google Shape;7359;p13"/>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0" name="Google Shape;7360;p13"/>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1" name="Google Shape;7361;p13"/>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2" name="Google Shape;7362;p13"/>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3" name="Google Shape;7363;p13"/>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4" name="Google Shape;7364;p13"/>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5" name="Google Shape;7365;p13"/>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6" name="Google Shape;7366;p13"/>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7" name="Google Shape;7367;p13"/>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8" name="Google Shape;7368;p13"/>
            <p:cNvGrpSpPr/>
            <p:nvPr/>
          </p:nvGrpSpPr>
          <p:grpSpPr>
            <a:xfrm>
              <a:off x="1592327" y="1179665"/>
              <a:ext cx="80771" cy="1526215"/>
              <a:chOff x="1592327" y="1179665"/>
              <a:chExt cx="80771" cy="1526215"/>
            </a:xfrm>
          </p:grpSpPr>
          <p:sp>
            <p:nvSpPr>
              <p:cNvPr id="7369" name="Google Shape;7369;p13"/>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0" name="Google Shape;7370;p13"/>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1" name="Google Shape;7371;p13"/>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2" name="Google Shape;7372;p13"/>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3" name="Google Shape;7373;p13"/>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4" name="Google Shape;7374;p13"/>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5" name="Google Shape;7375;p13"/>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6" name="Google Shape;7376;p13"/>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7" name="Google Shape;7377;p13"/>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8" name="Google Shape;7378;p13"/>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9" name="Google Shape;7379;p13"/>
            <p:cNvGrpSpPr/>
            <p:nvPr/>
          </p:nvGrpSpPr>
          <p:grpSpPr>
            <a:xfrm>
              <a:off x="1766187" y="1179665"/>
              <a:ext cx="80771" cy="1526215"/>
              <a:chOff x="1766187" y="1179665"/>
              <a:chExt cx="80771" cy="1526215"/>
            </a:xfrm>
          </p:grpSpPr>
          <p:sp>
            <p:nvSpPr>
              <p:cNvPr id="7380" name="Google Shape;7380;p13"/>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1" name="Google Shape;7381;p13"/>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2" name="Google Shape;7382;p13"/>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3" name="Google Shape;7383;p13"/>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13"/>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5" name="Google Shape;7385;p13"/>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6" name="Google Shape;7386;p13"/>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13"/>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8" name="Google Shape;7388;p13"/>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9" name="Google Shape;7389;p13"/>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0" name="Google Shape;7390;p13"/>
            <p:cNvGrpSpPr/>
            <p:nvPr/>
          </p:nvGrpSpPr>
          <p:grpSpPr>
            <a:xfrm>
              <a:off x="1936935" y="1179665"/>
              <a:ext cx="80771" cy="1526215"/>
              <a:chOff x="1936935" y="1179665"/>
              <a:chExt cx="80771" cy="1526215"/>
            </a:xfrm>
          </p:grpSpPr>
          <p:sp>
            <p:nvSpPr>
              <p:cNvPr id="7391" name="Google Shape;7391;p13"/>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2" name="Google Shape;7392;p13"/>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3" name="Google Shape;7393;p13"/>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4" name="Google Shape;7394;p13"/>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5" name="Google Shape;7395;p13"/>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13"/>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7" name="Google Shape;7397;p13"/>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8" name="Google Shape;7398;p13"/>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9" name="Google Shape;7399;p13"/>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0" name="Google Shape;7400;p13"/>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1" name="Google Shape;7401;p13"/>
            <p:cNvGrpSpPr/>
            <p:nvPr/>
          </p:nvGrpSpPr>
          <p:grpSpPr>
            <a:xfrm>
              <a:off x="2110795" y="1179665"/>
              <a:ext cx="80771" cy="1526215"/>
              <a:chOff x="2110795" y="1179665"/>
              <a:chExt cx="80771" cy="1526215"/>
            </a:xfrm>
          </p:grpSpPr>
          <p:sp>
            <p:nvSpPr>
              <p:cNvPr id="7402" name="Google Shape;7402;p13"/>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3" name="Google Shape;7403;p13"/>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4" name="Google Shape;7404;p13"/>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5" name="Google Shape;7405;p13"/>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6" name="Google Shape;7406;p13"/>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7" name="Google Shape;7407;p13"/>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8" name="Google Shape;7408;p13"/>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9" name="Google Shape;7409;p13"/>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0" name="Google Shape;7410;p13"/>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13"/>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2" name="Google Shape;7412;p13"/>
            <p:cNvGrpSpPr/>
            <p:nvPr/>
          </p:nvGrpSpPr>
          <p:grpSpPr>
            <a:xfrm>
              <a:off x="2284655" y="1179665"/>
              <a:ext cx="80771" cy="1526215"/>
              <a:chOff x="2284655" y="1179665"/>
              <a:chExt cx="80771" cy="1526215"/>
            </a:xfrm>
          </p:grpSpPr>
          <p:sp>
            <p:nvSpPr>
              <p:cNvPr id="7413" name="Google Shape;7413;p13"/>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13"/>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5" name="Google Shape;7415;p13"/>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6" name="Google Shape;7416;p13"/>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7" name="Google Shape;7417;p13"/>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8" name="Google Shape;7418;p13"/>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9" name="Google Shape;7419;p13"/>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13"/>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1" name="Google Shape;7421;p13"/>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2" name="Google Shape;7422;p13"/>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23" name="Google Shape;7423;p13"/>
          <p:cNvGrpSpPr/>
          <p:nvPr/>
        </p:nvGrpSpPr>
        <p:grpSpPr>
          <a:xfrm>
            <a:off x="2603245" y="985011"/>
            <a:ext cx="1364147" cy="1102032"/>
            <a:chOff x="2623904" y="1198803"/>
            <a:chExt cx="1364147" cy="1102032"/>
          </a:xfrm>
        </p:grpSpPr>
        <p:grpSp>
          <p:nvGrpSpPr>
            <p:cNvPr id="7424" name="Google Shape;7424;p13"/>
            <p:cNvGrpSpPr/>
            <p:nvPr/>
          </p:nvGrpSpPr>
          <p:grpSpPr>
            <a:xfrm>
              <a:off x="2623907" y="1198803"/>
              <a:ext cx="1364144" cy="272899"/>
              <a:chOff x="2623907" y="1198803"/>
              <a:chExt cx="1364144" cy="272899"/>
            </a:xfrm>
          </p:grpSpPr>
          <p:sp>
            <p:nvSpPr>
              <p:cNvPr id="7425" name="Google Shape;7425;p13"/>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6" name="Google Shape;7426;p13"/>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7" name="Google Shape;7427;p13"/>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8" name="Google Shape;7428;p13"/>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9" name="Google Shape;7429;p13"/>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0" name="Google Shape;7430;p13"/>
            <p:cNvGrpSpPr/>
            <p:nvPr/>
          </p:nvGrpSpPr>
          <p:grpSpPr>
            <a:xfrm>
              <a:off x="2623904" y="1476964"/>
              <a:ext cx="1364144" cy="272899"/>
              <a:chOff x="2623904" y="1476964"/>
              <a:chExt cx="1364144" cy="272899"/>
            </a:xfrm>
          </p:grpSpPr>
          <p:sp>
            <p:nvSpPr>
              <p:cNvPr id="7431" name="Google Shape;7431;p13"/>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13"/>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3" name="Google Shape;7433;p13"/>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4" name="Google Shape;7434;p13"/>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13"/>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6" name="Google Shape;7436;p13"/>
            <p:cNvGrpSpPr/>
            <p:nvPr/>
          </p:nvGrpSpPr>
          <p:grpSpPr>
            <a:xfrm>
              <a:off x="2623907" y="1749775"/>
              <a:ext cx="1364144" cy="272899"/>
              <a:chOff x="2623907" y="1749775"/>
              <a:chExt cx="1364144" cy="272899"/>
            </a:xfrm>
          </p:grpSpPr>
          <p:sp>
            <p:nvSpPr>
              <p:cNvPr id="7437" name="Google Shape;7437;p13"/>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13"/>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9" name="Google Shape;7439;p13"/>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0" name="Google Shape;7440;p13"/>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13"/>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2" name="Google Shape;7442;p13"/>
            <p:cNvGrpSpPr/>
            <p:nvPr/>
          </p:nvGrpSpPr>
          <p:grpSpPr>
            <a:xfrm>
              <a:off x="2623904" y="2027936"/>
              <a:ext cx="1364144" cy="272899"/>
              <a:chOff x="2623904" y="2027936"/>
              <a:chExt cx="1364144" cy="272899"/>
            </a:xfrm>
          </p:grpSpPr>
          <p:sp>
            <p:nvSpPr>
              <p:cNvPr id="7443" name="Google Shape;7443;p13"/>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4" name="Google Shape;7444;p13"/>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5" name="Google Shape;7445;p13"/>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6" name="Google Shape;7446;p13"/>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7" name="Google Shape;7447;p13"/>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48" name="Google Shape;7448;p13"/>
          <p:cNvGrpSpPr/>
          <p:nvPr/>
        </p:nvGrpSpPr>
        <p:grpSpPr>
          <a:xfrm>
            <a:off x="2592706" y="2444193"/>
            <a:ext cx="1387541" cy="159124"/>
            <a:chOff x="3200660" y="2180272"/>
            <a:chExt cx="2563824" cy="378237"/>
          </a:xfrm>
        </p:grpSpPr>
        <p:sp>
          <p:nvSpPr>
            <p:cNvPr id="7449" name="Google Shape;7449;p1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0" name="Google Shape;7450;p1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1" name="Google Shape;7451;p1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2" name="Google Shape;7452;p1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3" name="Google Shape;7453;p1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4" name="Google Shape;7454;p1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5" name="Google Shape;7455;p1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6" name="Google Shape;7456;p1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7" name="Google Shape;7457;p1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8" name="Google Shape;7458;p1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1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0" name="Google Shape;7460;p1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1" name="Google Shape;7461;p1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1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3" name="Google Shape;7463;p1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4" name="Google Shape;7464;p1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5" name="Google Shape;7465;p1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6" name="Google Shape;7466;p1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7" name="Google Shape;7467;p13"/>
          <p:cNvGrpSpPr/>
          <p:nvPr/>
        </p:nvGrpSpPr>
        <p:grpSpPr>
          <a:xfrm>
            <a:off x="2589231" y="2722018"/>
            <a:ext cx="1390502" cy="159625"/>
            <a:chOff x="3530150" y="2790075"/>
            <a:chExt cx="1962600" cy="225300"/>
          </a:xfrm>
        </p:grpSpPr>
        <p:sp>
          <p:nvSpPr>
            <p:cNvPr id="7468" name="Google Shape;7468;p1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9" name="Google Shape;7469;p1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0" name="Google Shape;7470;p13"/>
          <p:cNvGrpSpPr/>
          <p:nvPr/>
        </p:nvGrpSpPr>
        <p:grpSpPr>
          <a:xfrm>
            <a:off x="2589884" y="3000344"/>
            <a:ext cx="1411629" cy="153761"/>
            <a:chOff x="3558802" y="4011427"/>
            <a:chExt cx="1866000" cy="111300"/>
          </a:xfrm>
        </p:grpSpPr>
        <p:sp>
          <p:nvSpPr>
            <p:cNvPr id="7471" name="Google Shape;7471;p1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2" name="Google Shape;7472;p1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3" name="Google Shape;7473;p13"/>
          <p:cNvGrpSpPr/>
          <p:nvPr/>
        </p:nvGrpSpPr>
        <p:grpSpPr>
          <a:xfrm>
            <a:off x="2589576" y="2205744"/>
            <a:ext cx="1383503" cy="119749"/>
            <a:chOff x="3465975" y="2270276"/>
            <a:chExt cx="1986364" cy="171929"/>
          </a:xfrm>
        </p:grpSpPr>
        <p:sp>
          <p:nvSpPr>
            <p:cNvPr id="7474" name="Google Shape;7474;p1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5" name="Google Shape;7475;p1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6" name="Google Shape;7476;p1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7" name="Google Shape;7477;p1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8" name="Google Shape;7478;p1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9" name="Google Shape;7479;p1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0" name="Google Shape;7480;p1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1" name="Google Shape;7481;p1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2" name="Google Shape;7482;p13"/>
          <p:cNvGrpSpPr/>
          <p:nvPr/>
        </p:nvGrpSpPr>
        <p:grpSpPr>
          <a:xfrm>
            <a:off x="2600584" y="3569394"/>
            <a:ext cx="1369531" cy="195460"/>
            <a:chOff x="723300" y="4253549"/>
            <a:chExt cx="2276482" cy="324900"/>
          </a:xfrm>
        </p:grpSpPr>
        <p:sp>
          <p:nvSpPr>
            <p:cNvPr id="7483" name="Google Shape;7483;p1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4" name="Google Shape;7484;p1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5" name="Google Shape;7485;p1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6" name="Google Shape;7486;p1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7" name="Google Shape;7487;p1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8" name="Google Shape;7488;p13"/>
          <p:cNvGrpSpPr/>
          <p:nvPr/>
        </p:nvGrpSpPr>
        <p:grpSpPr>
          <a:xfrm>
            <a:off x="2590145" y="3270574"/>
            <a:ext cx="1389066" cy="180119"/>
            <a:chOff x="705948" y="3788465"/>
            <a:chExt cx="2308953" cy="299400"/>
          </a:xfrm>
        </p:grpSpPr>
        <p:sp>
          <p:nvSpPr>
            <p:cNvPr id="7489" name="Google Shape;7489;p1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0" name="Google Shape;7490;p1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1" name="Google Shape;7491;p1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2" name="Google Shape;7492;p1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3" name="Google Shape;7493;p1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4" name="Google Shape;7494;p13"/>
          <p:cNvGrpSpPr/>
          <p:nvPr/>
        </p:nvGrpSpPr>
        <p:grpSpPr>
          <a:xfrm>
            <a:off x="2638082" y="3883554"/>
            <a:ext cx="1304609" cy="294074"/>
            <a:chOff x="2658741" y="4097347"/>
            <a:chExt cx="1304609" cy="294074"/>
          </a:xfrm>
        </p:grpSpPr>
        <p:grpSp>
          <p:nvGrpSpPr>
            <p:cNvPr id="7495" name="Google Shape;7495;p13"/>
            <p:cNvGrpSpPr/>
            <p:nvPr/>
          </p:nvGrpSpPr>
          <p:grpSpPr>
            <a:xfrm>
              <a:off x="2658741" y="4097347"/>
              <a:ext cx="118572" cy="294074"/>
              <a:chOff x="3343310" y="4475555"/>
              <a:chExt cx="127717" cy="316753"/>
            </a:xfrm>
          </p:grpSpPr>
          <p:sp>
            <p:nvSpPr>
              <p:cNvPr id="7496" name="Google Shape;7496;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7" name="Google Shape;7497;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8" name="Google Shape;7498;p13"/>
            <p:cNvGrpSpPr/>
            <p:nvPr/>
          </p:nvGrpSpPr>
          <p:grpSpPr>
            <a:xfrm>
              <a:off x="3815519" y="4098388"/>
              <a:ext cx="147831" cy="291991"/>
              <a:chOff x="3527539" y="4476677"/>
              <a:chExt cx="159232" cy="314510"/>
            </a:xfrm>
          </p:grpSpPr>
          <p:sp>
            <p:nvSpPr>
              <p:cNvPr id="7499" name="Google Shape;7499;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0" name="Google Shape;7500;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1" name="Google Shape;7501;p13"/>
            <p:cNvGrpSpPr/>
            <p:nvPr/>
          </p:nvGrpSpPr>
          <p:grpSpPr>
            <a:xfrm>
              <a:off x="3511696" y="4098388"/>
              <a:ext cx="147831" cy="291991"/>
              <a:chOff x="3527539" y="4476677"/>
              <a:chExt cx="159232" cy="314510"/>
            </a:xfrm>
          </p:grpSpPr>
          <p:sp>
            <p:nvSpPr>
              <p:cNvPr id="7502" name="Google Shape;7502;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3" name="Google Shape;7503;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4" name="Google Shape;7504;p13"/>
            <p:cNvGrpSpPr/>
            <p:nvPr/>
          </p:nvGrpSpPr>
          <p:grpSpPr>
            <a:xfrm>
              <a:off x="3207874" y="4098388"/>
              <a:ext cx="147831" cy="291991"/>
              <a:chOff x="3527539" y="4476677"/>
              <a:chExt cx="159232" cy="314510"/>
            </a:xfrm>
          </p:grpSpPr>
          <p:sp>
            <p:nvSpPr>
              <p:cNvPr id="7505" name="Google Shape;7505;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6" name="Google Shape;7506;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7" name="Google Shape;7507;p13"/>
            <p:cNvGrpSpPr/>
            <p:nvPr/>
          </p:nvGrpSpPr>
          <p:grpSpPr>
            <a:xfrm>
              <a:off x="2933305" y="4097347"/>
              <a:ext cx="118572" cy="294074"/>
              <a:chOff x="3343310" y="4475555"/>
              <a:chExt cx="127717" cy="316753"/>
            </a:xfrm>
          </p:grpSpPr>
          <p:sp>
            <p:nvSpPr>
              <p:cNvPr id="7508" name="Google Shape;7508;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9" name="Google Shape;7509;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10" name="Google Shape;7510;p13"/>
          <p:cNvGrpSpPr/>
          <p:nvPr/>
        </p:nvGrpSpPr>
        <p:grpSpPr>
          <a:xfrm>
            <a:off x="4256912" y="1866676"/>
            <a:ext cx="1433821" cy="191501"/>
            <a:chOff x="4273350" y="2080469"/>
            <a:chExt cx="1433821" cy="191501"/>
          </a:xfrm>
        </p:grpSpPr>
        <p:grpSp>
          <p:nvGrpSpPr>
            <p:cNvPr id="7511" name="Google Shape;7511;p13"/>
            <p:cNvGrpSpPr/>
            <p:nvPr/>
          </p:nvGrpSpPr>
          <p:grpSpPr>
            <a:xfrm>
              <a:off x="4273350" y="2080469"/>
              <a:ext cx="1433821" cy="0"/>
              <a:chOff x="5224975" y="2962250"/>
              <a:chExt cx="1544400" cy="0"/>
            </a:xfrm>
          </p:grpSpPr>
          <p:cxnSp>
            <p:nvCxnSpPr>
              <p:cNvPr id="7512" name="Google Shape;7512;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3" name="Google Shape;7513;p1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7514" name="Google Shape;7514;p13"/>
            <p:cNvGrpSpPr/>
            <p:nvPr/>
          </p:nvGrpSpPr>
          <p:grpSpPr>
            <a:xfrm>
              <a:off x="4273350" y="2271969"/>
              <a:ext cx="1433821" cy="0"/>
              <a:chOff x="5224975" y="2962250"/>
              <a:chExt cx="1544400" cy="0"/>
            </a:xfrm>
          </p:grpSpPr>
          <p:cxnSp>
            <p:nvCxnSpPr>
              <p:cNvPr id="7515" name="Google Shape;7515;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6" name="Google Shape;7516;p1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7517" name="Google Shape;7517;p13"/>
          <p:cNvGrpSpPr/>
          <p:nvPr/>
        </p:nvGrpSpPr>
        <p:grpSpPr>
          <a:xfrm>
            <a:off x="4258467" y="969244"/>
            <a:ext cx="1430711" cy="743389"/>
            <a:chOff x="5159450" y="1919950"/>
            <a:chExt cx="1541050" cy="862500"/>
          </a:xfrm>
        </p:grpSpPr>
        <p:sp>
          <p:nvSpPr>
            <p:cNvPr id="7518" name="Google Shape;7518;p1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519" name="Google Shape;7519;p13"/>
            <p:cNvGrpSpPr/>
            <p:nvPr/>
          </p:nvGrpSpPr>
          <p:grpSpPr>
            <a:xfrm>
              <a:off x="5159450" y="1919950"/>
              <a:ext cx="1541050" cy="862500"/>
              <a:chOff x="5159450" y="1919950"/>
              <a:chExt cx="1541050" cy="862500"/>
            </a:xfrm>
          </p:grpSpPr>
          <p:cxnSp>
            <p:nvCxnSpPr>
              <p:cNvPr id="7520" name="Google Shape;7520;p1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521" name="Google Shape;7521;p1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522" name="Google Shape;7522;p13"/>
          <p:cNvGrpSpPr/>
          <p:nvPr/>
        </p:nvGrpSpPr>
        <p:grpSpPr>
          <a:xfrm>
            <a:off x="4248581" y="2192571"/>
            <a:ext cx="1450484" cy="1052087"/>
            <a:chOff x="5230575" y="1554475"/>
            <a:chExt cx="2137150" cy="1550150"/>
          </a:xfrm>
        </p:grpSpPr>
        <p:sp>
          <p:nvSpPr>
            <p:cNvPr id="7523" name="Google Shape;7523;p1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4" name="Google Shape;7524;p1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5" name="Google Shape;7525;p1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6" name="Google Shape;7526;p1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7" name="Google Shape;7527;p1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8" name="Google Shape;7528;p1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9" name="Google Shape;7529;p1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0" name="Google Shape;7530;p1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1" name="Google Shape;7531;p1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2" name="Google Shape;7532;p1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3" name="Google Shape;7533;p1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4" name="Google Shape;7534;p1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5" name="Google Shape;7535;p1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36" name="Google Shape;7536;p13"/>
          <p:cNvGrpSpPr/>
          <p:nvPr/>
        </p:nvGrpSpPr>
        <p:grpSpPr>
          <a:xfrm rot="10800000">
            <a:off x="4265131" y="3284761"/>
            <a:ext cx="1417383" cy="887946"/>
            <a:chOff x="5645403" y="2920021"/>
            <a:chExt cx="2650800" cy="2180614"/>
          </a:xfrm>
        </p:grpSpPr>
        <p:sp>
          <p:nvSpPr>
            <p:cNvPr id="7537" name="Google Shape;7537;p1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38" name="Google Shape;7538;p13"/>
            <p:cNvCxnSpPr>
              <a:stCxn id="753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7539" name="Google Shape;7539;p1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0" name="Google Shape;7540;p13"/>
            <p:cNvCxnSpPr>
              <a:endCxn id="753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7541" name="Google Shape;7541;p1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2" name="Google Shape;7542;p13"/>
            <p:cNvCxnSpPr>
              <a:stCxn id="754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7543" name="Google Shape;7543;p1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4" name="Google Shape;7544;p13"/>
            <p:cNvCxnSpPr>
              <a:endCxn id="754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7545" name="Google Shape;7545;p13"/>
          <p:cNvGrpSpPr/>
          <p:nvPr/>
        </p:nvGrpSpPr>
        <p:grpSpPr>
          <a:xfrm>
            <a:off x="7365491" y="2188116"/>
            <a:ext cx="1071743" cy="1021579"/>
            <a:chOff x="7189833" y="2022667"/>
            <a:chExt cx="1251159" cy="1192597"/>
          </a:xfrm>
        </p:grpSpPr>
        <p:sp>
          <p:nvSpPr>
            <p:cNvPr id="7546" name="Google Shape;7546;p1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7" name="Google Shape;7547;p1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8" name="Google Shape;7548;p1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9" name="Google Shape;7549;p1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0" name="Google Shape;7550;p13"/>
          <p:cNvGrpSpPr/>
          <p:nvPr/>
        </p:nvGrpSpPr>
        <p:grpSpPr>
          <a:xfrm>
            <a:off x="706762" y="2614523"/>
            <a:ext cx="1695374" cy="1560837"/>
            <a:chOff x="727421" y="2828315"/>
            <a:chExt cx="1695374" cy="1560837"/>
          </a:xfrm>
        </p:grpSpPr>
        <p:grpSp>
          <p:nvGrpSpPr>
            <p:cNvPr id="7551" name="Google Shape;7551;p13"/>
            <p:cNvGrpSpPr/>
            <p:nvPr/>
          </p:nvGrpSpPr>
          <p:grpSpPr>
            <a:xfrm>
              <a:off x="819108" y="2882501"/>
              <a:ext cx="103104" cy="1426186"/>
              <a:chOff x="4674013" y="3100904"/>
              <a:chExt cx="122758" cy="1698043"/>
            </a:xfrm>
          </p:grpSpPr>
          <p:sp>
            <p:nvSpPr>
              <p:cNvPr id="7552" name="Google Shape;7552;p1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3" name="Google Shape;7553;p1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4" name="Google Shape;7554;p1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5" name="Google Shape;7555;p1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6" name="Google Shape;7556;p1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7" name="Google Shape;7557;p1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8" name="Google Shape;7558;p1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9" name="Google Shape;7559;p13"/>
            <p:cNvGrpSpPr/>
            <p:nvPr/>
          </p:nvGrpSpPr>
          <p:grpSpPr>
            <a:xfrm>
              <a:off x="1062475" y="2882501"/>
              <a:ext cx="103104" cy="1426186"/>
              <a:chOff x="4940438" y="3100904"/>
              <a:chExt cx="122758" cy="1698043"/>
            </a:xfrm>
          </p:grpSpPr>
          <p:sp>
            <p:nvSpPr>
              <p:cNvPr id="7560" name="Google Shape;7560;p1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1" name="Google Shape;7561;p1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2" name="Google Shape;7562;p1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3" name="Google Shape;7563;p1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4" name="Google Shape;7564;p1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5" name="Google Shape;7565;p1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6" name="Google Shape;7566;p1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7" name="Google Shape;7567;p13"/>
            <p:cNvGrpSpPr/>
            <p:nvPr/>
          </p:nvGrpSpPr>
          <p:grpSpPr>
            <a:xfrm>
              <a:off x="1299324" y="2882501"/>
              <a:ext cx="103104" cy="1426186"/>
              <a:chOff x="5206863" y="3100904"/>
              <a:chExt cx="122758" cy="1698043"/>
            </a:xfrm>
          </p:grpSpPr>
          <p:sp>
            <p:nvSpPr>
              <p:cNvPr id="7568" name="Google Shape;7568;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9" name="Google Shape;7569;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0" name="Google Shape;7570;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1" name="Google Shape;7571;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2" name="Google Shape;7572;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3" name="Google Shape;7573;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4" name="Google Shape;7574;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5" name="Google Shape;7575;p13"/>
            <p:cNvGrpSpPr/>
            <p:nvPr/>
          </p:nvGrpSpPr>
          <p:grpSpPr>
            <a:xfrm>
              <a:off x="1786057" y="2882501"/>
              <a:ext cx="103104" cy="1426186"/>
              <a:chOff x="6006138" y="3143629"/>
              <a:chExt cx="122758" cy="1698043"/>
            </a:xfrm>
          </p:grpSpPr>
          <p:sp>
            <p:nvSpPr>
              <p:cNvPr id="7576" name="Google Shape;7576;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7" name="Google Shape;7577;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8" name="Google Shape;7578;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9" name="Google Shape;7579;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0" name="Google Shape;7580;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1" name="Google Shape;7581;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2" name="Google Shape;7582;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3" name="Google Shape;7583;p13"/>
            <p:cNvGrpSpPr/>
            <p:nvPr/>
          </p:nvGrpSpPr>
          <p:grpSpPr>
            <a:xfrm>
              <a:off x="2029422" y="2882501"/>
              <a:ext cx="103104" cy="1426186"/>
              <a:chOff x="6805413" y="3100904"/>
              <a:chExt cx="122758" cy="1698043"/>
            </a:xfrm>
          </p:grpSpPr>
          <p:sp>
            <p:nvSpPr>
              <p:cNvPr id="7584" name="Google Shape;7584;p1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5" name="Google Shape;7585;p1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6" name="Google Shape;7586;p1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7" name="Google Shape;7587;p1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8" name="Google Shape;7588;p1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9" name="Google Shape;7589;p1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1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1" name="Google Shape;7591;p13"/>
            <p:cNvGrpSpPr/>
            <p:nvPr/>
          </p:nvGrpSpPr>
          <p:grpSpPr>
            <a:xfrm>
              <a:off x="727421" y="2828315"/>
              <a:ext cx="1695374" cy="1560837"/>
              <a:chOff x="734799" y="2782450"/>
              <a:chExt cx="1571100" cy="1577400"/>
            </a:xfrm>
          </p:grpSpPr>
          <p:cxnSp>
            <p:nvCxnSpPr>
              <p:cNvPr id="7592" name="Google Shape;7592;p1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593" name="Google Shape;7593;p1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594" name="Google Shape;7594;p13"/>
            <p:cNvGrpSpPr/>
            <p:nvPr/>
          </p:nvGrpSpPr>
          <p:grpSpPr>
            <a:xfrm>
              <a:off x="2272795" y="2882501"/>
              <a:ext cx="103104" cy="1426186"/>
              <a:chOff x="5206863" y="3100904"/>
              <a:chExt cx="122758" cy="1698043"/>
            </a:xfrm>
          </p:grpSpPr>
          <p:sp>
            <p:nvSpPr>
              <p:cNvPr id="7595" name="Google Shape;7595;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6" name="Google Shape;7596;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7" name="Google Shape;7597;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8" name="Google Shape;7598;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9" name="Google Shape;7599;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0" name="Google Shape;7600;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1" name="Google Shape;7601;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2" name="Google Shape;7602;p13"/>
            <p:cNvGrpSpPr/>
            <p:nvPr/>
          </p:nvGrpSpPr>
          <p:grpSpPr>
            <a:xfrm>
              <a:off x="1542694" y="2882501"/>
              <a:ext cx="103104" cy="1426186"/>
              <a:chOff x="6006138" y="3143629"/>
              <a:chExt cx="122758" cy="1698043"/>
            </a:xfrm>
          </p:grpSpPr>
          <p:sp>
            <p:nvSpPr>
              <p:cNvPr id="7603" name="Google Shape;7603;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4" name="Google Shape;7604;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5" name="Google Shape;7605;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6" name="Google Shape;7606;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8" name="Google Shape;7608;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9" name="Google Shape;7609;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10" name="Google Shape;7610;p13"/>
          <p:cNvGrpSpPr/>
          <p:nvPr/>
        </p:nvGrpSpPr>
        <p:grpSpPr>
          <a:xfrm>
            <a:off x="5915341" y="2192094"/>
            <a:ext cx="1248543" cy="1025319"/>
            <a:chOff x="5183758" y="1210600"/>
            <a:chExt cx="3605380" cy="2960783"/>
          </a:xfrm>
        </p:grpSpPr>
        <p:sp>
          <p:nvSpPr>
            <p:cNvPr id="7611" name="Google Shape;7611;p1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1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3" name="Google Shape;7613;p1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4" name="Google Shape;7614;p1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15" name="Google Shape;7615;p1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7616" name="Google Shape;7616;p1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7617" name="Google Shape;7617;p1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7618" name="Google Shape;7618;p1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7619" name="Google Shape;7619;p1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0" name="Google Shape;7620;p13"/>
          <p:cNvGrpSpPr/>
          <p:nvPr/>
        </p:nvGrpSpPr>
        <p:grpSpPr>
          <a:xfrm>
            <a:off x="5772403" y="3330411"/>
            <a:ext cx="2664831" cy="843440"/>
            <a:chOff x="5916567" y="1099697"/>
            <a:chExt cx="2556683" cy="809211"/>
          </a:xfrm>
        </p:grpSpPr>
        <p:sp>
          <p:nvSpPr>
            <p:cNvPr id="7621" name="Google Shape;7621;p1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2" name="Google Shape;7622;p1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3" name="Google Shape;7623;p1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4" name="Google Shape;7624;p1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1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1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7" name="Google Shape;7627;p1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8" name="Google Shape;7628;p1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9" name="Google Shape;7629;p13"/>
          <p:cNvGrpSpPr/>
          <p:nvPr/>
        </p:nvGrpSpPr>
        <p:grpSpPr>
          <a:xfrm>
            <a:off x="5879943" y="979270"/>
            <a:ext cx="1299869" cy="1023338"/>
            <a:chOff x="5900602" y="1193063"/>
            <a:chExt cx="1299869" cy="1023338"/>
          </a:xfrm>
        </p:grpSpPr>
        <p:grpSp>
          <p:nvGrpSpPr>
            <p:cNvPr id="7630" name="Google Shape;7630;p13"/>
            <p:cNvGrpSpPr/>
            <p:nvPr/>
          </p:nvGrpSpPr>
          <p:grpSpPr>
            <a:xfrm>
              <a:off x="6743564" y="1193063"/>
              <a:ext cx="456907" cy="700379"/>
              <a:chOff x="6743564" y="1193063"/>
              <a:chExt cx="456907" cy="700379"/>
            </a:xfrm>
          </p:grpSpPr>
          <p:grpSp>
            <p:nvGrpSpPr>
              <p:cNvPr id="7631" name="Google Shape;7631;p13"/>
              <p:cNvGrpSpPr/>
              <p:nvPr/>
            </p:nvGrpSpPr>
            <p:grpSpPr>
              <a:xfrm>
                <a:off x="6743564" y="1690724"/>
                <a:ext cx="214416" cy="202717"/>
                <a:chOff x="6743564" y="1690724"/>
                <a:chExt cx="214416" cy="202717"/>
              </a:xfrm>
            </p:grpSpPr>
            <p:sp>
              <p:nvSpPr>
                <p:cNvPr id="7632" name="Google Shape;7632;p13"/>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3" name="Google Shape;7633;p13"/>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4" name="Google Shape;7634;p13"/>
              <p:cNvGrpSpPr/>
              <p:nvPr/>
            </p:nvGrpSpPr>
            <p:grpSpPr>
              <a:xfrm>
                <a:off x="6915505" y="1193063"/>
                <a:ext cx="284966" cy="589637"/>
                <a:chOff x="6915505" y="1193063"/>
                <a:chExt cx="284966" cy="589637"/>
              </a:xfrm>
            </p:grpSpPr>
            <p:sp>
              <p:nvSpPr>
                <p:cNvPr id="7635" name="Google Shape;7635;p13"/>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36" name="Google Shape;7636;p1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7637" name="Google Shape;7637;p13"/>
            <p:cNvGrpSpPr/>
            <p:nvPr/>
          </p:nvGrpSpPr>
          <p:grpSpPr>
            <a:xfrm>
              <a:off x="6520337" y="1193063"/>
              <a:ext cx="341833" cy="801589"/>
              <a:chOff x="6520337" y="1193063"/>
              <a:chExt cx="341833" cy="801589"/>
            </a:xfrm>
          </p:grpSpPr>
          <p:grpSp>
            <p:nvGrpSpPr>
              <p:cNvPr id="7638" name="Google Shape;7638;p13"/>
              <p:cNvGrpSpPr/>
              <p:nvPr/>
            </p:nvGrpSpPr>
            <p:grpSpPr>
              <a:xfrm>
                <a:off x="6520337" y="1589514"/>
                <a:ext cx="213964" cy="405138"/>
                <a:chOff x="6520337" y="1589514"/>
                <a:chExt cx="213964" cy="405138"/>
              </a:xfrm>
            </p:grpSpPr>
            <p:sp>
              <p:nvSpPr>
                <p:cNvPr id="7639" name="Google Shape;7639;p13"/>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0" name="Google Shape;7640;p13"/>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1" name="Google Shape;7641;p13"/>
              <p:cNvGrpSpPr/>
              <p:nvPr/>
            </p:nvGrpSpPr>
            <p:grpSpPr>
              <a:xfrm>
                <a:off x="6577204" y="1193063"/>
                <a:ext cx="284966" cy="453562"/>
                <a:chOff x="6577204" y="1193063"/>
                <a:chExt cx="284966" cy="453562"/>
              </a:xfrm>
            </p:grpSpPr>
            <p:sp>
              <p:nvSpPr>
                <p:cNvPr id="7642" name="Google Shape;7642;p13"/>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43" name="Google Shape;7643;p1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7644" name="Google Shape;7644;p13"/>
            <p:cNvGrpSpPr/>
            <p:nvPr/>
          </p:nvGrpSpPr>
          <p:grpSpPr>
            <a:xfrm>
              <a:off x="6238903" y="1193063"/>
              <a:ext cx="300491" cy="901782"/>
              <a:chOff x="6238903" y="1193063"/>
              <a:chExt cx="300491" cy="901782"/>
            </a:xfrm>
          </p:grpSpPr>
          <p:grpSp>
            <p:nvGrpSpPr>
              <p:cNvPr id="7645" name="Google Shape;7645;p13"/>
              <p:cNvGrpSpPr/>
              <p:nvPr/>
            </p:nvGrpSpPr>
            <p:grpSpPr>
              <a:xfrm>
                <a:off x="6290865" y="1489295"/>
                <a:ext cx="248530" cy="605550"/>
                <a:chOff x="6290865" y="1489295"/>
                <a:chExt cx="248530" cy="605550"/>
              </a:xfrm>
            </p:grpSpPr>
            <p:sp>
              <p:nvSpPr>
                <p:cNvPr id="7646" name="Google Shape;7646;p13"/>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7" name="Google Shape;7647;p13"/>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8" name="Google Shape;7648;p13"/>
              <p:cNvGrpSpPr/>
              <p:nvPr/>
            </p:nvGrpSpPr>
            <p:grpSpPr>
              <a:xfrm>
                <a:off x="6238903" y="1193063"/>
                <a:ext cx="284966" cy="327512"/>
                <a:chOff x="6238903" y="1193063"/>
                <a:chExt cx="284966" cy="327512"/>
              </a:xfrm>
            </p:grpSpPr>
            <p:sp>
              <p:nvSpPr>
                <p:cNvPr id="7649" name="Google Shape;7649;p13"/>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0" name="Google Shape;7650;p1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7651" name="Google Shape;7651;p13"/>
            <p:cNvGrpSpPr/>
            <p:nvPr/>
          </p:nvGrpSpPr>
          <p:grpSpPr>
            <a:xfrm>
              <a:off x="5900602" y="1193063"/>
              <a:ext cx="444365" cy="1023338"/>
              <a:chOff x="5900602" y="1193063"/>
              <a:chExt cx="444365" cy="1023338"/>
            </a:xfrm>
          </p:grpSpPr>
          <p:grpSp>
            <p:nvGrpSpPr>
              <p:cNvPr id="7652" name="Google Shape;7652;p13"/>
              <p:cNvGrpSpPr/>
              <p:nvPr/>
            </p:nvGrpSpPr>
            <p:grpSpPr>
              <a:xfrm>
                <a:off x="6046501" y="1367757"/>
                <a:ext cx="298465" cy="848644"/>
                <a:chOff x="6046501" y="1367757"/>
                <a:chExt cx="298465" cy="848644"/>
              </a:xfrm>
            </p:grpSpPr>
            <p:sp>
              <p:nvSpPr>
                <p:cNvPr id="7653" name="Google Shape;7653;p13"/>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4" name="Google Shape;7654;p13"/>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5" name="Google Shape;7655;p13"/>
              <p:cNvGrpSpPr/>
              <p:nvPr/>
            </p:nvGrpSpPr>
            <p:grpSpPr>
              <a:xfrm>
                <a:off x="5900602" y="1193063"/>
                <a:ext cx="284966" cy="182312"/>
                <a:chOff x="5900602" y="1193063"/>
                <a:chExt cx="284966" cy="182312"/>
              </a:xfrm>
            </p:grpSpPr>
            <p:sp>
              <p:nvSpPr>
                <p:cNvPr id="7656" name="Google Shape;7656;p13"/>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7" name="Google Shape;7657;p1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7658" name="Google Shape;7658;p13"/>
          <p:cNvGrpSpPr/>
          <p:nvPr/>
        </p:nvGrpSpPr>
        <p:grpSpPr>
          <a:xfrm>
            <a:off x="7217825" y="979415"/>
            <a:ext cx="1219413" cy="1051379"/>
            <a:chOff x="7287122" y="1165658"/>
            <a:chExt cx="1219413" cy="1051379"/>
          </a:xfrm>
        </p:grpSpPr>
        <p:grpSp>
          <p:nvGrpSpPr>
            <p:cNvPr id="7659" name="Google Shape;7659;p13"/>
            <p:cNvGrpSpPr/>
            <p:nvPr/>
          </p:nvGrpSpPr>
          <p:grpSpPr>
            <a:xfrm>
              <a:off x="7287162" y="1969723"/>
              <a:ext cx="1219372" cy="247314"/>
              <a:chOff x="7287162" y="1969723"/>
              <a:chExt cx="1219372" cy="247314"/>
            </a:xfrm>
          </p:grpSpPr>
          <p:sp>
            <p:nvSpPr>
              <p:cNvPr id="7660" name="Google Shape;7660;p13"/>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1" name="Google Shape;7661;p13"/>
              <p:cNvGrpSpPr/>
              <p:nvPr/>
            </p:nvGrpSpPr>
            <p:grpSpPr>
              <a:xfrm>
                <a:off x="7287162" y="2063892"/>
                <a:ext cx="1151713" cy="73432"/>
                <a:chOff x="7287162" y="2063892"/>
                <a:chExt cx="1151713" cy="73432"/>
              </a:xfrm>
            </p:grpSpPr>
            <p:sp>
              <p:nvSpPr>
                <p:cNvPr id="7662" name="Google Shape;7662;p13"/>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3" name="Google Shape;7663;p1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664" name="Google Shape;7664;p13"/>
            <p:cNvGrpSpPr/>
            <p:nvPr/>
          </p:nvGrpSpPr>
          <p:grpSpPr>
            <a:xfrm>
              <a:off x="7287122" y="1712201"/>
              <a:ext cx="1219403" cy="246780"/>
              <a:chOff x="7287122" y="1712201"/>
              <a:chExt cx="1219403" cy="246780"/>
            </a:xfrm>
          </p:grpSpPr>
          <p:sp>
            <p:nvSpPr>
              <p:cNvPr id="7665" name="Google Shape;7665;p13"/>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6" name="Google Shape;7666;p13"/>
              <p:cNvGrpSpPr/>
              <p:nvPr/>
            </p:nvGrpSpPr>
            <p:grpSpPr>
              <a:xfrm>
                <a:off x="7287122" y="1842861"/>
                <a:ext cx="1005303" cy="73419"/>
                <a:chOff x="7287122" y="1842861"/>
                <a:chExt cx="1005303" cy="73419"/>
              </a:xfrm>
            </p:grpSpPr>
            <p:sp>
              <p:nvSpPr>
                <p:cNvPr id="7667" name="Google Shape;7667;p1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8" name="Google Shape;7668;p1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669" name="Google Shape;7669;p13"/>
            <p:cNvGrpSpPr/>
            <p:nvPr/>
          </p:nvGrpSpPr>
          <p:grpSpPr>
            <a:xfrm>
              <a:off x="7287162" y="1447520"/>
              <a:ext cx="1219363" cy="286683"/>
              <a:chOff x="7287162" y="1447520"/>
              <a:chExt cx="1219363" cy="286683"/>
            </a:xfrm>
          </p:grpSpPr>
          <p:sp>
            <p:nvSpPr>
              <p:cNvPr id="7670" name="Google Shape;7670;p13"/>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1" name="Google Shape;7671;p13"/>
              <p:cNvGrpSpPr/>
              <p:nvPr/>
            </p:nvGrpSpPr>
            <p:grpSpPr>
              <a:xfrm>
                <a:off x="7287162" y="1581977"/>
                <a:ext cx="852763" cy="73432"/>
                <a:chOff x="7287162" y="1581977"/>
                <a:chExt cx="852763" cy="73432"/>
              </a:xfrm>
            </p:grpSpPr>
            <p:sp>
              <p:nvSpPr>
                <p:cNvPr id="7672" name="Google Shape;7672;p13"/>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3" name="Google Shape;7673;p1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674" name="Google Shape;7674;p13"/>
            <p:cNvGrpSpPr/>
            <p:nvPr/>
          </p:nvGrpSpPr>
          <p:grpSpPr>
            <a:xfrm>
              <a:off x="7287162" y="1165658"/>
              <a:ext cx="1219363" cy="344284"/>
              <a:chOff x="7287162" y="1165658"/>
              <a:chExt cx="1219363" cy="344284"/>
            </a:xfrm>
          </p:grpSpPr>
          <p:sp>
            <p:nvSpPr>
              <p:cNvPr id="7675" name="Google Shape;7675;p13"/>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6" name="Google Shape;7676;p13"/>
              <p:cNvGrpSpPr/>
              <p:nvPr/>
            </p:nvGrpSpPr>
            <p:grpSpPr>
              <a:xfrm>
                <a:off x="7287162" y="1341025"/>
                <a:ext cx="695663" cy="73423"/>
                <a:chOff x="7287162" y="1341025"/>
                <a:chExt cx="695663" cy="73423"/>
              </a:xfrm>
            </p:grpSpPr>
            <p:sp>
              <p:nvSpPr>
                <p:cNvPr id="7677" name="Google Shape;7677;p13"/>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8" name="Google Shape;7678;p1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82"/>
        <p:cNvGrpSpPr/>
        <p:nvPr/>
      </p:nvGrpSpPr>
      <p:grpSpPr>
        <a:xfrm>
          <a:off x="0" y="0"/>
          <a:ext cx="0" cy="0"/>
          <a:chOff x="0" y="0"/>
          <a:chExt cx="0" cy="0"/>
        </a:xfrm>
      </p:grpSpPr>
      <p:sp>
        <p:nvSpPr>
          <p:cNvPr id="7683" name="Google Shape;7683;p1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7684" name="Google Shape;7684;p14"/>
          <p:cNvGrpSpPr/>
          <p:nvPr/>
        </p:nvGrpSpPr>
        <p:grpSpPr>
          <a:xfrm>
            <a:off x="830341" y="2307733"/>
            <a:ext cx="340168" cy="298978"/>
            <a:chOff x="892750" y="267400"/>
            <a:chExt cx="483125" cy="424625"/>
          </a:xfrm>
        </p:grpSpPr>
        <p:sp>
          <p:nvSpPr>
            <p:cNvPr id="7685" name="Google Shape;7685;p1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86" name="Google Shape;7686;p1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87" name="Google Shape;7687;p1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688" name="Google Shape;7688;p14"/>
          <p:cNvGrpSpPr/>
          <p:nvPr/>
        </p:nvGrpSpPr>
        <p:grpSpPr>
          <a:xfrm>
            <a:off x="1268776" y="2287121"/>
            <a:ext cx="298996" cy="340204"/>
            <a:chOff x="1516475" y="238075"/>
            <a:chExt cx="424650" cy="483175"/>
          </a:xfrm>
        </p:grpSpPr>
        <p:sp>
          <p:nvSpPr>
            <p:cNvPr id="7689" name="Google Shape;7689;p1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0" name="Google Shape;7690;p1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691" name="Google Shape;7691;p14"/>
          <p:cNvGrpSpPr/>
          <p:nvPr/>
        </p:nvGrpSpPr>
        <p:grpSpPr>
          <a:xfrm>
            <a:off x="1661867" y="2367520"/>
            <a:ext cx="341488" cy="179405"/>
            <a:chOff x="2080675" y="352325"/>
            <a:chExt cx="485000" cy="254800"/>
          </a:xfrm>
        </p:grpSpPr>
        <p:sp>
          <p:nvSpPr>
            <p:cNvPr id="7692" name="Google Shape;7692;p1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3" name="Google Shape;7693;p1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694" name="Google Shape;7694;p14"/>
          <p:cNvGrpSpPr/>
          <p:nvPr/>
        </p:nvGrpSpPr>
        <p:grpSpPr>
          <a:xfrm>
            <a:off x="2111046" y="2287138"/>
            <a:ext cx="298996" cy="340168"/>
            <a:chOff x="2705375" y="238125"/>
            <a:chExt cx="424650" cy="483125"/>
          </a:xfrm>
        </p:grpSpPr>
        <p:sp>
          <p:nvSpPr>
            <p:cNvPr id="7695" name="Google Shape;7695;p1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6" name="Google Shape;7696;p1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7" name="Google Shape;7697;p1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698" name="Google Shape;7698;p1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699" name="Google Shape;7699;p14"/>
          <p:cNvGrpSpPr/>
          <p:nvPr/>
        </p:nvGrpSpPr>
        <p:grpSpPr>
          <a:xfrm>
            <a:off x="2527187" y="2287455"/>
            <a:ext cx="301161" cy="339535"/>
            <a:chOff x="3299850" y="238575"/>
            <a:chExt cx="427725" cy="482225"/>
          </a:xfrm>
        </p:grpSpPr>
        <p:sp>
          <p:nvSpPr>
            <p:cNvPr id="7700" name="Google Shape;7700;p1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1" name="Google Shape;7701;p1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2" name="Google Shape;7702;p1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3" name="Google Shape;7703;p1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4" name="Google Shape;7704;p1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05" name="Google Shape;7705;p14"/>
          <p:cNvGrpSpPr/>
          <p:nvPr/>
        </p:nvGrpSpPr>
        <p:grpSpPr>
          <a:xfrm>
            <a:off x="2914108" y="2287138"/>
            <a:ext cx="352455" cy="340168"/>
            <a:chOff x="3857225" y="238125"/>
            <a:chExt cx="500575" cy="483125"/>
          </a:xfrm>
        </p:grpSpPr>
        <p:sp>
          <p:nvSpPr>
            <p:cNvPr id="7706" name="Google Shape;7706;p1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7" name="Google Shape;7707;p1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8" name="Google Shape;7708;p1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09" name="Google Shape;7709;p1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0" name="Google Shape;7710;p1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1" name="Google Shape;7711;p1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2" name="Google Shape;7712;p1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13" name="Google Shape;7713;p1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14" name="Google Shape;7714;p14"/>
          <p:cNvGrpSpPr/>
          <p:nvPr/>
        </p:nvGrpSpPr>
        <p:grpSpPr>
          <a:xfrm>
            <a:off x="3760885" y="2287165"/>
            <a:ext cx="340186" cy="340116"/>
            <a:chOff x="5053900" y="238200"/>
            <a:chExt cx="483150" cy="483050"/>
          </a:xfrm>
        </p:grpSpPr>
        <p:sp>
          <p:nvSpPr>
            <p:cNvPr id="7715" name="Google Shape;7715;p1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6" name="Google Shape;7716;p1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7" name="Google Shape;7717;p1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18" name="Google Shape;7718;p1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19" name="Google Shape;7719;p14"/>
          <p:cNvGrpSpPr/>
          <p:nvPr/>
        </p:nvGrpSpPr>
        <p:grpSpPr>
          <a:xfrm>
            <a:off x="4174835" y="2287138"/>
            <a:ext cx="340168" cy="340168"/>
            <a:chOff x="5648375" y="238125"/>
            <a:chExt cx="483125" cy="483125"/>
          </a:xfrm>
        </p:grpSpPr>
        <p:sp>
          <p:nvSpPr>
            <p:cNvPr id="7720" name="Google Shape;7720;p1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1" name="Google Shape;7721;p1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2" name="Google Shape;7722;p1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3" name="Google Shape;7723;p1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4" name="Google Shape;7724;p1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5" name="Google Shape;7725;p1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6" name="Google Shape;7726;p1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7" name="Google Shape;7727;p1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8" name="Google Shape;7728;p1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29" name="Google Shape;7729;p1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30" name="Google Shape;7730;p14"/>
          <p:cNvGrpSpPr/>
          <p:nvPr/>
        </p:nvGrpSpPr>
        <p:grpSpPr>
          <a:xfrm>
            <a:off x="4591521" y="2287138"/>
            <a:ext cx="340168" cy="340168"/>
            <a:chOff x="6242825" y="238125"/>
            <a:chExt cx="483125" cy="483125"/>
          </a:xfrm>
        </p:grpSpPr>
        <p:sp>
          <p:nvSpPr>
            <p:cNvPr id="7731" name="Google Shape;7731;p1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2" name="Google Shape;7732;p1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3" name="Google Shape;7733;p1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34" name="Google Shape;7734;p14"/>
          <p:cNvGrpSpPr/>
          <p:nvPr/>
        </p:nvGrpSpPr>
        <p:grpSpPr>
          <a:xfrm>
            <a:off x="828643" y="2727362"/>
            <a:ext cx="343566" cy="298943"/>
            <a:chOff x="889275" y="861850"/>
            <a:chExt cx="487950" cy="424575"/>
          </a:xfrm>
        </p:grpSpPr>
        <p:sp>
          <p:nvSpPr>
            <p:cNvPr id="7735" name="Google Shape;7735;p1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6" name="Google Shape;7736;p1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7" name="Google Shape;7737;p1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38" name="Google Shape;7738;p1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39" name="Google Shape;7739;p1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0" name="Google Shape;7740;p1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41" name="Google Shape;7741;p14"/>
          <p:cNvGrpSpPr/>
          <p:nvPr/>
        </p:nvGrpSpPr>
        <p:grpSpPr>
          <a:xfrm>
            <a:off x="2090460" y="2706749"/>
            <a:ext cx="340168" cy="340168"/>
            <a:chOff x="2676100" y="832575"/>
            <a:chExt cx="483125" cy="483125"/>
          </a:xfrm>
        </p:grpSpPr>
        <p:sp>
          <p:nvSpPr>
            <p:cNvPr id="7742" name="Google Shape;7742;p1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3" name="Google Shape;7743;p1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4" name="Google Shape;7744;p1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45" name="Google Shape;7745;p14"/>
          <p:cNvGrpSpPr/>
          <p:nvPr/>
        </p:nvGrpSpPr>
        <p:grpSpPr>
          <a:xfrm>
            <a:off x="2501963" y="2706749"/>
            <a:ext cx="351610" cy="340168"/>
            <a:chOff x="3270550" y="832575"/>
            <a:chExt cx="499375" cy="483125"/>
          </a:xfrm>
        </p:grpSpPr>
        <p:sp>
          <p:nvSpPr>
            <p:cNvPr id="7746" name="Google Shape;7746;p1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7" name="Google Shape;7747;p1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48" name="Google Shape;7748;p1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49" name="Google Shape;7749;p14"/>
          <p:cNvGrpSpPr/>
          <p:nvPr/>
        </p:nvGrpSpPr>
        <p:grpSpPr>
          <a:xfrm>
            <a:off x="2920243" y="2717381"/>
            <a:ext cx="340186" cy="318904"/>
            <a:chOff x="3865000" y="847675"/>
            <a:chExt cx="483150" cy="452925"/>
          </a:xfrm>
        </p:grpSpPr>
        <p:sp>
          <p:nvSpPr>
            <p:cNvPr id="7750" name="Google Shape;7750;p1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1" name="Google Shape;7751;p1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2" name="Google Shape;7752;p1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3" name="Google Shape;7753;p1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54" name="Google Shape;7754;p14"/>
          <p:cNvGrpSpPr/>
          <p:nvPr/>
        </p:nvGrpSpPr>
        <p:grpSpPr>
          <a:xfrm>
            <a:off x="3335925" y="2727300"/>
            <a:ext cx="344798" cy="299066"/>
            <a:chOff x="4452900" y="861750"/>
            <a:chExt cx="489700" cy="424750"/>
          </a:xfrm>
        </p:grpSpPr>
        <p:sp>
          <p:nvSpPr>
            <p:cNvPr id="7755" name="Google Shape;7755;p1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6" name="Google Shape;7756;p1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57" name="Google Shape;7757;p1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58" name="Google Shape;7758;p14"/>
          <p:cNvGrpSpPr/>
          <p:nvPr/>
        </p:nvGrpSpPr>
        <p:grpSpPr>
          <a:xfrm>
            <a:off x="3753158" y="2706758"/>
            <a:ext cx="355641" cy="340151"/>
            <a:chOff x="5049750" y="832600"/>
            <a:chExt cx="505100" cy="483100"/>
          </a:xfrm>
        </p:grpSpPr>
        <p:sp>
          <p:nvSpPr>
            <p:cNvPr id="7759" name="Google Shape;7759;p1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0" name="Google Shape;7760;p1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61" name="Google Shape;7761;p1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62" name="Google Shape;7762;p14"/>
          <p:cNvGrpSpPr/>
          <p:nvPr/>
        </p:nvGrpSpPr>
        <p:grpSpPr>
          <a:xfrm>
            <a:off x="4612107" y="2706749"/>
            <a:ext cx="298996" cy="340168"/>
            <a:chOff x="6272100" y="832575"/>
            <a:chExt cx="424650" cy="483125"/>
          </a:xfrm>
        </p:grpSpPr>
        <p:sp>
          <p:nvSpPr>
            <p:cNvPr id="7763" name="Google Shape;7763;p1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4" name="Google Shape;7764;p1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65" name="Google Shape;7765;p14"/>
          <p:cNvGrpSpPr/>
          <p:nvPr/>
        </p:nvGrpSpPr>
        <p:grpSpPr>
          <a:xfrm>
            <a:off x="830315" y="3125798"/>
            <a:ext cx="340221" cy="340186"/>
            <a:chOff x="893650" y="1428000"/>
            <a:chExt cx="483200" cy="483150"/>
          </a:xfrm>
        </p:grpSpPr>
        <p:sp>
          <p:nvSpPr>
            <p:cNvPr id="7766" name="Google Shape;7766;p1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7" name="Google Shape;7767;p1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8" name="Google Shape;7768;p1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69" name="Google Shape;7769;p1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70" name="Google Shape;7770;p1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1" name="Google Shape;7771;p1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72" name="Google Shape;7772;p14"/>
          <p:cNvGrpSpPr/>
          <p:nvPr/>
        </p:nvGrpSpPr>
        <p:grpSpPr>
          <a:xfrm>
            <a:off x="2084132" y="3146463"/>
            <a:ext cx="352825" cy="298855"/>
            <a:chOff x="2676100" y="1456375"/>
            <a:chExt cx="501100" cy="424450"/>
          </a:xfrm>
        </p:grpSpPr>
        <p:sp>
          <p:nvSpPr>
            <p:cNvPr id="7773" name="Google Shape;7773;p1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4" name="Google Shape;7774;p1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5" name="Google Shape;7775;p1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76" name="Google Shape;7776;p14"/>
          <p:cNvGrpSpPr/>
          <p:nvPr/>
        </p:nvGrpSpPr>
        <p:grpSpPr>
          <a:xfrm>
            <a:off x="2507657" y="3125806"/>
            <a:ext cx="340221" cy="340168"/>
            <a:chOff x="3270475" y="1427025"/>
            <a:chExt cx="483200" cy="483125"/>
          </a:xfrm>
        </p:grpSpPr>
        <p:sp>
          <p:nvSpPr>
            <p:cNvPr id="7777" name="Google Shape;7777;p1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8" name="Google Shape;7778;p1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79" name="Google Shape;7779;p1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80" name="Google Shape;7780;p14"/>
          <p:cNvGrpSpPr/>
          <p:nvPr/>
        </p:nvGrpSpPr>
        <p:grpSpPr>
          <a:xfrm>
            <a:off x="2918570" y="3125780"/>
            <a:ext cx="343530" cy="340221"/>
            <a:chOff x="3860250" y="1427025"/>
            <a:chExt cx="487900" cy="483200"/>
          </a:xfrm>
        </p:grpSpPr>
        <p:sp>
          <p:nvSpPr>
            <p:cNvPr id="7781" name="Google Shape;7781;p1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82" name="Google Shape;7782;p1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83" name="Google Shape;7783;p1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84" name="Google Shape;7784;p1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85" name="Google Shape;7785;p1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86" name="Google Shape;7786;p14"/>
          <p:cNvGrpSpPr/>
          <p:nvPr/>
        </p:nvGrpSpPr>
        <p:grpSpPr>
          <a:xfrm>
            <a:off x="4174808" y="3125806"/>
            <a:ext cx="340221" cy="340168"/>
            <a:chOff x="5648375" y="1427025"/>
            <a:chExt cx="483200" cy="483125"/>
          </a:xfrm>
        </p:grpSpPr>
        <p:sp>
          <p:nvSpPr>
            <p:cNvPr id="7787" name="Google Shape;7787;p1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88" name="Google Shape;7788;p1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89" name="Google Shape;7789;p14"/>
          <p:cNvGrpSpPr/>
          <p:nvPr/>
        </p:nvGrpSpPr>
        <p:grpSpPr>
          <a:xfrm>
            <a:off x="4589294" y="3125789"/>
            <a:ext cx="344622" cy="340204"/>
            <a:chOff x="6238300" y="1426975"/>
            <a:chExt cx="489450" cy="483175"/>
          </a:xfrm>
        </p:grpSpPr>
        <p:sp>
          <p:nvSpPr>
            <p:cNvPr id="7790" name="Google Shape;7790;p1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1" name="Google Shape;7791;p1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2" name="Google Shape;7792;p1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793" name="Google Shape;7793;p1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794" name="Google Shape;7794;p14"/>
          <p:cNvGrpSpPr/>
          <p:nvPr/>
        </p:nvGrpSpPr>
        <p:grpSpPr>
          <a:xfrm>
            <a:off x="1248190" y="3544794"/>
            <a:ext cx="340168" cy="340186"/>
            <a:chOff x="1487200" y="2021475"/>
            <a:chExt cx="483125" cy="483150"/>
          </a:xfrm>
        </p:grpSpPr>
        <p:sp>
          <p:nvSpPr>
            <p:cNvPr id="7795" name="Google Shape;7795;p1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6" name="Google Shape;7796;p1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7" name="Google Shape;7797;p1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798" name="Google Shape;7798;p1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799" name="Google Shape;7799;p14"/>
          <p:cNvGrpSpPr/>
          <p:nvPr/>
        </p:nvGrpSpPr>
        <p:grpSpPr>
          <a:xfrm>
            <a:off x="1662527" y="3565398"/>
            <a:ext cx="340168" cy="298978"/>
            <a:chOff x="2081650" y="2050750"/>
            <a:chExt cx="483125" cy="424625"/>
          </a:xfrm>
        </p:grpSpPr>
        <p:sp>
          <p:nvSpPr>
            <p:cNvPr id="7800" name="Google Shape;7800;p1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1" name="Google Shape;7801;p1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2" name="Google Shape;7802;p1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3" name="Google Shape;7803;p1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4" name="Google Shape;7804;p1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5" name="Google Shape;7805;p1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06" name="Google Shape;7806;p14"/>
          <p:cNvGrpSpPr/>
          <p:nvPr/>
        </p:nvGrpSpPr>
        <p:grpSpPr>
          <a:xfrm>
            <a:off x="2090460" y="3588721"/>
            <a:ext cx="340168" cy="252332"/>
            <a:chOff x="2676100" y="2083800"/>
            <a:chExt cx="483125" cy="358375"/>
          </a:xfrm>
        </p:grpSpPr>
        <p:sp>
          <p:nvSpPr>
            <p:cNvPr id="7807" name="Google Shape;7807;p1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08" name="Google Shape;7808;p1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09" name="Google Shape;7809;p14"/>
          <p:cNvGrpSpPr/>
          <p:nvPr/>
        </p:nvGrpSpPr>
        <p:grpSpPr>
          <a:xfrm>
            <a:off x="2515974" y="3554766"/>
            <a:ext cx="323587" cy="320242"/>
            <a:chOff x="3282325" y="2035675"/>
            <a:chExt cx="459575" cy="454825"/>
          </a:xfrm>
        </p:grpSpPr>
        <p:sp>
          <p:nvSpPr>
            <p:cNvPr id="7810" name="Google Shape;7810;p1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1" name="Google Shape;7811;p1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2" name="Google Shape;7812;p1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3" name="Google Shape;7813;p1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14" name="Google Shape;7814;p1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5" name="Google Shape;7815;p1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16" name="Google Shape;7816;p14"/>
          <p:cNvGrpSpPr/>
          <p:nvPr/>
        </p:nvGrpSpPr>
        <p:grpSpPr>
          <a:xfrm>
            <a:off x="3760673" y="3544803"/>
            <a:ext cx="340608" cy="340168"/>
            <a:chOff x="5053900" y="2021500"/>
            <a:chExt cx="483750" cy="483125"/>
          </a:xfrm>
        </p:grpSpPr>
        <p:sp>
          <p:nvSpPr>
            <p:cNvPr id="7817" name="Google Shape;7817;p1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8" name="Google Shape;7818;p1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19" name="Google Shape;7819;p1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0" name="Google Shape;7820;p1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1" name="Google Shape;7821;p1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2" name="Google Shape;7822;p1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3" name="Google Shape;7823;p1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4" name="Google Shape;7824;p1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25" name="Google Shape;7825;p1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26" name="Google Shape;7826;p14"/>
          <p:cNvGrpSpPr/>
          <p:nvPr/>
        </p:nvGrpSpPr>
        <p:grpSpPr>
          <a:xfrm>
            <a:off x="4585773" y="3547971"/>
            <a:ext cx="351663" cy="333831"/>
            <a:chOff x="6222125" y="2025975"/>
            <a:chExt cx="499450" cy="474125"/>
          </a:xfrm>
        </p:grpSpPr>
        <p:sp>
          <p:nvSpPr>
            <p:cNvPr id="7827" name="Google Shape;7827;p1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8" name="Google Shape;7828;p1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29" name="Google Shape;7829;p1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30" name="Google Shape;7830;p14"/>
          <p:cNvGrpSpPr/>
          <p:nvPr/>
        </p:nvGrpSpPr>
        <p:grpSpPr>
          <a:xfrm>
            <a:off x="5043335" y="2364541"/>
            <a:ext cx="335504" cy="185953"/>
            <a:chOff x="896050" y="2725450"/>
            <a:chExt cx="476500" cy="264100"/>
          </a:xfrm>
        </p:grpSpPr>
        <p:sp>
          <p:nvSpPr>
            <p:cNvPr id="7831" name="Google Shape;7831;p1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32" name="Google Shape;7832;p1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33" name="Google Shape;7833;p1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34" name="Google Shape;7834;p14"/>
          <p:cNvGrpSpPr/>
          <p:nvPr/>
        </p:nvGrpSpPr>
        <p:grpSpPr>
          <a:xfrm>
            <a:off x="5474075" y="2287425"/>
            <a:ext cx="340168" cy="340186"/>
            <a:chOff x="1487200" y="2615925"/>
            <a:chExt cx="483125" cy="483150"/>
          </a:xfrm>
        </p:grpSpPr>
        <p:sp>
          <p:nvSpPr>
            <p:cNvPr id="7835" name="Google Shape;7835;p1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36" name="Google Shape;7836;p1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37" name="Google Shape;7837;p1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38" name="Google Shape;7838;p14"/>
          <p:cNvGrpSpPr/>
          <p:nvPr/>
        </p:nvGrpSpPr>
        <p:grpSpPr>
          <a:xfrm>
            <a:off x="5874024" y="2287425"/>
            <a:ext cx="353564" cy="340186"/>
            <a:chOff x="2077575" y="2615925"/>
            <a:chExt cx="502150" cy="483150"/>
          </a:xfrm>
        </p:grpSpPr>
        <p:sp>
          <p:nvSpPr>
            <p:cNvPr id="7839" name="Google Shape;7839;p1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0" name="Google Shape;7840;p1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1" name="Google Shape;7841;p1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2" name="Google Shape;7842;p1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43" name="Google Shape;7843;p14"/>
          <p:cNvGrpSpPr/>
          <p:nvPr/>
        </p:nvGrpSpPr>
        <p:grpSpPr>
          <a:xfrm>
            <a:off x="6297813" y="2303452"/>
            <a:ext cx="334536" cy="308132"/>
            <a:chOff x="2680100" y="2638725"/>
            <a:chExt cx="475125" cy="437625"/>
          </a:xfrm>
        </p:grpSpPr>
        <p:sp>
          <p:nvSpPr>
            <p:cNvPr id="7844" name="Google Shape;7844;p1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5" name="Google Shape;7845;p1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6" name="Google Shape;7846;p1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47" name="Google Shape;7847;p1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48" name="Google Shape;7848;p14"/>
          <p:cNvGrpSpPr/>
          <p:nvPr/>
        </p:nvGrpSpPr>
        <p:grpSpPr>
          <a:xfrm>
            <a:off x="6763452" y="2287425"/>
            <a:ext cx="239183" cy="340186"/>
            <a:chOff x="3342275" y="2615925"/>
            <a:chExt cx="339700" cy="483150"/>
          </a:xfrm>
        </p:grpSpPr>
        <p:sp>
          <p:nvSpPr>
            <p:cNvPr id="7849" name="Google Shape;7849;p1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0" name="Google Shape;7850;p1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51" name="Google Shape;7851;p1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2" name="Google Shape;7852;p1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3" name="Google Shape;7853;p1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54" name="Google Shape;7854;p14"/>
          <p:cNvGrpSpPr/>
          <p:nvPr/>
        </p:nvGrpSpPr>
        <p:grpSpPr>
          <a:xfrm>
            <a:off x="5380655" y="3961361"/>
            <a:ext cx="339482" cy="339271"/>
            <a:chOff x="5648900" y="2616600"/>
            <a:chExt cx="482150" cy="481850"/>
          </a:xfrm>
        </p:grpSpPr>
        <p:sp>
          <p:nvSpPr>
            <p:cNvPr id="7855" name="Google Shape;7855;p1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6" name="Google Shape;7856;p1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57" name="Google Shape;7857;p14"/>
          <p:cNvGrpSpPr/>
          <p:nvPr/>
        </p:nvGrpSpPr>
        <p:grpSpPr>
          <a:xfrm>
            <a:off x="3699939" y="3968149"/>
            <a:ext cx="325626" cy="325694"/>
            <a:chOff x="6242825" y="2615925"/>
            <a:chExt cx="483125" cy="483225"/>
          </a:xfrm>
        </p:grpSpPr>
        <p:sp>
          <p:nvSpPr>
            <p:cNvPr id="7858" name="Google Shape;7858;p1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59" name="Google Shape;7859;p1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0" name="Google Shape;7860;p1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1" name="Google Shape;7861;p1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2" name="Google Shape;7862;p1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63" name="Google Shape;7863;p1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64" name="Google Shape;7864;p14"/>
          <p:cNvGrpSpPr/>
          <p:nvPr/>
        </p:nvGrpSpPr>
        <p:grpSpPr>
          <a:xfrm>
            <a:off x="5473116" y="2707036"/>
            <a:ext cx="342087" cy="340186"/>
            <a:chOff x="1487200" y="3210375"/>
            <a:chExt cx="485850" cy="483150"/>
          </a:xfrm>
        </p:grpSpPr>
        <p:sp>
          <p:nvSpPr>
            <p:cNvPr id="7865" name="Google Shape;7865;p1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6" name="Google Shape;7866;p1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7" name="Google Shape;7867;p1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68" name="Google Shape;7868;p1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69" name="Google Shape;7869;p1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70" name="Google Shape;7870;p14"/>
          <p:cNvGrpSpPr/>
          <p:nvPr/>
        </p:nvGrpSpPr>
        <p:grpSpPr>
          <a:xfrm>
            <a:off x="6712475" y="2707027"/>
            <a:ext cx="341136" cy="340204"/>
            <a:chOff x="3269875" y="3210400"/>
            <a:chExt cx="484500" cy="483175"/>
          </a:xfrm>
        </p:grpSpPr>
        <p:sp>
          <p:nvSpPr>
            <p:cNvPr id="7871" name="Google Shape;7871;p1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72" name="Google Shape;7872;p1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73" name="Google Shape;7873;p14"/>
          <p:cNvGrpSpPr/>
          <p:nvPr/>
        </p:nvGrpSpPr>
        <p:grpSpPr>
          <a:xfrm>
            <a:off x="7211568" y="2706666"/>
            <a:ext cx="170216" cy="340925"/>
            <a:chOff x="3985700" y="3210375"/>
            <a:chExt cx="241750" cy="484200"/>
          </a:xfrm>
        </p:grpSpPr>
        <p:sp>
          <p:nvSpPr>
            <p:cNvPr id="7874" name="Google Shape;7874;p1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75" name="Google Shape;7875;p1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76" name="Google Shape;7876;p14"/>
          <p:cNvGrpSpPr/>
          <p:nvPr/>
        </p:nvGrpSpPr>
        <p:grpSpPr>
          <a:xfrm>
            <a:off x="7550838" y="2707678"/>
            <a:ext cx="339007" cy="338901"/>
            <a:chOff x="4460225" y="3211300"/>
            <a:chExt cx="481475" cy="481325"/>
          </a:xfrm>
        </p:grpSpPr>
        <p:sp>
          <p:nvSpPr>
            <p:cNvPr id="7877" name="Google Shape;7877;p1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78" name="Google Shape;7878;p1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79" name="Google Shape;7879;p1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80" name="Google Shape;7880;p14"/>
          <p:cNvGrpSpPr/>
          <p:nvPr/>
        </p:nvGrpSpPr>
        <p:grpSpPr>
          <a:xfrm>
            <a:off x="5824496" y="3990669"/>
            <a:ext cx="342034" cy="280654"/>
            <a:chOff x="5647000" y="3252650"/>
            <a:chExt cx="485775" cy="398600"/>
          </a:xfrm>
        </p:grpSpPr>
        <p:sp>
          <p:nvSpPr>
            <p:cNvPr id="7881" name="Google Shape;7881;p1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2" name="Google Shape;7882;p1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3" name="Google Shape;7883;p1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4" name="Google Shape;7884;p1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5" name="Google Shape;7885;p1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86" name="Google Shape;7886;p14"/>
          <p:cNvGrpSpPr/>
          <p:nvPr/>
        </p:nvGrpSpPr>
        <p:grpSpPr>
          <a:xfrm>
            <a:off x="4129937" y="3996769"/>
            <a:ext cx="326536" cy="268454"/>
            <a:chOff x="6242450" y="3252800"/>
            <a:chExt cx="484475" cy="398300"/>
          </a:xfrm>
        </p:grpSpPr>
        <p:sp>
          <p:nvSpPr>
            <p:cNvPr id="7887" name="Google Shape;7887;p1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8" name="Google Shape;7888;p1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89" name="Google Shape;7889;p1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90" name="Google Shape;7890;p14"/>
          <p:cNvGrpSpPr/>
          <p:nvPr/>
        </p:nvGrpSpPr>
        <p:grpSpPr>
          <a:xfrm>
            <a:off x="5061598" y="3126102"/>
            <a:ext cx="298978" cy="340168"/>
            <a:chOff x="922025" y="3804850"/>
            <a:chExt cx="424625" cy="483125"/>
          </a:xfrm>
        </p:grpSpPr>
        <p:sp>
          <p:nvSpPr>
            <p:cNvPr id="7891" name="Google Shape;7891;p1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92" name="Google Shape;7892;p1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893" name="Google Shape;7893;p1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894" name="Google Shape;7894;p14"/>
          <p:cNvGrpSpPr/>
          <p:nvPr/>
        </p:nvGrpSpPr>
        <p:grpSpPr>
          <a:xfrm>
            <a:off x="5894327" y="3126102"/>
            <a:ext cx="312955" cy="340168"/>
            <a:chOff x="2100300" y="3804850"/>
            <a:chExt cx="444475" cy="483125"/>
          </a:xfrm>
        </p:grpSpPr>
        <p:sp>
          <p:nvSpPr>
            <p:cNvPr id="7895" name="Google Shape;7895;p1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96" name="Google Shape;7896;p1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897" name="Google Shape;7897;p14"/>
          <p:cNvGrpSpPr/>
          <p:nvPr/>
        </p:nvGrpSpPr>
        <p:grpSpPr>
          <a:xfrm>
            <a:off x="6317950" y="3126102"/>
            <a:ext cx="294261" cy="340168"/>
            <a:chOff x="2708700" y="3804850"/>
            <a:chExt cx="417925" cy="483125"/>
          </a:xfrm>
        </p:grpSpPr>
        <p:sp>
          <p:nvSpPr>
            <p:cNvPr id="7898" name="Google Shape;7898;p1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899" name="Google Shape;7899;p1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0" name="Google Shape;7900;p1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1" name="Google Shape;7901;p1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902" name="Google Shape;7902;p1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3" name="Google Shape;7903;p1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904" name="Google Shape;7904;p14"/>
          <p:cNvGrpSpPr/>
          <p:nvPr/>
        </p:nvGrpSpPr>
        <p:grpSpPr>
          <a:xfrm>
            <a:off x="7554825" y="3127378"/>
            <a:ext cx="331033" cy="337616"/>
            <a:chOff x="4467450" y="3808475"/>
            <a:chExt cx="470150" cy="479500"/>
          </a:xfrm>
        </p:grpSpPr>
        <p:sp>
          <p:nvSpPr>
            <p:cNvPr id="7905" name="Google Shape;7905;p1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6" name="Google Shape;7906;p1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7" name="Google Shape;7907;p1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08" name="Google Shape;7908;p1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09" name="Google Shape;7909;p14"/>
          <p:cNvGrpSpPr/>
          <p:nvPr/>
        </p:nvGrpSpPr>
        <p:grpSpPr>
          <a:xfrm>
            <a:off x="7975172" y="3126102"/>
            <a:ext cx="340186" cy="340168"/>
            <a:chOff x="5053900" y="3804850"/>
            <a:chExt cx="483150" cy="483125"/>
          </a:xfrm>
        </p:grpSpPr>
        <p:sp>
          <p:nvSpPr>
            <p:cNvPr id="7910" name="Google Shape;7910;p1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1" name="Google Shape;7911;p1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2" name="Google Shape;7912;p1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3" name="Google Shape;7913;p1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14" name="Google Shape;7914;p14"/>
          <p:cNvGrpSpPr/>
          <p:nvPr/>
        </p:nvGrpSpPr>
        <p:grpSpPr>
          <a:xfrm>
            <a:off x="6270890" y="3960912"/>
            <a:ext cx="340168" cy="340168"/>
            <a:chOff x="5648375" y="3804850"/>
            <a:chExt cx="483125" cy="483125"/>
          </a:xfrm>
        </p:grpSpPr>
        <p:sp>
          <p:nvSpPr>
            <p:cNvPr id="7915" name="Google Shape;7915;p1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6" name="Google Shape;7916;p1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7" name="Google Shape;7917;p1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18" name="Google Shape;7918;p1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19" name="Google Shape;7919;p14"/>
          <p:cNvGrpSpPr/>
          <p:nvPr/>
        </p:nvGrpSpPr>
        <p:grpSpPr>
          <a:xfrm>
            <a:off x="4560845" y="3973272"/>
            <a:ext cx="280923" cy="315449"/>
            <a:chOff x="6276025" y="3812400"/>
            <a:chExt cx="416800" cy="468025"/>
          </a:xfrm>
        </p:grpSpPr>
        <p:sp>
          <p:nvSpPr>
            <p:cNvPr id="7920" name="Google Shape;7920;p1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1" name="Google Shape;7921;p1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2" name="Google Shape;7922;p1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3" name="Google Shape;7923;p1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24" name="Google Shape;7924;p14"/>
          <p:cNvGrpSpPr/>
          <p:nvPr/>
        </p:nvGrpSpPr>
        <p:grpSpPr>
          <a:xfrm>
            <a:off x="5039779" y="3545089"/>
            <a:ext cx="342615" cy="340186"/>
            <a:chOff x="890400" y="4399350"/>
            <a:chExt cx="486600" cy="483150"/>
          </a:xfrm>
        </p:grpSpPr>
        <p:sp>
          <p:nvSpPr>
            <p:cNvPr id="7925" name="Google Shape;7925;p1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6" name="Google Shape;7926;p1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27" name="Google Shape;7927;p1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28" name="Google Shape;7928;p14"/>
          <p:cNvGrpSpPr/>
          <p:nvPr/>
        </p:nvGrpSpPr>
        <p:grpSpPr>
          <a:xfrm>
            <a:off x="5474075" y="3560368"/>
            <a:ext cx="340168" cy="309628"/>
            <a:chOff x="1487200" y="4421025"/>
            <a:chExt cx="483125" cy="439750"/>
          </a:xfrm>
        </p:grpSpPr>
        <p:sp>
          <p:nvSpPr>
            <p:cNvPr id="7929" name="Google Shape;7929;p1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0" name="Google Shape;7930;p1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1" name="Google Shape;7931;p1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2" name="Google Shape;7932;p1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33" name="Google Shape;7933;p14"/>
          <p:cNvGrpSpPr/>
          <p:nvPr/>
        </p:nvGrpSpPr>
        <p:grpSpPr>
          <a:xfrm>
            <a:off x="5878353" y="3545107"/>
            <a:ext cx="344903" cy="340151"/>
            <a:chOff x="2079300" y="4399325"/>
            <a:chExt cx="489850" cy="483100"/>
          </a:xfrm>
        </p:grpSpPr>
        <p:sp>
          <p:nvSpPr>
            <p:cNvPr id="7934" name="Google Shape;7934;p1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5" name="Google Shape;7935;p1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936" name="Google Shape;7936;p1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937" name="Google Shape;7937;p14"/>
          <p:cNvGrpSpPr/>
          <p:nvPr/>
        </p:nvGrpSpPr>
        <p:grpSpPr>
          <a:xfrm>
            <a:off x="6744925" y="3545107"/>
            <a:ext cx="276236" cy="340151"/>
            <a:chOff x="3316000" y="4399325"/>
            <a:chExt cx="392325" cy="483100"/>
          </a:xfrm>
        </p:grpSpPr>
        <p:sp>
          <p:nvSpPr>
            <p:cNvPr id="7938" name="Google Shape;7938;p1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39" name="Google Shape;7939;p1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40" name="Google Shape;7940;p14"/>
          <p:cNvGrpSpPr/>
          <p:nvPr/>
        </p:nvGrpSpPr>
        <p:grpSpPr>
          <a:xfrm>
            <a:off x="7169665" y="3545089"/>
            <a:ext cx="254022" cy="340186"/>
            <a:chOff x="3926225" y="4399275"/>
            <a:chExt cx="360775" cy="483150"/>
          </a:xfrm>
        </p:grpSpPr>
        <p:sp>
          <p:nvSpPr>
            <p:cNvPr id="7941" name="Google Shape;7941;p1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42" name="Google Shape;7942;p1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943" name="Google Shape;7943;p1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7944" name="Google Shape;7944;p14"/>
          <p:cNvGrpSpPr/>
          <p:nvPr/>
        </p:nvGrpSpPr>
        <p:grpSpPr>
          <a:xfrm>
            <a:off x="7975224" y="3545151"/>
            <a:ext cx="340080" cy="340063"/>
            <a:chOff x="5053975" y="4399375"/>
            <a:chExt cx="483000" cy="482975"/>
          </a:xfrm>
        </p:grpSpPr>
        <p:sp>
          <p:nvSpPr>
            <p:cNvPr id="7945" name="Google Shape;7945;p1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46" name="Google Shape;7946;p1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47" name="Google Shape;7947;p1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48" name="Google Shape;7948;p14"/>
          <p:cNvGrpSpPr/>
          <p:nvPr/>
        </p:nvGrpSpPr>
        <p:grpSpPr>
          <a:xfrm>
            <a:off x="6715417" y="3960912"/>
            <a:ext cx="340168" cy="340168"/>
            <a:chOff x="5648375" y="4399300"/>
            <a:chExt cx="483125" cy="483125"/>
          </a:xfrm>
        </p:grpSpPr>
        <p:sp>
          <p:nvSpPr>
            <p:cNvPr id="7949" name="Google Shape;7949;p1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0" name="Google Shape;7950;p1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51" name="Google Shape;7951;p14"/>
          <p:cNvGrpSpPr/>
          <p:nvPr/>
        </p:nvGrpSpPr>
        <p:grpSpPr>
          <a:xfrm>
            <a:off x="4946140" y="3979624"/>
            <a:ext cx="330007" cy="302744"/>
            <a:chOff x="6239575" y="4416275"/>
            <a:chExt cx="489625" cy="449175"/>
          </a:xfrm>
        </p:grpSpPr>
        <p:sp>
          <p:nvSpPr>
            <p:cNvPr id="7952" name="Google Shape;7952;p1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3" name="Google Shape;7953;p1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4" name="Google Shape;7954;p1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55" name="Google Shape;7955;p14"/>
          <p:cNvGrpSpPr/>
          <p:nvPr/>
        </p:nvGrpSpPr>
        <p:grpSpPr>
          <a:xfrm>
            <a:off x="2049419" y="3976879"/>
            <a:ext cx="308234" cy="308234"/>
            <a:chOff x="892750" y="4993750"/>
            <a:chExt cx="483125" cy="483125"/>
          </a:xfrm>
        </p:grpSpPr>
        <p:sp>
          <p:nvSpPr>
            <p:cNvPr id="7956" name="Google Shape;7956;p1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7" name="Google Shape;7957;p1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58" name="Google Shape;7958;p1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59" name="Google Shape;7959;p14"/>
          <p:cNvGrpSpPr/>
          <p:nvPr/>
        </p:nvGrpSpPr>
        <p:grpSpPr>
          <a:xfrm>
            <a:off x="853427" y="3984006"/>
            <a:ext cx="293982" cy="293982"/>
            <a:chOff x="2676100" y="4993750"/>
            <a:chExt cx="483125" cy="483125"/>
          </a:xfrm>
        </p:grpSpPr>
        <p:sp>
          <p:nvSpPr>
            <p:cNvPr id="7960" name="Google Shape;7960;p1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1" name="Google Shape;7961;p1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2" name="Google Shape;7962;p1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63" name="Google Shape;7963;p14"/>
          <p:cNvGrpSpPr/>
          <p:nvPr/>
        </p:nvGrpSpPr>
        <p:grpSpPr>
          <a:xfrm>
            <a:off x="3287244" y="3976879"/>
            <a:ext cx="308234" cy="308234"/>
            <a:chOff x="3270550" y="4993750"/>
            <a:chExt cx="483125" cy="483125"/>
          </a:xfrm>
        </p:grpSpPr>
        <p:sp>
          <p:nvSpPr>
            <p:cNvPr id="7964" name="Google Shape;7964;p1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5" name="Google Shape;7965;p1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6" name="Google Shape;7966;p1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67" name="Google Shape;7967;p14"/>
          <p:cNvGrpSpPr/>
          <p:nvPr/>
        </p:nvGrpSpPr>
        <p:grpSpPr>
          <a:xfrm>
            <a:off x="1271279" y="3983960"/>
            <a:ext cx="293997" cy="294073"/>
            <a:chOff x="4459450" y="4993700"/>
            <a:chExt cx="483150" cy="483275"/>
          </a:xfrm>
        </p:grpSpPr>
        <p:sp>
          <p:nvSpPr>
            <p:cNvPr id="7968" name="Google Shape;7968;p1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69" name="Google Shape;7969;p1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70" name="Google Shape;7970;p14"/>
          <p:cNvGrpSpPr/>
          <p:nvPr/>
        </p:nvGrpSpPr>
        <p:grpSpPr>
          <a:xfrm>
            <a:off x="2462028" y="3976879"/>
            <a:ext cx="308234" cy="308234"/>
            <a:chOff x="1487200" y="4993750"/>
            <a:chExt cx="483125" cy="483125"/>
          </a:xfrm>
        </p:grpSpPr>
        <p:sp>
          <p:nvSpPr>
            <p:cNvPr id="7971" name="Google Shape;7971;p1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72" name="Google Shape;7972;p1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73" name="Google Shape;7973;p14"/>
          <p:cNvGrpSpPr/>
          <p:nvPr/>
        </p:nvGrpSpPr>
        <p:grpSpPr>
          <a:xfrm>
            <a:off x="2874638" y="3976879"/>
            <a:ext cx="308234" cy="308234"/>
            <a:chOff x="2081650" y="4993750"/>
            <a:chExt cx="483125" cy="483125"/>
          </a:xfrm>
        </p:grpSpPr>
        <p:sp>
          <p:nvSpPr>
            <p:cNvPr id="7974" name="Google Shape;7974;p1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75" name="Google Shape;7975;p1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976" name="Google Shape;7976;p14"/>
          <p:cNvGrpSpPr/>
          <p:nvPr/>
        </p:nvGrpSpPr>
        <p:grpSpPr>
          <a:xfrm>
            <a:off x="1651280" y="3983960"/>
            <a:ext cx="293997" cy="294073"/>
            <a:chOff x="5053900" y="4993700"/>
            <a:chExt cx="483150" cy="483275"/>
          </a:xfrm>
        </p:grpSpPr>
        <p:sp>
          <p:nvSpPr>
            <p:cNvPr id="7977" name="Google Shape;7977;p1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978" name="Google Shape;7978;p1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979" name="Google Shape;7979;p1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7980" name="Google Shape;7980;p14"/>
          <p:cNvGrpSpPr/>
          <p:nvPr/>
        </p:nvGrpSpPr>
        <p:grpSpPr>
          <a:xfrm>
            <a:off x="7159962" y="3960299"/>
            <a:ext cx="195401" cy="341395"/>
            <a:chOff x="1426400" y="1814750"/>
            <a:chExt cx="407850" cy="712575"/>
          </a:xfrm>
        </p:grpSpPr>
        <p:sp>
          <p:nvSpPr>
            <p:cNvPr id="7981" name="Google Shape;7981;p1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2" name="Google Shape;7982;p1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1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4" name="Google Shape;7984;p14"/>
          <p:cNvGrpSpPr/>
          <p:nvPr/>
        </p:nvGrpSpPr>
        <p:grpSpPr>
          <a:xfrm>
            <a:off x="7494377" y="3991261"/>
            <a:ext cx="279423" cy="279471"/>
            <a:chOff x="1910075" y="2021700"/>
            <a:chExt cx="583225" cy="583325"/>
          </a:xfrm>
        </p:grpSpPr>
        <p:sp>
          <p:nvSpPr>
            <p:cNvPr id="7985" name="Google Shape;7985;p1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6" name="Google Shape;7986;p1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1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8" name="Google Shape;7988;p14"/>
          <p:cNvGrpSpPr/>
          <p:nvPr/>
        </p:nvGrpSpPr>
        <p:grpSpPr>
          <a:xfrm>
            <a:off x="7912814" y="4026678"/>
            <a:ext cx="392874" cy="208636"/>
            <a:chOff x="2749275" y="2099575"/>
            <a:chExt cx="820025" cy="435475"/>
          </a:xfrm>
        </p:grpSpPr>
        <p:sp>
          <p:nvSpPr>
            <p:cNvPr id="7989" name="Google Shape;7989;p1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0" name="Google Shape;7990;p1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1" name="Google Shape;7991;p1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2" name="Google Shape;7992;p1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96"/>
        <p:cNvGrpSpPr/>
        <p:nvPr/>
      </p:nvGrpSpPr>
      <p:grpSpPr>
        <a:xfrm>
          <a:off x="0" y="0"/>
          <a:ext cx="0" cy="0"/>
          <a:chOff x="0" y="0"/>
          <a:chExt cx="0" cy="0"/>
        </a:xfrm>
      </p:grpSpPr>
      <p:sp>
        <p:nvSpPr>
          <p:cNvPr id="7997" name="Google Shape;7997;p1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8" name="Google Shape;7998;p1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1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00" name="Google Shape;8000;p15"/>
          <p:cNvGrpSpPr/>
          <p:nvPr/>
        </p:nvGrpSpPr>
        <p:grpSpPr>
          <a:xfrm>
            <a:off x="2987728" y="1340982"/>
            <a:ext cx="371882" cy="373766"/>
            <a:chOff x="-41270450" y="1973375"/>
            <a:chExt cx="315850" cy="317450"/>
          </a:xfrm>
        </p:grpSpPr>
        <p:sp>
          <p:nvSpPr>
            <p:cNvPr id="8001" name="Google Shape;8001;p1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2" name="Google Shape;8002;p1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3" name="Google Shape;8003;p1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4" name="Google Shape;8004;p1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5" name="Google Shape;8005;p15"/>
          <p:cNvGrpSpPr/>
          <p:nvPr/>
        </p:nvGrpSpPr>
        <p:grpSpPr>
          <a:xfrm>
            <a:off x="3005407" y="1787939"/>
            <a:ext cx="395871" cy="372088"/>
            <a:chOff x="-41291625" y="2339025"/>
            <a:chExt cx="336225" cy="316025"/>
          </a:xfrm>
        </p:grpSpPr>
        <p:sp>
          <p:nvSpPr>
            <p:cNvPr id="8006" name="Google Shape;8006;p1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7" name="Google Shape;8007;p1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08" name="Google Shape;8008;p1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1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0" name="Google Shape;8010;p1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1" name="Google Shape;8011;p1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2" name="Google Shape;8012;p1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3" name="Google Shape;8013;p1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14" name="Google Shape;8014;p15"/>
          <p:cNvGrpSpPr/>
          <p:nvPr/>
        </p:nvGrpSpPr>
        <p:grpSpPr>
          <a:xfrm>
            <a:off x="1229534" y="1312990"/>
            <a:ext cx="396931" cy="373147"/>
            <a:chOff x="-42804750" y="1949600"/>
            <a:chExt cx="337125" cy="316925"/>
          </a:xfrm>
        </p:grpSpPr>
        <p:sp>
          <p:nvSpPr>
            <p:cNvPr id="8015" name="Google Shape;8015;p1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1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7" name="Google Shape;8017;p1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18" name="Google Shape;8018;p15"/>
          <p:cNvGrpSpPr/>
          <p:nvPr/>
        </p:nvGrpSpPr>
        <p:grpSpPr>
          <a:xfrm>
            <a:off x="1292211" y="1765686"/>
            <a:ext cx="335706" cy="364258"/>
            <a:chOff x="-42778750" y="2320125"/>
            <a:chExt cx="285125" cy="309375"/>
          </a:xfrm>
        </p:grpSpPr>
        <p:sp>
          <p:nvSpPr>
            <p:cNvPr id="8019" name="Google Shape;8019;p1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0" name="Google Shape;8020;p1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21" name="Google Shape;8021;p15"/>
          <p:cNvGrpSpPr/>
          <p:nvPr/>
        </p:nvGrpSpPr>
        <p:grpSpPr>
          <a:xfrm>
            <a:off x="1269879" y="2212691"/>
            <a:ext cx="375591" cy="374678"/>
            <a:chOff x="-42796875" y="2680675"/>
            <a:chExt cx="319000" cy="318225"/>
          </a:xfrm>
        </p:grpSpPr>
        <p:sp>
          <p:nvSpPr>
            <p:cNvPr id="8022" name="Google Shape;8022;p1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3" name="Google Shape;8023;p1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4" name="Google Shape;8024;p1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5" name="Google Shape;8025;p1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6" name="Google Shape;8026;p1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27" name="Google Shape;8027;p1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8" name="Google Shape;8028;p1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9" name="Google Shape;8029;p1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0" name="Google Shape;8030;p1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31" name="Google Shape;8031;p15"/>
          <p:cNvGrpSpPr/>
          <p:nvPr/>
        </p:nvGrpSpPr>
        <p:grpSpPr>
          <a:xfrm>
            <a:off x="2168150" y="3090966"/>
            <a:ext cx="390426" cy="369586"/>
            <a:chOff x="-39055650" y="2315975"/>
            <a:chExt cx="331600" cy="313900"/>
          </a:xfrm>
        </p:grpSpPr>
        <p:sp>
          <p:nvSpPr>
            <p:cNvPr id="8032" name="Google Shape;8032;p1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3" name="Google Shape;8033;p1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34" name="Google Shape;8034;p1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5" name="Google Shape;8035;p1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36" name="Google Shape;8036;p15"/>
          <p:cNvGrpSpPr/>
          <p:nvPr/>
        </p:nvGrpSpPr>
        <p:grpSpPr>
          <a:xfrm>
            <a:off x="1659816" y="1313166"/>
            <a:ext cx="380241" cy="371793"/>
            <a:chOff x="-42430625" y="1949750"/>
            <a:chExt cx="322950" cy="315775"/>
          </a:xfrm>
        </p:grpSpPr>
        <p:sp>
          <p:nvSpPr>
            <p:cNvPr id="8037" name="Google Shape;8037;p1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8" name="Google Shape;8038;p1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9" name="Google Shape;8039;p1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0" name="Google Shape;8040;p1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41" name="Google Shape;8041;p1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2" name="Google Shape;8042;p1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3" name="Google Shape;8043;p1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4" name="Google Shape;8044;p1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1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6" name="Google Shape;8046;p1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47" name="Google Shape;8047;p15"/>
          <p:cNvGrpSpPr/>
          <p:nvPr/>
        </p:nvGrpSpPr>
        <p:grpSpPr>
          <a:xfrm>
            <a:off x="2623344" y="3089112"/>
            <a:ext cx="372824" cy="372058"/>
            <a:chOff x="-38686275" y="2314400"/>
            <a:chExt cx="316650" cy="316000"/>
          </a:xfrm>
        </p:grpSpPr>
        <p:sp>
          <p:nvSpPr>
            <p:cNvPr id="8048" name="Google Shape;8048;p1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9" name="Google Shape;8049;p1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0" name="Google Shape;8050;p15"/>
          <p:cNvGrpSpPr/>
          <p:nvPr/>
        </p:nvGrpSpPr>
        <p:grpSpPr>
          <a:xfrm>
            <a:off x="2621946" y="3581152"/>
            <a:ext cx="375620" cy="373736"/>
            <a:chOff x="-38686275" y="2682250"/>
            <a:chExt cx="319025" cy="317425"/>
          </a:xfrm>
        </p:grpSpPr>
        <p:sp>
          <p:nvSpPr>
            <p:cNvPr id="8051" name="Google Shape;8051;p1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2" name="Google Shape;8052;p1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3" name="Google Shape;8053;p15"/>
          <p:cNvGrpSpPr/>
          <p:nvPr/>
        </p:nvGrpSpPr>
        <p:grpSpPr>
          <a:xfrm>
            <a:off x="3940328" y="3579695"/>
            <a:ext cx="391368" cy="376650"/>
            <a:chOff x="-37534750" y="2668075"/>
            <a:chExt cx="332400" cy="319900"/>
          </a:xfrm>
        </p:grpSpPr>
        <p:sp>
          <p:nvSpPr>
            <p:cNvPr id="8054" name="Google Shape;8054;p1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5" name="Google Shape;8055;p1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56" name="Google Shape;8056;p1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57" name="Google Shape;8057;p15"/>
          <p:cNvGrpSpPr/>
          <p:nvPr/>
        </p:nvGrpSpPr>
        <p:grpSpPr>
          <a:xfrm>
            <a:off x="2131694" y="1760829"/>
            <a:ext cx="375591" cy="374060"/>
            <a:chOff x="-42062025" y="2316000"/>
            <a:chExt cx="319000" cy="317700"/>
          </a:xfrm>
        </p:grpSpPr>
        <p:sp>
          <p:nvSpPr>
            <p:cNvPr id="8058" name="Google Shape;8058;p1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9" name="Google Shape;8059;p1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60" name="Google Shape;8060;p1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61" name="Google Shape;8061;p15"/>
          <p:cNvGrpSpPr/>
          <p:nvPr/>
        </p:nvGrpSpPr>
        <p:grpSpPr>
          <a:xfrm>
            <a:off x="876569" y="2671933"/>
            <a:ext cx="330143" cy="368173"/>
            <a:chOff x="-40150450" y="1977325"/>
            <a:chExt cx="280400" cy="312700"/>
          </a:xfrm>
        </p:grpSpPr>
        <p:sp>
          <p:nvSpPr>
            <p:cNvPr id="8062" name="Google Shape;8062;p1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3" name="Google Shape;8063;p1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4" name="Google Shape;8064;p1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5" name="Google Shape;8065;p1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6" name="Google Shape;8066;p15"/>
          <p:cNvGrpSpPr/>
          <p:nvPr/>
        </p:nvGrpSpPr>
        <p:grpSpPr>
          <a:xfrm>
            <a:off x="870534" y="3131151"/>
            <a:ext cx="342211" cy="372824"/>
            <a:chOff x="-40160700" y="2339625"/>
            <a:chExt cx="290650" cy="316650"/>
          </a:xfrm>
        </p:grpSpPr>
        <p:sp>
          <p:nvSpPr>
            <p:cNvPr id="8067" name="Google Shape;8067;p1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8" name="Google Shape;8068;p1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9" name="Google Shape;8069;p1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0" name="Google Shape;8070;p1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1" name="Google Shape;8071;p15"/>
          <p:cNvGrpSpPr/>
          <p:nvPr/>
        </p:nvGrpSpPr>
        <p:grpSpPr>
          <a:xfrm>
            <a:off x="852359" y="3581608"/>
            <a:ext cx="375591" cy="372824"/>
            <a:chOff x="-40171725" y="2705875"/>
            <a:chExt cx="319000" cy="316650"/>
          </a:xfrm>
        </p:grpSpPr>
        <p:sp>
          <p:nvSpPr>
            <p:cNvPr id="8072" name="Google Shape;8072;p1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3" name="Google Shape;8073;p1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4" name="Google Shape;8074;p15"/>
          <p:cNvGrpSpPr/>
          <p:nvPr/>
        </p:nvGrpSpPr>
        <p:grpSpPr>
          <a:xfrm>
            <a:off x="3109957" y="2656064"/>
            <a:ext cx="272686" cy="373766"/>
            <a:chOff x="-38275925" y="1946600"/>
            <a:chExt cx="231600" cy="317450"/>
          </a:xfrm>
        </p:grpSpPr>
        <p:sp>
          <p:nvSpPr>
            <p:cNvPr id="8075" name="Google Shape;8075;p1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6" name="Google Shape;8076;p1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77" name="Google Shape;8077;p1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8" name="Google Shape;8078;p1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79" name="Google Shape;8079;p15"/>
          <p:cNvGrpSpPr/>
          <p:nvPr/>
        </p:nvGrpSpPr>
        <p:grpSpPr>
          <a:xfrm>
            <a:off x="2173841" y="4053505"/>
            <a:ext cx="382096" cy="371911"/>
            <a:chOff x="-37190575" y="1951325"/>
            <a:chExt cx="324525" cy="315875"/>
          </a:xfrm>
        </p:grpSpPr>
        <p:sp>
          <p:nvSpPr>
            <p:cNvPr id="8080" name="Google Shape;8080;p1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1" name="Google Shape;8081;p1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2" name="Google Shape;8082;p1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3" name="Google Shape;8083;p1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4" name="Google Shape;8084;p1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85" name="Google Shape;8085;p1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86" name="Google Shape;8086;p15"/>
          <p:cNvGrpSpPr/>
          <p:nvPr/>
        </p:nvGrpSpPr>
        <p:grpSpPr>
          <a:xfrm>
            <a:off x="2574144" y="1839656"/>
            <a:ext cx="373736" cy="293055"/>
            <a:chOff x="-41694200" y="2382950"/>
            <a:chExt cx="317425" cy="248900"/>
          </a:xfrm>
        </p:grpSpPr>
        <p:sp>
          <p:nvSpPr>
            <p:cNvPr id="8087" name="Google Shape;8087;p1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8" name="Google Shape;8088;p1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9" name="Google Shape;8089;p15"/>
          <p:cNvGrpSpPr/>
          <p:nvPr/>
        </p:nvGrpSpPr>
        <p:grpSpPr>
          <a:xfrm>
            <a:off x="2570967" y="2192964"/>
            <a:ext cx="375591" cy="373766"/>
            <a:chOff x="-41695775" y="2683025"/>
            <a:chExt cx="319000" cy="317450"/>
          </a:xfrm>
        </p:grpSpPr>
        <p:sp>
          <p:nvSpPr>
            <p:cNvPr id="8090" name="Google Shape;8090;p1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1" name="Google Shape;8091;p1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2" name="Google Shape;8092;p1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3" name="Google Shape;8093;p15"/>
          <p:cNvGrpSpPr/>
          <p:nvPr/>
        </p:nvGrpSpPr>
        <p:grpSpPr>
          <a:xfrm>
            <a:off x="1313266" y="2685734"/>
            <a:ext cx="342211" cy="375620"/>
            <a:chOff x="-39792875" y="1971800"/>
            <a:chExt cx="290650" cy="319025"/>
          </a:xfrm>
        </p:grpSpPr>
        <p:sp>
          <p:nvSpPr>
            <p:cNvPr id="8094" name="Google Shape;8094;p1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5" name="Google Shape;8095;p1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96" name="Google Shape;8096;p1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97" name="Google Shape;8097;p15"/>
          <p:cNvGrpSpPr/>
          <p:nvPr/>
        </p:nvGrpSpPr>
        <p:grpSpPr>
          <a:xfrm>
            <a:off x="3490328" y="2657918"/>
            <a:ext cx="383950" cy="372618"/>
            <a:chOff x="-37956150" y="1948175"/>
            <a:chExt cx="326100" cy="316475"/>
          </a:xfrm>
        </p:grpSpPr>
        <p:sp>
          <p:nvSpPr>
            <p:cNvPr id="8098" name="Google Shape;8098;p1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9" name="Google Shape;8099;p1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0" name="Google Shape;8100;p1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01" name="Google Shape;8101;p15"/>
          <p:cNvGrpSpPr/>
          <p:nvPr/>
        </p:nvGrpSpPr>
        <p:grpSpPr>
          <a:xfrm>
            <a:off x="1323705" y="3133960"/>
            <a:ext cx="324609" cy="374825"/>
            <a:chOff x="-39783425" y="2337925"/>
            <a:chExt cx="275700" cy="318350"/>
          </a:xfrm>
        </p:grpSpPr>
        <p:sp>
          <p:nvSpPr>
            <p:cNvPr id="8102" name="Google Shape;8102;p1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3" name="Google Shape;8103;p1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04" name="Google Shape;8104;p15"/>
          <p:cNvGrpSpPr/>
          <p:nvPr/>
        </p:nvGrpSpPr>
        <p:grpSpPr>
          <a:xfrm>
            <a:off x="3497847" y="3165172"/>
            <a:ext cx="375620" cy="243015"/>
            <a:chOff x="-37953000" y="2379000"/>
            <a:chExt cx="319025" cy="206400"/>
          </a:xfrm>
        </p:grpSpPr>
        <p:sp>
          <p:nvSpPr>
            <p:cNvPr id="8105" name="Google Shape;8105;p1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6" name="Google Shape;8106;p1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7" name="Google Shape;8107;p1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8" name="Google Shape;8108;p1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9" name="Google Shape;8109;p1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10" name="Google Shape;8110;p1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1" name="Google Shape;8111;p1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2" name="Google Shape;8112;p1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113" name="Google Shape;8113;p1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114" name="Google Shape;8114;p1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15" name="Google Shape;8115;p15"/>
          <p:cNvGrpSpPr/>
          <p:nvPr/>
        </p:nvGrpSpPr>
        <p:grpSpPr>
          <a:xfrm>
            <a:off x="4855594" y="1782519"/>
            <a:ext cx="354107" cy="355063"/>
            <a:chOff x="-28467625" y="2331750"/>
            <a:chExt cx="296150" cy="296950"/>
          </a:xfrm>
        </p:grpSpPr>
        <p:sp>
          <p:nvSpPr>
            <p:cNvPr id="8116" name="Google Shape;8116;p1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1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18" name="Google Shape;8118;p15"/>
          <p:cNvGrpSpPr/>
          <p:nvPr/>
        </p:nvGrpSpPr>
        <p:grpSpPr>
          <a:xfrm>
            <a:off x="4869719" y="2225601"/>
            <a:ext cx="325858" cy="351327"/>
            <a:chOff x="-28461325" y="2701925"/>
            <a:chExt cx="272525" cy="293825"/>
          </a:xfrm>
        </p:grpSpPr>
        <p:sp>
          <p:nvSpPr>
            <p:cNvPr id="8119" name="Google Shape;8119;p1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0" name="Google Shape;8120;p1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1" name="Google Shape;8121;p1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2" name="Google Shape;8122;p15"/>
          <p:cNvGrpSpPr/>
          <p:nvPr/>
        </p:nvGrpSpPr>
        <p:grpSpPr>
          <a:xfrm>
            <a:off x="7093910" y="1399238"/>
            <a:ext cx="354107" cy="226974"/>
            <a:chOff x="-26585200" y="2025375"/>
            <a:chExt cx="296150" cy="189825"/>
          </a:xfrm>
        </p:grpSpPr>
        <p:sp>
          <p:nvSpPr>
            <p:cNvPr id="8123" name="Google Shape;8123;p1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4" name="Google Shape;8124;p1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5" name="Google Shape;8125;p1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6" name="Google Shape;8126;p1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7" name="Google Shape;8127;p1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8" name="Google Shape;8128;p15"/>
          <p:cNvGrpSpPr/>
          <p:nvPr/>
        </p:nvGrpSpPr>
        <p:grpSpPr>
          <a:xfrm>
            <a:off x="7094373" y="1783461"/>
            <a:ext cx="353180" cy="353180"/>
            <a:chOff x="-26584425" y="2340425"/>
            <a:chExt cx="295375" cy="295375"/>
          </a:xfrm>
        </p:grpSpPr>
        <p:sp>
          <p:nvSpPr>
            <p:cNvPr id="8129" name="Google Shape;8129;p1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0" name="Google Shape;8130;p1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1" name="Google Shape;8131;p1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2" name="Google Shape;8132;p1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3" name="Google Shape;8133;p1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4" name="Google Shape;8134;p15"/>
          <p:cNvGrpSpPr/>
          <p:nvPr/>
        </p:nvGrpSpPr>
        <p:grpSpPr>
          <a:xfrm>
            <a:off x="7089202" y="2224555"/>
            <a:ext cx="363523" cy="353419"/>
            <a:chOff x="-26585200" y="2710400"/>
            <a:chExt cx="304025" cy="295575"/>
          </a:xfrm>
        </p:grpSpPr>
        <p:sp>
          <p:nvSpPr>
            <p:cNvPr id="8135" name="Google Shape;8135;p1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6" name="Google Shape;8136;p1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7" name="Google Shape;8137;p1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8" name="Google Shape;8138;p1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9" name="Google Shape;8139;p1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0" name="Google Shape;8140;p1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1" name="Google Shape;8141;p1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2" name="Google Shape;8142;p1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3" name="Google Shape;8143;p1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4" name="Google Shape;8144;p1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5" name="Google Shape;8145;p1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6" name="Google Shape;8146;p1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7" name="Google Shape;8147;p15"/>
          <p:cNvGrpSpPr/>
          <p:nvPr/>
        </p:nvGrpSpPr>
        <p:grpSpPr>
          <a:xfrm>
            <a:off x="5744337" y="2666033"/>
            <a:ext cx="354136" cy="353210"/>
            <a:chOff x="-24709875" y="1970225"/>
            <a:chExt cx="296175" cy="295400"/>
          </a:xfrm>
        </p:grpSpPr>
        <p:sp>
          <p:nvSpPr>
            <p:cNvPr id="8148" name="Google Shape;8148;p1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9" name="Google Shape;8149;p1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0" name="Google Shape;8150;p15"/>
          <p:cNvGrpSpPr/>
          <p:nvPr/>
        </p:nvGrpSpPr>
        <p:grpSpPr>
          <a:xfrm>
            <a:off x="5776352" y="3112911"/>
            <a:ext cx="290107" cy="354107"/>
            <a:chOff x="-24683100" y="2340425"/>
            <a:chExt cx="242625" cy="296150"/>
          </a:xfrm>
        </p:grpSpPr>
        <p:sp>
          <p:nvSpPr>
            <p:cNvPr id="8151" name="Google Shape;8151;p1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2" name="Google Shape;8152;p1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3" name="Google Shape;8153;p1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4" name="Google Shape;8154;p1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55" name="Google Shape;8155;p1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56" name="Google Shape;8156;p15"/>
          <p:cNvGrpSpPr/>
          <p:nvPr/>
        </p:nvGrpSpPr>
        <p:grpSpPr>
          <a:xfrm>
            <a:off x="7982594" y="2666033"/>
            <a:ext cx="360713" cy="353210"/>
            <a:chOff x="-22881800" y="1971800"/>
            <a:chExt cx="301675" cy="295400"/>
          </a:xfrm>
        </p:grpSpPr>
        <p:sp>
          <p:nvSpPr>
            <p:cNvPr id="8157" name="Google Shape;8157;p1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8" name="Google Shape;8158;p1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9" name="Google Shape;8159;p1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0" name="Google Shape;8160;p1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1" name="Google Shape;8161;p1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2" name="Google Shape;8162;p1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63" name="Google Shape;8163;p1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4" name="Google Shape;8164;p1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65" name="Google Shape;8165;p15"/>
          <p:cNvGrpSpPr/>
          <p:nvPr/>
        </p:nvGrpSpPr>
        <p:grpSpPr>
          <a:xfrm>
            <a:off x="5358939" y="2224196"/>
            <a:ext cx="227930" cy="354136"/>
            <a:chOff x="-28043900" y="2701925"/>
            <a:chExt cx="190625" cy="296175"/>
          </a:xfrm>
        </p:grpSpPr>
        <p:sp>
          <p:nvSpPr>
            <p:cNvPr id="8166" name="Google Shape;8166;p1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1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8" name="Google Shape;8168;p1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9" name="Google Shape;8169;p1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0" name="Google Shape;8170;p1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1" name="Google Shape;8171;p15"/>
          <p:cNvGrpSpPr/>
          <p:nvPr/>
        </p:nvGrpSpPr>
        <p:grpSpPr>
          <a:xfrm>
            <a:off x="7531805" y="1336135"/>
            <a:ext cx="354136" cy="353180"/>
            <a:chOff x="-26215025" y="1971025"/>
            <a:chExt cx="296175" cy="295375"/>
          </a:xfrm>
        </p:grpSpPr>
        <p:sp>
          <p:nvSpPr>
            <p:cNvPr id="8172" name="Google Shape;8172;p1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3" name="Google Shape;8173;p1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4" name="Google Shape;8174;p1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5" name="Google Shape;8175;p1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6" name="Google Shape;8176;p1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7" name="Google Shape;8177;p1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8" name="Google Shape;8178;p1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9" name="Google Shape;8179;p1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0" name="Google Shape;8180;p15"/>
          <p:cNvGrpSpPr/>
          <p:nvPr/>
        </p:nvGrpSpPr>
        <p:grpSpPr>
          <a:xfrm>
            <a:off x="7531327" y="1783924"/>
            <a:ext cx="355093" cy="352253"/>
            <a:chOff x="-26215825" y="2341200"/>
            <a:chExt cx="296975" cy="294600"/>
          </a:xfrm>
        </p:grpSpPr>
        <p:sp>
          <p:nvSpPr>
            <p:cNvPr id="8181" name="Google Shape;8181;p1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2" name="Google Shape;8182;p1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3" name="Google Shape;8183;p15"/>
          <p:cNvGrpSpPr/>
          <p:nvPr/>
        </p:nvGrpSpPr>
        <p:grpSpPr>
          <a:xfrm>
            <a:off x="7563357" y="2224674"/>
            <a:ext cx="291033" cy="353180"/>
            <a:chOff x="-26179575" y="2710600"/>
            <a:chExt cx="243400" cy="295375"/>
          </a:xfrm>
        </p:grpSpPr>
        <p:sp>
          <p:nvSpPr>
            <p:cNvPr id="8184" name="Google Shape;8184;p1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5" name="Google Shape;8185;p1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6" name="Google Shape;8186;p1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7" name="Google Shape;8187;p15"/>
          <p:cNvGrpSpPr/>
          <p:nvPr/>
        </p:nvGrpSpPr>
        <p:grpSpPr>
          <a:xfrm>
            <a:off x="6202417" y="2666048"/>
            <a:ext cx="337187" cy="353180"/>
            <a:chOff x="-24328675" y="1971025"/>
            <a:chExt cx="282000" cy="295375"/>
          </a:xfrm>
        </p:grpSpPr>
        <p:sp>
          <p:nvSpPr>
            <p:cNvPr id="8188" name="Google Shape;8188;p1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9" name="Google Shape;8189;p1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0" name="Google Shape;8190;p15"/>
          <p:cNvGrpSpPr/>
          <p:nvPr/>
        </p:nvGrpSpPr>
        <p:grpSpPr>
          <a:xfrm>
            <a:off x="6204778" y="3113374"/>
            <a:ext cx="332464" cy="353180"/>
            <a:chOff x="-24330250" y="2340425"/>
            <a:chExt cx="278050" cy="295375"/>
          </a:xfrm>
        </p:grpSpPr>
        <p:sp>
          <p:nvSpPr>
            <p:cNvPr id="8191" name="Google Shape;8191;p1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2" name="Google Shape;8192;p1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3" name="Google Shape;8193;p1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1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5" name="Google Shape;8195;p1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6" name="Google Shape;8196;p1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1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8" name="Google Shape;8198;p15"/>
          <p:cNvGrpSpPr/>
          <p:nvPr/>
        </p:nvGrpSpPr>
        <p:grpSpPr>
          <a:xfrm>
            <a:off x="6194420" y="3554587"/>
            <a:ext cx="353180" cy="353180"/>
            <a:chOff x="-24338900" y="2710600"/>
            <a:chExt cx="295375" cy="295375"/>
          </a:xfrm>
        </p:grpSpPr>
        <p:sp>
          <p:nvSpPr>
            <p:cNvPr id="8199" name="Google Shape;8199;p1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0" name="Google Shape;8200;p1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1" name="Google Shape;8201;p15"/>
          <p:cNvGrpSpPr/>
          <p:nvPr/>
        </p:nvGrpSpPr>
        <p:grpSpPr>
          <a:xfrm>
            <a:off x="7985419" y="3113972"/>
            <a:ext cx="355063" cy="351984"/>
            <a:chOff x="-22859750" y="2335900"/>
            <a:chExt cx="296950" cy="294375"/>
          </a:xfrm>
        </p:grpSpPr>
        <p:sp>
          <p:nvSpPr>
            <p:cNvPr id="8202" name="Google Shape;8202;p1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1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4" name="Google Shape;8204;p1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5" name="Google Shape;8205;p15"/>
          <p:cNvGrpSpPr/>
          <p:nvPr/>
        </p:nvGrpSpPr>
        <p:grpSpPr>
          <a:xfrm>
            <a:off x="5764767" y="1336120"/>
            <a:ext cx="311749" cy="353210"/>
            <a:chOff x="-27710725" y="1959200"/>
            <a:chExt cx="260725" cy="295400"/>
          </a:xfrm>
        </p:grpSpPr>
        <p:sp>
          <p:nvSpPr>
            <p:cNvPr id="8206" name="Google Shape;8206;p1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7" name="Google Shape;8207;p1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8" name="Google Shape;8208;p15"/>
          <p:cNvGrpSpPr/>
          <p:nvPr/>
        </p:nvGrpSpPr>
        <p:grpSpPr>
          <a:xfrm>
            <a:off x="5742631" y="1844666"/>
            <a:ext cx="356020" cy="230770"/>
            <a:chOff x="-27728850" y="2382950"/>
            <a:chExt cx="297750" cy="193000"/>
          </a:xfrm>
        </p:grpSpPr>
        <p:sp>
          <p:nvSpPr>
            <p:cNvPr id="8209" name="Google Shape;8209;p1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0" name="Google Shape;8210;p1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1" name="Google Shape;8211;p1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12" name="Google Shape;8212;p1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3" name="Google Shape;8213;p1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14" name="Google Shape;8214;p15"/>
          <p:cNvGrpSpPr/>
          <p:nvPr/>
        </p:nvGrpSpPr>
        <p:grpSpPr>
          <a:xfrm>
            <a:off x="7973975" y="1792877"/>
            <a:ext cx="354136" cy="334348"/>
            <a:chOff x="-25844850" y="2357750"/>
            <a:chExt cx="296175" cy="279625"/>
          </a:xfrm>
        </p:grpSpPr>
        <p:sp>
          <p:nvSpPr>
            <p:cNvPr id="8215" name="Google Shape;8215;p1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6" name="Google Shape;8216;p1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7" name="Google Shape;8217;p1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8" name="Google Shape;8218;p1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9" name="Google Shape;8219;p1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0" name="Google Shape;8220;p1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21" name="Google Shape;8221;p1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22" name="Google Shape;8222;p15"/>
          <p:cNvGrpSpPr/>
          <p:nvPr/>
        </p:nvGrpSpPr>
        <p:grpSpPr>
          <a:xfrm>
            <a:off x="6702883" y="2666033"/>
            <a:ext cx="228887" cy="353210"/>
            <a:chOff x="-23917525" y="1970225"/>
            <a:chExt cx="191425" cy="295400"/>
          </a:xfrm>
        </p:grpSpPr>
        <p:sp>
          <p:nvSpPr>
            <p:cNvPr id="8223" name="Google Shape;8223;p1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4" name="Google Shape;8224;p1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5" name="Google Shape;8225;p1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6" name="Google Shape;8226;p15"/>
          <p:cNvGrpSpPr/>
          <p:nvPr/>
        </p:nvGrpSpPr>
        <p:grpSpPr>
          <a:xfrm>
            <a:off x="6658164" y="3112911"/>
            <a:ext cx="318325" cy="354107"/>
            <a:chOff x="-23952175" y="2340425"/>
            <a:chExt cx="266225" cy="296150"/>
          </a:xfrm>
        </p:grpSpPr>
        <p:sp>
          <p:nvSpPr>
            <p:cNvPr id="8227" name="Google Shape;8227;p1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8" name="Google Shape;8228;p1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29" name="Google Shape;8229;p1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30" name="Google Shape;8230;p15"/>
          <p:cNvGrpSpPr/>
          <p:nvPr/>
        </p:nvGrpSpPr>
        <p:grpSpPr>
          <a:xfrm>
            <a:off x="8043336" y="3553167"/>
            <a:ext cx="239230" cy="356020"/>
            <a:chOff x="-22811700" y="2700350"/>
            <a:chExt cx="200075" cy="297750"/>
          </a:xfrm>
        </p:grpSpPr>
        <p:sp>
          <p:nvSpPr>
            <p:cNvPr id="8231" name="Google Shape;8231;p1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2" name="Google Shape;8232;p1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3" name="Google Shape;8233;p1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4" name="Google Shape;8234;p15"/>
          <p:cNvGrpSpPr/>
          <p:nvPr/>
        </p:nvGrpSpPr>
        <p:grpSpPr>
          <a:xfrm>
            <a:off x="6191787" y="1335656"/>
            <a:ext cx="355063" cy="354136"/>
            <a:chOff x="-27358650" y="1961575"/>
            <a:chExt cx="296950" cy="296175"/>
          </a:xfrm>
        </p:grpSpPr>
        <p:sp>
          <p:nvSpPr>
            <p:cNvPr id="8235" name="Google Shape;8235;p1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6" name="Google Shape;8236;p1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37" name="Google Shape;8237;p1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8" name="Google Shape;8238;p1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39" name="Google Shape;8239;p15"/>
          <p:cNvGrpSpPr/>
          <p:nvPr/>
        </p:nvGrpSpPr>
        <p:grpSpPr>
          <a:xfrm>
            <a:off x="7090357" y="2666048"/>
            <a:ext cx="354136" cy="353180"/>
            <a:chOff x="-23599325" y="1971025"/>
            <a:chExt cx="296175" cy="295375"/>
          </a:xfrm>
        </p:grpSpPr>
        <p:sp>
          <p:nvSpPr>
            <p:cNvPr id="8240" name="Google Shape;8240;p1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1" name="Google Shape;8241;p1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42" name="Google Shape;8242;p1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1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4" name="Google Shape;8244;p1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45" name="Google Shape;8245;p15"/>
          <p:cNvGrpSpPr/>
          <p:nvPr/>
        </p:nvGrpSpPr>
        <p:grpSpPr>
          <a:xfrm>
            <a:off x="6634801" y="1335776"/>
            <a:ext cx="360713" cy="353897"/>
            <a:chOff x="-26993200" y="1961775"/>
            <a:chExt cx="301675" cy="295975"/>
          </a:xfrm>
        </p:grpSpPr>
        <p:sp>
          <p:nvSpPr>
            <p:cNvPr id="8246" name="Google Shape;8246;p1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7" name="Google Shape;8247;p1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8" name="Google Shape;8248;p1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9" name="Google Shape;8249;p15"/>
          <p:cNvGrpSpPr/>
          <p:nvPr/>
        </p:nvGrpSpPr>
        <p:grpSpPr>
          <a:xfrm>
            <a:off x="6659761" y="1783461"/>
            <a:ext cx="310792" cy="353180"/>
            <a:chOff x="-26970350" y="2332550"/>
            <a:chExt cx="259925" cy="295375"/>
          </a:xfrm>
        </p:grpSpPr>
        <p:sp>
          <p:nvSpPr>
            <p:cNvPr id="8250" name="Google Shape;8250;p1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1" name="Google Shape;8251;p1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2" name="Google Shape;8252;p15"/>
          <p:cNvGrpSpPr/>
          <p:nvPr/>
        </p:nvGrpSpPr>
        <p:grpSpPr>
          <a:xfrm>
            <a:off x="6639046" y="2256226"/>
            <a:ext cx="352223" cy="290077"/>
            <a:chOff x="-26986100" y="2735800"/>
            <a:chExt cx="294575" cy="242600"/>
          </a:xfrm>
        </p:grpSpPr>
        <p:sp>
          <p:nvSpPr>
            <p:cNvPr id="8253" name="Google Shape;8253;p1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4" name="Google Shape;8254;p1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5" name="Google Shape;8255;p15"/>
          <p:cNvGrpSpPr/>
          <p:nvPr/>
        </p:nvGrpSpPr>
        <p:grpSpPr>
          <a:xfrm>
            <a:off x="7538093" y="2665569"/>
            <a:ext cx="355063" cy="354136"/>
            <a:chOff x="-23229925" y="1970225"/>
            <a:chExt cx="296950" cy="296175"/>
          </a:xfrm>
        </p:grpSpPr>
        <p:sp>
          <p:nvSpPr>
            <p:cNvPr id="8256" name="Google Shape;8256;p1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7" name="Google Shape;8257;p1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8" name="Google Shape;8258;p1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9" name="Google Shape;8259;p1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0" name="Google Shape;8260;p15"/>
          <p:cNvGrpSpPr/>
          <p:nvPr/>
        </p:nvGrpSpPr>
        <p:grpSpPr>
          <a:xfrm>
            <a:off x="7580466" y="3112432"/>
            <a:ext cx="270318" cy="355063"/>
            <a:chOff x="-23177950" y="2340425"/>
            <a:chExt cx="226075" cy="296950"/>
          </a:xfrm>
        </p:grpSpPr>
        <p:sp>
          <p:nvSpPr>
            <p:cNvPr id="8261" name="Google Shape;8261;p1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2" name="Google Shape;8262;p1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3" name="Google Shape;8263;p15"/>
          <p:cNvGrpSpPr/>
          <p:nvPr/>
        </p:nvGrpSpPr>
        <p:grpSpPr>
          <a:xfrm>
            <a:off x="7538556" y="3554109"/>
            <a:ext cx="354136" cy="354136"/>
            <a:chOff x="-23229150" y="2710600"/>
            <a:chExt cx="296175" cy="296175"/>
          </a:xfrm>
        </p:grpSpPr>
        <p:sp>
          <p:nvSpPr>
            <p:cNvPr id="8264" name="Google Shape;8264;p1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5" name="Google Shape;8265;p1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66" name="Google Shape;8266;p1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7" name="Google Shape;8267;p1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68" name="Google Shape;8268;p15"/>
          <p:cNvGrpSpPr/>
          <p:nvPr/>
        </p:nvGrpSpPr>
        <p:grpSpPr>
          <a:xfrm>
            <a:off x="4855631" y="3123732"/>
            <a:ext cx="356946" cy="332464"/>
            <a:chOff x="-25477800" y="2357750"/>
            <a:chExt cx="298525" cy="278050"/>
          </a:xfrm>
        </p:grpSpPr>
        <p:sp>
          <p:nvSpPr>
            <p:cNvPr id="8269" name="Google Shape;8269;p1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0" name="Google Shape;8270;p1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71" name="Google Shape;8271;p1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2" name="Google Shape;8272;p1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73" name="Google Shape;8273;p15"/>
          <p:cNvGrpSpPr/>
          <p:nvPr/>
        </p:nvGrpSpPr>
        <p:grpSpPr>
          <a:xfrm>
            <a:off x="5298265" y="3112911"/>
            <a:ext cx="353180" cy="354107"/>
            <a:chOff x="-25104475" y="2340425"/>
            <a:chExt cx="295375" cy="296150"/>
          </a:xfrm>
        </p:grpSpPr>
        <p:sp>
          <p:nvSpPr>
            <p:cNvPr id="8274" name="Google Shape;8274;p1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5" name="Google Shape;8275;p1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6" name="Google Shape;8276;p1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7" name="Google Shape;8277;p1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8" name="Google Shape;8278;p1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9" name="Google Shape;8279;p1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0" name="Google Shape;8280;p1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1" name="Google Shape;8281;p1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2" name="Google Shape;8282;p1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83" name="Google Shape;8283;p1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87"/>
        <p:cNvGrpSpPr/>
        <p:nvPr/>
      </p:nvGrpSpPr>
      <p:grpSpPr>
        <a:xfrm>
          <a:off x="0" y="0"/>
          <a:ext cx="0" cy="0"/>
          <a:chOff x="0" y="0"/>
          <a:chExt cx="0" cy="0"/>
        </a:xfrm>
      </p:grpSpPr>
      <p:sp>
        <p:nvSpPr>
          <p:cNvPr id="8288" name="Google Shape;8288;p1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289" name="Google Shape;8289;p1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290" name="Google Shape;8290;p16"/>
          <p:cNvGrpSpPr/>
          <p:nvPr/>
        </p:nvGrpSpPr>
        <p:grpSpPr>
          <a:xfrm>
            <a:off x="854368" y="1313920"/>
            <a:ext cx="366269" cy="366240"/>
            <a:chOff x="-65131525" y="1914325"/>
            <a:chExt cx="316650" cy="316625"/>
          </a:xfrm>
        </p:grpSpPr>
        <p:sp>
          <p:nvSpPr>
            <p:cNvPr id="8291" name="Google Shape;8291;p1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2" name="Google Shape;8292;p1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3" name="Google Shape;8293;p16"/>
          <p:cNvGrpSpPr/>
          <p:nvPr/>
        </p:nvGrpSpPr>
        <p:grpSpPr>
          <a:xfrm>
            <a:off x="854368" y="1794207"/>
            <a:ext cx="366269" cy="366269"/>
            <a:chOff x="-65131525" y="2281350"/>
            <a:chExt cx="316650" cy="316650"/>
          </a:xfrm>
        </p:grpSpPr>
        <p:sp>
          <p:nvSpPr>
            <p:cNvPr id="8294" name="Google Shape;8294;p1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5" name="Google Shape;8295;p1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6" name="Google Shape;8296;p16"/>
          <p:cNvGrpSpPr/>
          <p:nvPr/>
        </p:nvGrpSpPr>
        <p:grpSpPr>
          <a:xfrm>
            <a:off x="857564" y="2259206"/>
            <a:ext cx="359878" cy="367165"/>
            <a:chOff x="-65129950" y="2646800"/>
            <a:chExt cx="311125" cy="317425"/>
          </a:xfrm>
        </p:grpSpPr>
        <p:sp>
          <p:nvSpPr>
            <p:cNvPr id="8297" name="Google Shape;8297;p1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8" name="Google Shape;8298;p1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9" name="Google Shape;8299;p16"/>
          <p:cNvGrpSpPr/>
          <p:nvPr/>
        </p:nvGrpSpPr>
        <p:grpSpPr>
          <a:xfrm>
            <a:off x="3060897" y="1312532"/>
            <a:ext cx="368987" cy="369016"/>
            <a:chOff x="-63252250" y="1930850"/>
            <a:chExt cx="319000" cy="319025"/>
          </a:xfrm>
        </p:grpSpPr>
        <p:sp>
          <p:nvSpPr>
            <p:cNvPr id="8300" name="Google Shape;8300;p1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1" name="Google Shape;8301;p1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02" name="Google Shape;8302;p1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3" name="Google Shape;8303;p16"/>
          <p:cNvGrpSpPr/>
          <p:nvPr/>
        </p:nvGrpSpPr>
        <p:grpSpPr>
          <a:xfrm>
            <a:off x="3061808" y="2258743"/>
            <a:ext cx="367165" cy="368091"/>
            <a:chOff x="-63250675" y="2664125"/>
            <a:chExt cx="317425" cy="318225"/>
          </a:xfrm>
        </p:grpSpPr>
        <p:sp>
          <p:nvSpPr>
            <p:cNvPr id="8304" name="Google Shape;8304;p1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5" name="Google Shape;8305;p1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06" name="Google Shape;8306;p16"/>
          <p:cNvGrpSpPr/>
          <p:nvPr/>
        </p:nvGrpSpPr>
        <p:grpSpPr>
          <a:xfrm>
            <a:off x="1738471" y="2735150"/>
            <a:ext cx="363522" cy="361266"/>
            <a:chOff x="-61354075" y="1940500"/>
            <a:chExt cx="314275" cy="312325"/>
          </a:xfrm>
        </p:grpSpPr>
        <p:sp>
          <p:nvSpPr>
            <p:cNvPr id="8307" name="Google Shape;8307;p1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8" name="Google Shape;8308;p1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9" name="Google Shape;8309;p1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0" name="Google Shape;8310;p1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1" name="Google Shape;8311;p16"/>
          <p:cNvGrpSpPr/>
          <p:nvPr/>
        </p:nvGrpSpPr>
        <p:grpSpPr>
          <a:xfrm>
            <a:off x="1737098" y="3183702"/>
            <a:ext cx="366269" cy="336195"/>
            <a:chOff x="-61354875" y="2322300"/>
            <a:chExt cx="316650" cy="290650"/>
          </a:xfrm>
        </p:grpSpPr>
        <p:sp>
          <p:nvSpPr>
            <p:cNvPr id="8312" name="Google Shape;8312;p1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3" name="Google Shape;8313;p1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4" name="Google Shape;8314;p1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5" name="Google Shape;8315;p16"/>
          <p:cNvGrpSpPr/>
          <p:nvPr/>
        </p:nvGrpSpPr>
        <p:grpSpPr>
          <a:xfrm>
            <a:off x="1737098" y="3611266"/>
            <a:ext cx="366269" cy="366269"/>
            <a:chOff x="-61354875" y="2671225"/>
            <a:chExt cx="316650" cy="316650"/>
          </a:xfrm>
        </p:grpSpPr>
        <p:sp>
          <p:nvSpPr>
            <p:cNvPr id="8316" name="Google Shape;8316;p1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7" name="Google Shape;8317;p1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1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9" name="Google Shape;8319;p1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0" name="Google Shape;8320;p1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1" name="Google Shape;8321;p16"/>
          <p:cNvGrpSpPr/>
          <p:nvPr/>
        </p:nvGrpSpPr>
        <p:grpSpPr>
          <a:xfrm>
            <a:off x="3952502" y="2731001"/>
            <a:ext cx="368987" cy="369566"/>
            <a:chOff x="-59502375" y="1904375"/>
            <a:chExt cx="319000" cy="319500"/>
          </a:xfrm>
        </p:grpSpPr>
        <p:sp>
          <p:nvSpPr>
            <p:cNvPr id="8322" name="Google Shape;8322;p1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3" name="Google Shape;8323;p1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4" name="Google Shape;8324;p1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5" name="Google Shape;8325;p16"/>
          <p:cNvGrpSpPr/>
          <p:nvPr/>
        </p:nvGrpSpPr>
        <p:grpSpPr>
          <a:xfrm>
            <a:off x="1298621" y="1315207"/>
            <a:ext cx="368987" cy="363666"/>
            <a:chOff x="-64774725" y="1916550"/>
            <a:chExt cx="319000" cy="314400"/>
          </a:xfrm>
        </p:grpSpPr>
        <p:sp>
          <p:nvSpPr>
            <p:cNvPr id="8326" name="Google Shape;8326;p1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7" name="Google Shape;8327;p1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8" name="Google Shape;8328;p16"/>
          <p:cNvGrpSpPr/>
          <p:nvPr/>
        </p:nvGrpSpPr>
        <p:grpSpPr>
          <a:xfrm>
            <a:off x="1299979" y="1792386"/>
            <a:ext cx="366269" cy="369913"/>
            <a:chOff x="-64764500" y="2280550"/>
            <a:chExt cx="316650" cy="319800"/>
          </a:xfrm>
        </p:grpSpPr>
        <p:sp>
          <p:nvSpPr>
            <p:cNvPr id="8329" name="Google Shape;8329;p1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0" name="Google Shape;8330;p1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31" name="Google Shape;8331;p1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32" name="Google Shape;8332;p16"/>
          <p:cNvGrpSpPr/>
          <p:nvPr/>
        </p:nvGrpSpPr>
        <p:grpSpPr>
          <a:xfrm>
            <a:off x="3512023" y="1352163"/>
            <a:ext cx="365344" cy="289753"/>
            <a:chOff x="-62882850" y="1999375"/>
            <a:chExt cx="315850" cy="250500"/>
          </a:xfrm>
        </p:grpSpPr>
        <p:sp>
          <p:nvSpPr>
            <p:cNvPr id="8333" name="Google Shape;8333;p1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4" name="Google Shape;8334;p1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35" name="Google Shape;8335;p16"/>
          <p:cNvGrpSpPr/>
          <p:nvPr/>
        </p:nvGrpSpPr>
        <p:grpSpPr>
          <a:xfrm>
            <a:off x="3503362" y="1793745"/>
            <a:ext cx="382665" cy="367194"/>
            <a:chOff x="-62890750" y="2296300"/>
            <a:chExt cx="330825" cy="317450"/>
          </a:xfrm>
        </p:grpSpPr>
        <p:sp>
          <p:nvSpPr>
            <p:cNvPr id="8336" name="Google Shape;8336;p1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7" name="Google Shape;8337;p1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8" name="Google Shape;8338;p1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39" name="Google Shape;8339;p16"/>
          <p:cNvGrpSpPr/>
          <p:nvPr/>
        </p:nvGrpSpPr>
        <p:grpSpPr>
          <a:xfrm>
            <a:off x="3512023" y="2259206"/>
            <a:ext cx="365344" cy="367165"/>
            <a:chOff x="-62882850" y="2664925"/>
            <a:chExt cx="315850" cy="317425"/>
          </a:xfrm>
        </p:grpSpPr>
        <p:sp>
          <p:nvSpPr>
            <p:cNvPr id="8340" name="Google Shape;8340;p1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1" name="Google Shape;8341;p1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42" name="Google Shape;8342;p1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43" name="Google Shape;8343;p16"/>
          <p:cNvGrpSpPr/>
          <p:nvPr/>
        </p:nvGrpSpPr>
        <p:grpSpPr>
          <a:xfrm>
            <a:off x="2183172" y="3171846"/>
            <a:ext cx="366269" cy="359907"/>
            <a:chOff x="-60988625" y="2310475"/>
            <a:chExt cx="316650" cy="311150"/>
          </a:xfrm>
        </p:grpSpPr>
        <p:sp>
          <p:nvSpPr>
            <p:cNvPr id="8344" name="Google Shape;8344;p1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5" name="Google Shape;8345;p1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6" name="Google Shape;8346;p1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7" name="Google Shape;8347;p1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8" name="Google Shape;8348;p1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9" name="Google Shape;8349;p1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0" name="Google Shape;8350;p16"/>
          <p:cNvGrpSpPr/>
          <p:nvPr/>
        </p:nvGrpSpPr>
        <p:grpSpPr>
          <a:xfrm>
            <a:off x="2183634" y="3610009"/>
            <a:ext cx="365344" cy="368785"/>
            <a:chOff x="-60987050" y="2671400"/>
            <a:chExt cx="315850" cy="318825"/>
          </a:xfrm>
        </p:grpSpPr>
        <p:sp>
          <p:nvSpPr>
            <p:cNvPr id="8351" name="Google Shape;8351;p1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2" name="Google Shape;8352;p1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3" name="Google Shape;8353;p16"/>
          <p:cNvGrpSpPr/>
          <p:nvPr/>
        </p:nvGrpSpPr>
        <p:grpSpPr>
          <a:xfrm>
            <a:off x="3952500" y="3172771"/>
            <a:ext cx="368987" cy="358056"/>
            <a:chOff x="-59481900" y="2290800"/>
            <a:chExt cx="319000" cy="309550"/>
          </a:xfrm>
        </p:grpSpPr>
        <p:sp>
          <p:nvSpPr>
            <p:cNvPr id="8354" name="Google Shape;8354;p1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5" name="Google Shape;8355;p1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6" name="Google Shape;8356;p1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7" name="Google Shape;8357;p1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8" name="Google Shape;8358;p1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9" name="Google Shape;8359;p1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0" name="Google Shape;8360;p16"/>
          <p:cNvGrpSpPr/>
          <p:nvPr/>
        </p:nvGrpSpPr>
        <p:grpSpPr>
          <a:xfrm>
            <a:off x="1741805" y="1313544"/>
            <a:ext cx="368987" cy="366992"/>
            <a:chOff x="-64401400" y="1914475"/>
            <a:chExt cx="319000" cy="317275"/>
          </a:xfrm>
        </p:grpSpPr>
        <p:sp>
          <p:nvSpPr>
            <p:cNvPr id="8361" name="Google Shape;8361;p1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2" name="Google Shape;8362;p1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1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4" name="Google Shape;8364;p16"/>
          <p:cNvGrpSpPr/>
          <p:nvPr/>
        </p:nvGrpSpPr>
        <p:grpSpPr>
          <a:xfrm>
            <a:off x="1806493" y="1794583"/>
            <a:ext cx="239610" cy="365517"/>
            <a:chOff x="-64343900" y="2282125"/>
            <a:chExt cx="207150" cy="316000"/>
          </a:xfrm>
        </p:grpSpPr>
        <p:sp>
          <p:nvSpPr>
            <p:cNvPr id="8365" name="Google Shape;8365;p1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6" name="Google Shape;8366;p1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67" name="Google Shape;8367;p1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68" name="Google Shape;8368;p16"/>
          <p:cNvGrpSpPr/>
          <p:nvPr/>
        </p:nvGrpSpPr>
        <p:grpSpPr>
          <a:xfrm>
            <a:off x="3986941" y="1313804"/>
            <a:ext cx="318873" cy="366471"/>
            <a:chOff x="-62496925" y="1931475"/>
            <a:chExt cx="275675" cy="316825"/>
          </a:xfrm>
        </p:grpSpPr>
        <p:sp>
          <p:nvSpPr>
            <p:cNvPr id="8369" name="Google Shape;8369;p1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1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1" name="Google Shape;8371;p16"/>
          <p:cNvGrpSpPr/>
          <p:nvPr/>
        </p:nvGrpSpPr>
        <p:grpSpPr>
          <a:xfrm>
            <a:off x="3963691" y="1793629"/>
            <a:ext cx="365373" cy="367426"/>
            <a:chOff x="-62516625" y="2297875"/>
            <a:chExt cx="315875" cy="317650"/>
          </a:xfrm>
        </p:grpSpPr>
        <p:sp>
          <p:nvSpPr>
            <p:cNvPr id="8372" name="Google Shape;8372;p1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3" name="Google Shape;8373;p1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4" name="Google Shape;8374;p16"/>
          <p:cNvGrpSpPr/>
          <p:nvPr/>
        </p:nvGrpSpPr>
        <p:grpSpPr>
          <a:xfrm>
            <a:off x="3962332" y="2275588"/>
            <a:ext cx="368091" cy="334402"/>
            <a:chOff x="-62518200" y="2692475"/>
            <a:chExt cx="318225" cy="289100"/>
          </a:xfrm>
        </p:grpSpPr>
        <p:sp>
          <p:nvSpPr>
            <p:cNvPr id="8375" name="Google Shape;8375;p1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6" name="Google Shape;8376;p1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7" name="Google Shape;8377;p16"/>
          <p:cNvGrpSpPr/>
          <p:nvPr/>
        </p:nvGrpSpPr>
        <p:grpSpPr>
          <a:xfrm>
            <a:off x="2648986" y="2733112"/>
            <a:ext cx="309793" cy="365344"/>
            <a:chOff x="-60597975" y="1939525"/>
            <a:chExt cx="267825" cy="315850"/>
          </a:xfrm>
        </p:grpSpPr>
        <p:sp>
          <p:nvSpPr>
            <p:cNvPr id="8378" name="Google Shape;8378;p1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9" name="Google Shape;8379;p1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0" name="Google Shape;8380;p16"/>
          <p:cNvGrpSpPr/>
          <p:nvPr/>
        </p:nvGrpSpPr>
        <p:grpSpPr>
          <a:xfrm>
            <a:off x="2619389" y="3167537"/>
            <a:ext cx="368987" cy="368525"/>
            <a:chOff x="-60620800" y="2304600"/>
            <a:chExt cx="319000" cy="318600"/>
          </a:xfrm>
        </p:grpSpPr>
        <p:sp>
          <p:nvSpPr>
            <p:cNvPr id="8381" name="Google Shape;8381;p1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2" name="Google Shape;8382;p1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3" name="Google Shape;8383;p1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4" name="Google Shape;8384;p16"/>
          <p:cNvGrpSpPr/>
          <p:nvPr/>
        </p:nvGrpSpPr>
        <p:grpSpPr>
          <a:xfrm>
            <a:off x="2620748" y="3663188"/>
            <a:ext cx="366269" cy="262426"/>
            <a:chOff x="-60621600" y="2716100"/>
            <a:chExt cx="316650" cy="226875"/>
          </a:xfrm>
        </p:grpSpPr>
        <p:sp>
          <p:nvSpPr>
            <p:cNvPr id="8385" name="Google Shape;8385;p1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6" name="Google Shape;8386;p1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7" name="Google Shape;8387;p16"/>
          <p:cNvGrpSpPr/>
          <p:nvPr/>
        </p:nvGrpSpPr>
        <p:grpSpPr>
          <a:xfrm>
            <a:off x="3957965" y="3611281"/>
            <a:ext cx="358056" cy="366240"/>
            <a:chOff x="-59475600" y="2658625"/>
            <a:chExt cx="309550" cy="316625"/>
          </a:xfrm>
        </p:grpSpPr>
        <p:sp>
          <p:nvSpPr>
            <p:cNvPr id="8388" name="Google Shape;8388;p1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9" name="Google Shape;8389;p1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0" name="Google Shape;8390;p1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1" name="Google Shape;8391;p1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2" name="Google Shape;8392;p1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3" name="Google Shape;8393;p1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4" name="Google Shape;8394;p1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95" name="Google Shape;8395;p1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6" name="Google Shape;8396;p1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97" name="Google Shape;8397;p16"/>
          <p:cNvGrpSpPr/>
          <p:nvPr/>
        </p:nvGrpSpPr>
        <p:grpSpPr>
          <a:xfrm>
            <a:off x="2233086" y="2259206"/>
            <a:ext cx="263294" cy="367165"/>
            <a:chOff x="-63987100" y="2646800"/>
            <a:chExt cx="227625" cy="317425"/>
          </a:xfrm>
        </p:grpSpPr>
        <p:sp>
          <p:nvSpPr>
            <p:cNvPr id="8398" name="Google Shape;8398;p1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9" name="Google Shape;8399;p1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0" name="Google Shape;8400;p16"/>
          <p:cNvGrpSpPr/>
          <p:nvPr/>
        </p:nvGrpSpPr>
        <p:grpSpPr>
          <a:xfrm>
            <a:off x="852428" y="2730827"/>
            <a:ext cx="358056" cy="369913"/>
            <a:chOff x="-62148000" y="1930075"/>
            <a:chExt cx="309550" cy="319800"/>
          </a:xfrm>
        </p:grpSpPr>
        <p:sp>
          <p:nvSpPr>
            <p:cNvPr id="8401" name="Google Shape;8401;p1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2" name="Google Shape;8402;p1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3" name="Google Shape;8403;p16"/>
          <p:cNvGrpSpPr/>
          <p:nvPr/>
        </p:nvGrpSpPr>
        <p:grpSpPr>
          <a:xfrm>
            <a:off x="849695" y="3169113"/>
            <a:ext cx="363522" cy="365373"/>
            <a:chOff x="-62150375" y="2297875"/>
            <a:chExt cx="314275" cy="315875"/>
          </a:xfrm>
        </p:grpSpPr>
        <p:sp>
          <p:nvSpPr>
            <p:cNvPr id="8404" name="Google Shape;8404;p1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5" name="Google Shape;8405;p1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6" name="Google Shape;8406;p1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7" name="Google Shape;8407;p1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8" name="Google Shape;8408;p1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9" name="Google Shape;8409;p16"/>
          <p:cNvGrpSpPr/>
          <p:nvPr/>
        </p:nvGrpSpPr>
        <p:grpSpPr>
          <a:xfrm>
            <a:off x="848322" y="3610356"/>
            <a:ext cx="366269" cy="368091"/>
            <a:chOff x="-62150375" y="2664925"/>
            <a:chExt cx="316650" cy="318225"/>
          </a:xfrm>
        </p:grpSpPr>
        <p:sp>
          <p:nvSpPr>
            <p:cNvPr id="8410" name="Google Shape;8410;p1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1" name="Google Shape;8411;p1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2" name="Google Shape;8412;p1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3" name="Google Shape;8413;p1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4" name="Google Shape;8414;p16"/>
          <p:cNvGrpSpPr/>
          <p:nvPr/>
        </p:nvGrpSpPr>
        <p:grpSpPr>
          <a:xfrm>
            <a:off x="3065911" y="2731333"/>
            <a:ext cx="367165" cy="368901"/>
            <a:chOff x="-60254550" y="1938025"/>
            <a:chExt cx="317425" cy="318925"/>
          </a:xfrm>
        </p:grpSpPr>
        <p:sp>
          <p:nvSpPr>
            <p:cNvPr id="8415" name="Google Shape;8415;p1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6" name="Google Shape;8416;p1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7" name="Google Shape;8417;p1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8" name="Google Shape;8418;p1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9" name="Google Shape;8419;p16"/>
          <p:cNvGrpSpPr/>
          <p:nvPr/>
        </p:nvGrpSpPr>
        <p:grpSpPr>
          <a:xfrm>
            <a:off x="3094149" y="3609907"/>
            <a:ext cx="310690" cy="368987"/>
            <a:chOff x="-60232500" y="2671225"/>
            <a:chExt cx="268600" cy="319000"/>
          </a:xfrm>
        </p:grpSpPr>
        <p:sp>
          <p:nvSpPr>
            <p:cNvPr id="8420" name="Google Shape;8420;p1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1" name="Google Shape;8421;p1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2" name="Google Shape;8422;p16"/>
          <p:cNvGrpSpPr/>
          <p:nvPr/>
        </p:nvGrpSpPr>
        <p:grpSpPr>
          <a:xfrm>
            <a:off x="2179643" y="4058541"/>
            <a:ext cx="365373" cy="368987"/>
            <a:chOff x="-59100700" y="1911950"/>
            <a:chExt cx="315875" cy="319000"/>
          </a:xfrm>
        </p:grpSpPr>
        <p:sp>
          <p:nvSpPr>
            <p:cNvPr id="8423" name="Google Shape;8423;p1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4" name="Google Shape;8424;p1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5" name="Google Shape;8425;p1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6" name="Google Shape;8426;p1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7" name="Google Shape;8427;p1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8" name="Google Shape;8428;p1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9" name="Google Shape;8429;p1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0" name="Google Shape;8430;p1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1" name="Google Shape;8431;p1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2" name="Google Shape;8432;p1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3" name="Google Shape;8433;p16"/>
          <p:cNvGrpSpPr/>
          <p:nvPr/>
        </p:nvGrpSpPr>
        <p:grpSpPr>
          <a:xfrm>
            <a:off x="2621810" y="1314021"/>
            <a:ext cx="379918" cy="366038"/>
            <a:chOff x="-63665750" y="1914325"/>
            <a:chExt cx="328450" cy="316450"/>
          </a:xfrm>
        </p:grpSpPr>
        <p:sp>
          <p:nvSpPr>
            <p:cNvPr id="8434" name="Google Shape;8434;p1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5" name="Google Shape;8435;p1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6" name="Google Shape;8436;p16"/>
          <p:cNvGrpSpPr/>
          <p:nvPr/>
        </p:nvGrpSpPr>
        <p:grpSpPr>
          <a:xfrm>
            <a:off x="2626814" y="1793065"/>
            <a:ext cx="369913" cy="368554"/>
            <a:chOff x="-63666550" y="2278975"/>
            <a:chExt cx="319800" cy="318625"/>
          </a:xfrm>
        </p:grpSpPr>
        <p:sp>
          <p:nvSpPr>
            <p:cNvPr id="8437" name="Google Shape;8437;p1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8" name="Google Shape;8438;p1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9" name="Google Shape;8439;p16"/>
          <p:cNvGrpSpPr/>
          <p:nvPr/>
        </p:nvGrpSpPr>
        <p:grpSpPr>
          <a:xfrm>
            <a:off x="2624081" y="2259090"/>
            <a:ext cx="375378" cy="367397"/>
            <a:chOff x="-63669700" y="2646600"/>
            <a:chExt cx="324525" cy="317625"/>
          </a:xfrm>
        </p:grpSpPr>
        <p:sp>
          <p:nvSpPr>
            <p:cNvPr id="8440" name="Google Shape;8440;p1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1" name="Google Shape;8441;p1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2" name="Google Shape;8442;p16"/>
          <p:cNvGrpSpPr/>
          <p:nvPr/>
        </p:nvGrpSpPr>
        <p:grpSpPr>
          <a:xfrm>
            <a:off x="1286361" y="2732418"/>
            <a:ext cx="366269" cy="366732"/>
            <a:chOff x="-61784125" y="1931250"/>
            <a:chExt cx="316650" cy="317050"/>
          </a:xfrm>
        </p:grpSpPr>
        <p:sp>
          <p:nvSpPr>
            <p:cNvPr id="8443" name="Google Shape;8443;p1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4" name="Google Shape;8444;p1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5" name="Google Shape;8445;p1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6" name="Google Shape;8446;p1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47" name="Google Shape;8447;p16"/>
          <p:cNvGrpSpPr/>
          <p:nvPr/>
        </p:nvGrpSpPr>
        <p:grpSpPr>
          <a:xfrm>
            <a:off x="1286360" y="3168665"/>
            <a:ext cx="366269" cy="366269"/>
            <a:chOff x="-61783350" y="2297100"/>
            <a:chExt cx="316650" cy="316650"/>
          </a:xfrm>
        </p:grpSpPr>
        <p:sp>
          <p:nvSpPr>
            <p:cNvPr id="8448" name="Google Shape;8448;p1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9" name="Google Shape;8449;p1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0" name="Google Shape;8450;p16"/>
          <p:cNvGrpSpPr/>
          <p:nvPr/>
        </p:nvGrpSpPr>
        <p:grpSpPr>
          <a:xfrm>
            <a:off x="1286360" y="3609748"/>
            <a:ext cx="366269" cy="369305"/>
            <a:chOff x="-61782550" y="2664925"/>
            <a:chExt cx="316650" cy="319275"/>
          </a:xfrm>
        </p:grpSpPr>
        <p:sp>
          <p:nvSpPr>
            <p:cNvPr id="8451" name="Google Shape;8451;p1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2" name="Google Shape;8452;p1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3" name="Google Shape;8453;p1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4" name="Google Shape;8454;p16"/>
          <p:cNvGrpSpPr/>
          <p:nvPr/>
        </p:nvGrpSpPr>
        <p:grpSpPr>
          <a:xfrm>
            <a:off x="3508137" y="2741136"/>
            <a:ext cx="367165" cy="349294"/>
            <a:chOff x="-59889100" y="1945025"/>
            <a:chExt cx="317425" cy="301975"/>
          </a:xfrm>
        </p:grpSpPr>
        <p:sp>
          <p:nvSpPr>
            <p:cNvPr id="8455" name="Google Shape;8455;p1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6" name="Google Shape;8456;p1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7" name="Google Shape;8457;p1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8" name="Google Shape;8458;p1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9" name="Google Shape;8459;p16"/>
          <p:cNvGrpSpPr/>
          <p:nvPr/>
        </p:nvGrpSpPr>
        <p:grpSpPr>
          <a:xfrm>
            <a:off x="3040249" y="3168589"/>
            <a:ext cx="366648" cy="366420"/>
            <a:chOff x="6479471" y="2079003"/>
            <a:chExt cx="348923" cy="348706"/>
          </a:xfrm>
        </p:grpSpPr>
        <p:sp>
          <p:nvSpPr>
            <p:cNvPr id="8460" name="Google Shape;8460;p1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61" name="Google Shape;8461;p16"/>
            <p:cNvGrpSpPr/>
            <p:nvPr/>
          </p:nvGrpSpPr>
          <p:grpSpPr>
            <a:xfrm>
              <a:off x="6520582" y="2079003"/>
              <a:ext cx="307811" cy="348706"/>
              <a:chOff x="-60218325" y="2304850"/>
              <a:chExt cx="279625" cy="316775"/>
            </a:xfrm>
          </p:grpSpPr>
          <p:sp>
            <p:nvSpPr>
              <p:cNvPr id="8462" name="Google Shape;8462;p1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3" name="Google Shape;8463;p1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4" name="Google Shape;8464;p1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5" name="Google Shape;8465;p1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6" name="Google Shape;8466;p1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7" name="Google Shape;8467;p1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8" name="Google Shape;8468;p1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8469" name="Google Shape;8469;p1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70" name="Google Shape;8470;p16"/>
          <p:cNvGrpSpPr/>
          <p:nvPr/>
        </p:nvGrpSpPr>
        <p:grpSpPr>
          <a:xfrm>
            <a:off x="3507226" y="3611671"/>
            <a:ext cx="368987" cy="365459"/>
            <a:chOff x="-59889100" y="2671925"/>
            <a:chExt cx="319000" cy="315950"/>
          </a:xfrm>
        </p:grpSpPr>
        <p:sp>
          <p:nvSpPr>
            <p:cNvPr id="8471" name="Google Shape;8471;p1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2" name="Google Shape;8472;p1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3" name="Google Shape;8473;p1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4" name="Google Shape;8474;p1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5" name="Google Shape;8475;p16"/>
          <p:cNvGrpSpPr/>
          <p:nvPr/>
        </p:nvGrpSpPr>
        <p:grpSpPr>
          <a:xfrm>
            <a:off x="2620204" y="4054176"/>
            <a:ext cx="367165" cy="366269"/>
            <a:chOff x="-59092025" y="2296300"/>
            <a:chExt cx="317425" cy="316650"/>
          </a:xfrm>
        </p:grpSpPr>
        <p:sp>
          <p:nvSpPr>
            <p:cNvPr id="8476" name="Google Shape;8476;p1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7" name="Google Shape;8477;p1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8" name="Google Shape;8478;p16"/>
          <p:cNvGrpSpPr/>
          <p:nvPr/>
        </p:nvGrpSpPr>
        <p:grpSpPr>
          <a:xfrm>
            <a:off x="4865611" y="1305095"/>
            <a:ext cx="353174" cy="347599"/>
            <a:chOff x="683125" y="1955275"/>
            <a:chExt cx="299325" cy="294600"/>
          </a:xfrm>
        </p:grpSpPr>
        <p:sp>
          <p:nvSpPr>
            <p:cNvPr id="8479" name="Google Shape;8479;p1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0" name="Google Shape;8480;p1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1" name="Google Shape;8481;p1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2" name="Google Shape;8482;p1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3" name="Google Shape;8483;p16"/>
          <p:cNvGrpSpPr/>
          <p:nvPr/>
        </p:nvGrpSpPr>
        <p:grpSpPr>
          <a:xfrm>
            <a:off x="4866541" y="1755653"/>
            <a:ext cx="351315" cy="349486"/>
            <a:chOff x="685475" y="2318350"/>
            <a:chExt cx="297750" cy="296200"/>
          </a:xfrm>
        </p:grpSpPr>
        <p:sp>
          <p:nvSpPr>
            <p:cNvPr id="8484" name="Google Shape;8484;p1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5" name="Google Shape;8485;p1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6" name="Google Shape;8486;p1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7" name="Google Shape;8487;p16"/>
          <p:cNvGrpSpPr/>
          <p:nvPr/>
        </p:nvGrpSpPr>
        <p:grpSpPr>
          <a:xfrm>
            <a:off x="7094699" y="1304859"/>
            <a:ext cx="309517" cy="348071"/>
            <a:chOff x="2523000" y="1954875"/>
            <a:chExt cx="262325" cy="295000"/>
          </a:xfrm>
        </p:grpSpPr>
        <p:sp>
          <p:nvSpPr>
            <p:cNvPr id="8488" name="Google Shape;8488;p1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9" name="Google Shape;8489;p1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90" name="Google Shape;8490;p16"/>
          <p:cNvGrpSpPr/>
          <p:nvPr/>
        </p:nvGrpSpPr>
        <p:grpSpPr>
          <a:xfrm>
            <a:off x="7073800" y="1756125"/>
            <a:ext cx="351315" cy="348542"/>
            <a:chOff x="2508825" y="2318350"/>
            <a:chExt cx="297750" cy="295400"/>
          </a:xfrm>
        </p:grpSpPr>
        <p:sp>
          <p:nvSpPr>
            <p:cNvPr id="8491" name="Google Shape;8491;p1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2" name="Google Shape;8492;p1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93" name="Google Shape;8493;p1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94" name="Google Shape;8494;p16"/>
          <p:cNvGrpSpPr/>
          <p:nvPr/>
        </p:nvGrpSpPr>
        <p:grpSpPr>
          <a:xfrm>
            <a:off x="5747373" y="2670178"/>
            <a:ext cx="347599" cy="348513"/>
            <a:chOff x="4321150" y="1946600"/>
            <a:chExt cx="294600" cy="295375"/>
          </a:xfrm>
        </p:grpSpPr>
        <p:sp>
          <p:nvSpPr>
            <p:cNvPr id="8495" name="Google Shape;8495;p1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1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7" name="Google Shape;8497;p1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98" name="Google Shape;8498;p1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9" name="Google Shape;8499;p1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0" name="Google Shape;8500;p1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1" name="Google Shape;8501;p1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02" name="Google Shape;8502;p16"/>
          <p:cNvGrpSpPr/>
          <p:nvPr/>
        </p:nvGrpSpPr>
        <p:grpSpPr>
          <a:xfrm>
            <a:off x="5309921" y="1756125"/>
            <a:ext cx="352230" cy="348542"/>
            <a:chOff x="1049375" y="2318350"/>
            <a:chExt cx="298525" cy="295400"/>
          </a:xfrm>
        </p:grpSpPr>
        <p:sp>
          <p:nvSpPr>
            <p:cNvPr id="8503" name="Google Shape;8503;p1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4" name="Google Shape;8504;p1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5" name="Google Shape;8505;p1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6" name="Google Shape;8506;p1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7" name="Google Shape;8507;p16"/>
          <p:cNvGrpSpPr/>
          <p:nvPr/>
        </p:nvGrpSpPr>
        <p:grpSpPr>
          <a:xfrm>
            <a:off x="5310393" y="2196576"/>
            <a:ext cx="351286" cy="351286"/>
            <a:chOff x="1049375" y="2680675"/>
            <a:chExt cx="297725" cy="297725"/>
          </a:xfrm>
        </p:grpSpPr>
        <p:sp>
          <p:nvSpPr>
            <p:cNvPr id="8508" name="Google Shape;8508;p1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9" name="Google Shape;8509;p1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0" name="Google Shape;8510;p16"/>
          <p:cNvGrpSpPr/>
          <p:nvPr/>
        </p:nvGrpSpPr>
        <p:grpSpPr>
          <a:xfrm>
            <a:off x="7523845" y="1304623"/>
            <a:ext cx="348513" cy="348542"/>
            <a:chOff x="2872725" y="1954475"/>
            <a:chExt cx="295375" cy="295400"/>
          </a:xfrm>
        </p:grpSpPr>
        <p:sp>
          <p:nvSpPr>
            <p:cNvPr id="8511" name="Google Shape;8511;p1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2" name="Google Shape;8512;p1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3" name="Google Shape;8513;p1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4" name="Google Shape;8514;p16"/>
          <p:cNvGrpSpPr/>
          <p:nvPr/>
        </p:nvGrpSpPr>
        <p:grpSpPr>
          <a:xfrm>
            <a:off x="7545216" y="1755196"/>
            <a:ext cx="305771" cy="350401"/>
            <a:chOff x="2890050" y="2318350"/>
            <a:chExt cx="259150" cy="296975"/>
          </a:xfrm>
        </p:grpSpPr>
        <p:sp>
          <p:nvSpPr>
            <p:cNvPr id="8515" name="Google Shape;8515;p1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6" name="Google Shape;8516;p1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17" name="Google Shape;8517;p1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18" name="Google Shape;8518;p16"/>
          <p:cNvGrpSpPr/>
          <p:nvPr/>
        </p:nvGrpSpPr>
        <p:grpSpPr>
          <a:xfrm>
            <a:off x="6187732" y="2670650"/>
            <a:ext cx="347569" cy="347569"/>
            <a:chOff x="4685050" y="1945825"/>
            <a:chExt cx="294575" cy="294575"/>
          </a:xfrm>
        </p:grpSpPr>
        <p:sp>
          <p:nvSpPr>
            <p:cNvPr id="8519" name="Google Shape;8519;p1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0" name="Google Shape;8520;p1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1" name="Google Shape;8521;p1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1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1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24" name="Google Shape;8524;p1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1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26" name="Google Shape;8526;p16"/>
          <p:cNvGrpSpPr/>
          <p:nvPr/>
        </p:nvGrpSpPr>
        <p:grpSpPr>
          <a:xfrm>
            <a:off x="7958004" y="3159625"/>
            <a:ext cx="348513" cy="347599"/>
            <a:chOff x="6131900" y="2301825"/>
            <a:chExt cx="295375" cy="294600"/>
          </a:xfrm>
        </p:grpSpPr>
        <p:sp>
          <p:nvSpPr>
            <p:cNvPr id="8527" name="Google Shape;8527;p1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8" name="Google Shape;8528;p1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1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1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1" name="Google Shape;8531;p16"/>
          <p:cNvGrpSpPr/>
          <p:nvPr/>
        </p:nvGrpSpPr>
        <p:grpSpPr>
          <a:xfrm>
            <a:off x="5753997" y="1304166"/>
            <a:ext cx="351315" cy="349457"/>
            <a:chOff x="1412450" y="1954475"/>
            <a:chExt cx="297750" cy="296175"/>
          </a:xfrm>
        </p:grpSpPr>
        <p:sp>
          <p:nvSpPr>
            <p:cNvPr id="8532" name="Google Shape;8532;p1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3" name="Google Shape;8533;p1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34" name="Google Shape;8534;p1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35" name="Google Shape;8535;p16"/>
          <p:cNvGrpSpPr/>
          <p:nvPr/>
        </p:nvGrpSpPr>
        <p:grpSpPr>
          <a:xfrm>
            <a:off x="5753997" y="2196694"/>
            <a:ext cx="351315" cy="351050"/>
            <a:chOff x="1413250" y="2680675"/>
            <a:chExt cx="297750" cy="297525"/>
          </a:xfrm>
        </p:grpSpPr>
        <p:sp>
          <p:nvSpPr>
            <p:cNvPr id="8536" name="Google Shape;8536;p1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7" name="Google Shape;8537;p1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8" name="Google Shape;8538;p1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9" name="Google Shape;8539;p1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40" name="Google Shape;8540;p1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1" name="Google Shape;8541;p1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2" name="Google Shape;8542;p1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43" name="Google Shape;8543;p16"/>
          <p:cNvGrpSpPr/>
          <p:nvPr/>
        </p:nvGrpSpPr>
        <p:grpSpPr>
          <a:xfrm>
            <a:off x="6630407" y="2670311"/>
            <a:ext cx="350371" cy="348247"/>
            <a:chOff x="5045775" y="1946400"/>
            <a:chExt cx="296950" cy="295150"/>
          </a:xfrm>
        </p:grpSpPr>
        <p:sp>
          <p:nvSpPr>
            <p:cNvPr id="8544" name="Google Shape;8544;p1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1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46" name="Google Shape;8546;p16"/>
          <p:cNvGrpSpPr/>
          <p:nvPr/>
        </p:nvGrpSpPr>
        <p:grpSpPr>
          <a:xfrm>
            <a:off x="6629006" y="3179138"/>
            <a:ext cx="353174" cy="308573"/>
            <a:chOff x="5046550" y="2327025"/>
            <a:chExt cx="299325" cy="261525"/>
          </a:xfrm>
        </p:grpSpPr>
        <p:sp>
          <p:nvSpPr>
            <p:cNvPr id="8547" name="Google Shape;8547;p1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8" name="Google Shape;8548;p1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9" name="Google Shape;8549;p1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50" name="Google Shape;8550;p1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51" name="Google Shape;8551;p16"/>
          <p:cNvGrpSpPr/>
          <p:nvPr/>
        </p:nvGrpSpPr>
        <p:grpSpPr>
          <a:xfrm>
            <a:off x="7956604" y="3608476"/>
            <a:ext cx="351315" cy="348513"/>
            <a:chOff x="6167350" y="2672800"/>
            <a:chExt cx="297750" cy="295375"/>
          </a:xfrm>
        </p:grpSpPr>
        <p:sp>
          <p:nvSpPr>
            <p:cNvPr id="8552" name="Google Shape;8552;p1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3" name="Google Shape;8553;p1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1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5" name="Google Shape;8555;p1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6" name="Google Shape;8556;p1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7" name="Google Shape;8557;p16"/>
          <p:cNvGrpSpPr/>
          <p:nvPr/>
        </p:nvGrpSpPr>
        <p:grpSpPr>
          <a:xfrm>
            <a:off x="6197601" y="1303709"/>
            <a:ext cx="347599" cy="350371"/>
            <a:chOff x="1777925" y="1953700"/>
            <a:chExt cx="294600" cy="296950"/>
          </a:xfrm>
        </p:grpSpPr>
        <p:sp>
          <p:nvSpPr>
            <p:cNvPr id="8558" name="Google Shape;8558;p1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9" name="Google Shape;8559;p1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0" name="Google Shape;8560;p1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1" name="Google Shape;8561;p1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2" name="Google Shape;8562;p16"/>
          <p:cNvGrpSpPr/>
          <p:nvPr/>
        </p:nvGrpSpPr>
        <p:grpSpPr>
          <a:xfrm>
            <a:off x="6213411" y="1756597"/>
            <a:ext cx="315977" cy="347599"/>
            <a:chOff x="1790525" y="2319150"/>
            <a:chExt cx="267800" cy="294600"/>
          </a:xfrm>
        </p:grpSpPr>
        <p:sp>
          <p:nvSpPr>
            <p:cNvPr id="8563" name="Google Shape;8563;p1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4" name="Google Shape;8564;p1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65" name="Google Shape;8565;p1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66" name="Google Shape;8566;p16"/>
          <p:cNvGrpSpPr/>
          <p:nvPr/>
        </p:nvGrpSpPr>
        <p:grpSpPr>
          <a:xfrm>
            <a:off x="4866386" y="2670163"/>
            <a:ext cx="349457" cy="348542"/>
            <a:chOff x="3599700" y="1954475"/>
            <a:chExt cx="296175" cy="295400"/>
          </a:xfrm>
        </p:grpSpPr>
        <p:sp>
          <p:nvSpPr>
            <p:cNvPr id="8567" name="Google Shape;8567;p1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8" name="Google Shape;8568;p1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9" name="Google Shape;8569;p1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0" name="Google Shape;8570;p16"/>
          <p:cNvGrpSpPr/>
          <p:nvPr/>
        </p:nvGrpSpPr>
        <p:grpSpPr>
          <a:xfrm>
            <a:off x="4867316" y="3159626"/>
            <a:ext cx="347599" cy="347599"/>
            <a:chOff x="3601275" y="2319150"/>
            <a:chExt cx="294600" cy="294600"/>
          </a:xfrm>
        </p:grpSpPr>
        <p:sp>
          <p:nvSpPr>
            <p:cNvPr id="8571" name="Google Shape;8571;p1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2" name="Google Shape;8572;p1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73" name="Google Shape;8573;p1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74" name="Google Shape;8574;p16"/>
          <p:cNvGrpSpPr/>
          <p:nvPr/>
        </p:nvGrpSpPr>
        <p:grpSpPr>
          <a:xfrm>
            <a:off x="7087019" y="2669721"/>
            <a:ext cx="328071" cy="349427"/>
            <a:chOff x="5421475" y="1945825"/>
            <a:chExt cx="278050" cy="296150"/>
          </a:xfrm>
        </p:grpSpPr>
        <p:sp>
          <p:nvSpPr>
            <p:cNvPr id="8575" name="Google Shape;8575;p1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6" name="Google Shape;8576;p1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7" name="Google Shape;8577;p1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8" name="Google Shape;8578;p1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9" name="Google Shape;8579;p1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0" name="Google Shape;8580;p1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1" name="Google Shape;8581;p1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2" name="Google Shape;8582;p1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83" name="Google Shape;8583;p1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84" name="Google Shape;8584;p16"/>
          <p:cNvGrpSpPr/>
          <p:nvPr/>
        </p:nvGrpSpPr>
        <p:grpSpPr>
          <a:xfrm>
            <a:off x="7075869" y="3670273"/>
            <a:ext cx="350371" cy="224918"/>
            <a:chOff x="5411225" y="2726350"/>
            <a:chExt cx="296950" cy="190625"/>
          </a:xfrm>
        </p:grpSpPr>
        <p:sp>
          <p:nvSpPr>
            <p:cNvPr id="8585" name="Google Shape;8585;p1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6" name="Google Shape;8586;p1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7" name="Google Shape;8587;p16"/>
          <p:cNvGrpSpPr/>
          <p:nvPr/>
        </p:nvGrpSpPr>
        <p:grpSpPr>
          <a:xfrm>
            <a:off x="6185904" y="4059546"/>
            <a:ext cx="351286" cy="326390"/>
            <a:chOff x="6524150" y="1938725"/>
            <a:chExt cx="297725" cy="276625"/>
          </a:xfrm>
        </p:grpSpPr>
        <p:sp>
          <p:nvSpPr>
            <p:cNvPr id="8588" name="Google Shape;8588;p1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9" name="Google Shape;8589;p1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0" name="Google Shape;8590;p1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1" name="Google Shape;8591;p1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2" name="Google Shape;8592;p16"/>
          <p:cNvGrpSpPr/>
          <p:nvPr/>
        </p:nvGrpSpPr>
        <p:grpSpPr>
          <a:xfrm>
            <a:off x="6631047" y="1756007"/>
            <a:ext cx="363380" cy="348778"/>
            <a:chOff x="2140225" y="2318650"/>
            <a:chExt cx="307975" cy="295600"/>
          </a:xfrm>
        </p:grpSpPr>
        <p:sp>
          <p:nvSpPr>
            <p:cNvPr id="8593" name="Google Shape;8593;p1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4" name="Google Shape;8594;p1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5" name="Google Shape;8595;p16"/>
          <p:cNvGrpSpPr/>
          <p:nvPr/>
        </p:nvGrpSpPr>
        <p:grpSpPr>
          <a:xfrm>
            <a:off x="6636607" y="2197505"/>
            <a:ext cx="352259" cy="349427"/>
            <a:chOff x="2139425" y="2682250"/>
            <a:chExt cx="298550" cy="296150"/>
          </a:xfrm>
        </p:grpSpPr>
        <p:sp>
          <p:nvSpPr>
            <p:cNvPr id="8596" name="Google Shape;8596;p1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7" name="Google Shape;8597;p1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8" name="Google Shape;8598;p1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1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0" name="Google Shape;8600;p16"/>
          <p:cNvGrpSpPr/>
          <p:nvPr/>
        </p:nvGrpSpPr>
        <p:grpSpPr>
          <a:xfrm>
            <a:off x="5301219" y="2711991"/>
            <a:ext cx="350401" cy="264888"/>
            <a:chOff x="3962775" y="1990700"/>
            <a:chExt cx="296975" cy="224500"/>
          </a:xfrm>
        </p:grpSpPr>
        <p:sp>
          <p:nvSpPr>
            <p:cNvPr id="8601" name="Google Shape;8601;p1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2" name="Google Shape;8602;p1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1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1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5" name="Google Shape;8605;p16"/>
          <p:cNvGrpSpPr/>
          <p:nvPr/>
        </p:nvGrpSpPr>
        <p:grpSpPr>
          <a:xfrm>
            <a:off x="5301691" y="3158697"/>
            <a:ext cx="349457" cy="349457"/>
            <a:chOff x="3963575" y="2317575"/>
            <a:chExt cx="296175" cy="296175"/>
          </a:xfrm>
        </p:grpSpPr>
        <p:sp>
          <p:nvSpPr>
            <p:cNvPr id="8606" name="Google Shape;8606;p1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7" name="Google Shape;8607;p1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1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9" name="Google Shape;8609;p1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0" name="Google Shape;8610;p1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1" name="Google Shape;8611;p1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2" name="Google Shape;8612;p1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3" name="Google Shape;8613;p1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4" name="Google Shape;8614;p1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5" name="Google Shape;8615;p1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6" name="Google Shape;8616;p1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7" name="Google Shape;8617;p1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8" name="Google Shape;8618;p1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9" name="Google Shape;8619;p1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1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1" name="Google Shape;8621;p1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2" name="Google Shape;8622;p16"/>
          <p:cNvGrpSpPr/>
          <p:nvPr/>
        </p:nvGrpSpPr>
        <p:grpSpPr>
          <a:xfrm>
            <a:off x="5301691" y="3608476"/>
            <a:ext cx="349457" cy="348513"/>
            <a:chOff x="3962775" y="2683025"/>
            <a:chExt cx="296175" cy="295375"/>
          </a:xfrm>
        </p:grpSpPr>
        <p:sp>
          <p:nvSpPr>
            <p:cNvPr id="8623" name="Google Shape;8623;p1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1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1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26" name="Google Shape;8626;p1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27" name="Google Shape;8627;p16"/>
          <p:cNvGrpSpPr/>
          <p:nvPr/>
        </p:nvGrpSpPr>
        <p:grpSpPr>
          <a:xfrm>
            <a:off x="7516228" y="3159168"/>
            <a:ext cx="348513" cy="348513"/>
            <a:chOff x="5775900" y="2308125"/>
            <a:chExt cx="295375" cy="295375"/>
          </a:xfrm>
        </p:grpSpPr>
        <p:sp>
          <p:nvSpPr>
            <p:cNvPr id="8628" name="Google Shape;8628;p1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9" name="Google Shape;8629;p1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0" name="Google Shape;8630;p1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1" name="Google Shape;8631;p1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2" name="Google Shape;8632;p1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33" name="Google Shape;8633;p16"/>
          <p:cNvGrpSpPr/>
          <p:nvPr/>
        </p:nvGrpSpPr>
        <p:grpSpPr>
          <a:xfrm>
            <a:off x="7537142" y="3608004"/>
            <a:ext cx="306686" cy="349457"/>
            <a:chOff x="5794025" y="2673575"/>
            <a:chExt cx="259925" cy="296175"/>
          </a:xfrm>
        </p:grpSpPr>
        <p:sp>
          <p:nvSpPr>
            <p:cNvPr id="8634" name="Google Shape;8634;p1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1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36" name="Google Shape;8636;p1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7" name="Google Shape;8637;p1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38" name="Google Shape;8638;p16"/>
          <p:cNvGrpSpPr/>
          <p:nvPr/>
        </p:nvGrpSpPr>
        <p:grpSpPr>
          <a:xfrm>
            <a:off x="6637536" y="1304166"/>
            <a:ext cx="350401" cy="349457"/>
            <a:chOff x="2141000" y="1954475"/>
            <a:chExt cx="296975" cy="296175"/>
          </a:xfrm>
        </p:grpSpPr>
        <p:sp>
          <p:nvSpPr>
            <p:cNvPr id="8639" name="Google Shape;8639;p1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0" name="Google Shape;8640;p1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1" name="Google Shape;8641;p1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1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46"/>
        <p:cNvGrpSpPr/>
        <p:nvPr/>
      </p:nvGrpSpPr>
      <p:grpSpPr>
        <a:xfrm>
          <a:off x="0" y="0"/>
          <a:ext cx="0" cy="0"/>
          <a:chOff x="0" y="0"/>
          <a:chExt cx="0" cy="0"/>
        </a:xfrm>
      </p:grpSpPr>
      <p:sp>
        <p:nvSpPr>
          <p:cNvPr id="8647" name="Google Shape;8647;p1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8648" name="Google Shape;8648;p1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8649" name="Google Shape;8649;p17"/>
          <p:cNvGrpSpPr/>
          <p:nvPr/>
        </p:nvGrpSpPr>
        <p:grpSpPr>
          <a:xfrm>
            <a:off x="882957" y="1306638"/>
            <a:ext cx="292442" cy="355741"/>
            <a:chOff x="-35830350" y="1912725"/>
            <a:chExt cx="241050" cy="293225"/>
          </a:xfrm>
        </p:grpSpPr>
        <p:sp>
          <p:nvSpPr>
            <p:cNvPr id="8650" name="Google Shape;8650;p1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1" name="Google Shape;8651;p1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2" name="Google Shape;8652;p17"/>
          <p:cNvGrpSpPr/>
          <p:nvPr/>
        </p:nvGrpSpPr>
        <p:grpSpPr>
          <a:xfrm>
            <a:off x="851444" y="1766235"/>
            <a:ext cx="355468" cy="353587"/>
            <a:chOff x="-35854750" y="2272675"/>
            <a:chExt cx="293000" cy="291450"/>
          </a:xfrm>
        </p:grpSpPr>
        <p:sp>
          <p:nvSpPr>
            <p:cNvPr id="8653" name="Google Shape;8653;p1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4" name="Google Shape;8654;p1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5" name="Google Shape;8655;p1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6" name="Google Shape;8656;p17"/>
          <p:cNvGrpSpPr/>
          <p:nvPr/>
        </p:nvGrpSpPr>
        <p:grpSpPr>
          <a:xfrm>
            <a:off x="850958" y="2220821"/>
            <a:ext cx="356438" cy="354558"/>
            <a:chOff x="-35853975" y="2631825"/>
            <a:chExt cx="293800" cy="292250"/>
          </a:xfrm>
        </p:grpSpPr>
        <p:sp>
          <p:nvSpPr>
            <p:cNvPr id="8657" name="Google Shape;8657;p1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8" name="Google Shape;8658;p1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9" name="Google Shape;8659;p1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0" name="Google Shape;8660;p1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1" name="Google Shape;8661;p1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62" name="Google Shape;8662;p17"/>
          <p:cNvGrpSpPr/>
          <p:nvPr/>
        </p:nvGrpSpPr>
        <p:grpSpPr>
          <a:xfrm>
            <a:off x="3089562" y="1307714"/>
            <a:ext cx="353587" cy="353587"/>
            <a:chOff x="-34032200" y="1916675"/>
            <a:chExt cx="291450" cy="291450"/>
          </a:xfrm>
        </p:grpSpPr>
        <p:sp>
          <p:nvSpPr>
            <p:cNvPr id="8663" name="Google Shape;8663;p1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4" name="Google Shape;8664;p1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5" name="Google Shape;8665;p1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6" name="Google Shape;8666;p1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67" name="Google Shape;8667;p1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68" name="Google Shape;8668;p17"/>
          <p:cNvGrpSpPr/>
          <p:nvPr/>
        </p:nvGrpSpPr>
        <p:grpSpPr>
          <a:xfrm>
            <a:off x="3089092" y="2220821"/>
            <a:ext cx="354527" cy="354558"/>
            <a:chOff x="-34032200" y="2634975"/>
            <a:chExt cx="292225" cy="292250"/>
          </a:xfrm>
        </p:grpSpPr>
        <p:sp>
          <p:nvSpPr>
            <p:cNvPr id="8669" name="Google Shape;8669;p1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0" name="Google Shape;8670;p1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1" name="Google Shape;8671;p1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2" name="Google Shape;8672;p17"/>
          <p:cNvGrpSpPr/>
          <p:nvPr/>
        </p:nvGrpSpPr>
        <p:grpSpPr>
          <a:xfrm>
            <a:off x="1739487" y="2687069"/>
            <a:ext cx="358379" cy="354527"/>
            <a:chOff x="-32245875" y="1938725"/>
            <a:chExt cx="295400" cy="292225"/>
          </a:xfrm>
        </p:grpSpPr>
        <p:sp>
          <p:nvSpPr>
            <p:cNvPr id="8673" name="Google Shape;8673;p1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4" name="Google Shape;8674;p1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5" name="Google Shape;8675;p1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76" name="Google Shape;8676;p17"/>
          <p:cNvGrpSpPr/>
          <p:nvPr/>
        </p:nvGrpSpPr>
        <p:grpSpPr>
          <a:xfrm>
            <a:off x="1736150" y="3156468"/>
            <a:ext cx="365052" cy="352162"/>
            <a:chOff x="-32243500" y="2299850"/>
            <a:chExt cx="300900" cy="290275"/>
          </a:xfrm>
        </p:grpSpPr>
        <p:sp>
          <p:nvSpPr>
            <p:cNvPr id="8677" name="Google Shape;8677;p1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8" name="Google Shape;8678;p1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79" name="Google Shape;8679;p1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80" name="Google Shape;8680;p17"/>
          <p:cNvGrpSpPr/>
          <p:nvPr/>
        </p:nvGrpSpPr>
        <p:grpSpPr>
          <a:xfrm>
            <a:off x="1299432" y="1306759"/>
            <a:ext cx="354527" cy="355498"/>
            <a:chOff x="-35495600" y="1912725"/>
            <a:chExt cx="292225" cy="293025"/>
          </a:xfrm>
        </p:grpSpPr>
        <p:sp>
          <p:nvSpPr>
            <p:cNvPr id="8681" name="Google Shape;8681;p1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2" name="Google Shape;8682;p1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3" name="Google Shape;8683;p1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84" name="Google Shape;8684;p1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85" name="Google Shape;8685;p17"/>
          <p:cNvGrpSpPr/>
          <p:nvPr/>
        </p:nvGrpSpPr>
        <p:grpSpPr>
          <a:xfrm>
            <a:off x="1299432" y="2221307"/>
            <a:ext cx="354527" cy="353587"/>
            <a:chOff x="-35495600" y="2631825"/>
            <a:chExt cx="292225" cy="291450"/>
          </a:xfrm>
        </p:grpSpPr>
        <p:sp>
          <p:nvSpPr>
            <p:cNvPr id="8686" name="Google Shape;8686;p1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7" name="Google Shape;8687;p1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8" name="Google Shape;8688;p1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9" name="Google Shape;8689;p1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0" name="Google Shape;8690;p17"/>
          <p:cNvGrpSpPr/>
          <p:nvPr/>
        </p:nvGrpSpPr>
        <p:grpSpPr>
          <a:xfrm>
            <a:off x="3537081" y="1307714"/>
            <a:ext cx="353587" cy="353587"/>
            <a:chOff x="-33673825" y="1916675"/>
            <a:chExt cx="291450" cy="291450"/>
          </a:xfrm>
        </p:grpSpPr>
        <p:sp>
          <p:nvSpPr>
            <p:cNvPr id="8691" name="Google Shape;8691;p1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2" name="Google Shape;8692;p1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3" name="Google Shape;8693;p1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4" name="Google Shape;8694;p1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5" name="Google Shape;8695;p17"/>
          <p:cNvGrpSpPr/>
          <p:nvPr/>
        </p:nvGrpSpPr>
        <p:grpSpPr>
          <a:xfrm>
            <a:off x="3534700" y="1765295"/>
            <a:ext cx="358349" cy="355468"/>
            <a:chOff x="-33676975" y="2275050"/>
            <a:chExt cx="295375" cy="293000"/>
          </a:xfrm>
        </p:grpSpPr>
        <p:sp>
          <p:nvSpPr>
            <p:cNvPr id="8696" name="Google Shape;8696;p1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1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1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99" name="Google Shape;8699;p17"/>
          <p:cNvGrpSpPr/>
          <p:nvPr/>
        </p:nvGrpSpPr>
        <p:grpSpPr>
          <a:xfrm>
            <a:off x="3537081" y="2220594"/>
            <a:ext cx="353587" cy="355013"/>
            <a:chOff x="-33673825" y="2634975"/>
            <a:chExt cx="291450" cy="292625"/>
          </a:xfrm>
        </p:grpSpPr>
        <p:sp>
          <p:nvSpPr>
            <p:cNvPr id="8700" name="Google Shape;8700;p1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1" name="Google Shape;8701;p1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2" name="Google Shape;8702;p17"/>
          <p:cNvGrpSpPr/>
          <p:nvPr/>
        </p:nvGrpSpPr>
        <p:grpSpPr>
          <a:xfrm>
            <a:off x="2205089" y="2687509"/>
            <a:ext cx="329687" cy="353648"/>
            <a:chOff x="-31874100" y="1939525"/>
            <a:chExt cx="271750" cy="291500"/>
          </a:xfrm>
        </p:grpSpPr>
        <p:sp>
          <p:nvSpPr>
            <p:cNvPr id="8703" name="Google Shape;8703;p1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4" name="Google Shape;8704;p1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05" name="Google Shape;8705;p1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06" name="Google Shape;8706;p17"/>
          <p:cNvGrpSpPr/>
          <p:nvPr/>
        </p:nvGrpSpPr>
        <p:grpSpPr>
          <a:xfrm>
            <a:off x="2186451" y="3616531"/>
            <a:ext cx="366963" cy="352768"/>
            <a:chOff x="-31889075" y="2658950"/>
            <a:chExt cx="302475" cy="290775"/>
          </a:xfrm>
        </p:grpSpPr>
        <p:sp>
          <p:nvSpPr>
            <p:cNvPr id="8707" name="Google Shape;8707;p1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8" name="Google Shape;8708;p1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09" name="Google Shape;8709;p1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10" name="Google Shape;8710;p17"/>
          <p:cNvGrpSpPr/>
          <p:nvPr/>
        </p:nvGrpSpPr>
        <p:grpSpPr>
          <a:xfrm>
            <a:off x="1747421" y="1306759"/>
            <a:ext cx="354527" cy="355498"/>
            <a:chOff x="-35136450" y="1912725"/>
            <a:chExt cx="292225" cy="293025"/>
          </a:xfrm>
        </p:grpSpPr>
        <p:sp>
          <p:nvSpPr>
            <p:cNvPr id="8711" name="Google Shape;8711;p1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2" name="Google Shape;8712;p1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3" name="Google Shape;8713;p1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4" name="Google Shape;8714;p17"/>
          <p:cNvGrpSpPr/>
          <p:nvPr/>
        </p:nvGrpSpPr>
        <p:grpSpPr>
          <a:xfrm>
            <a:off x="1747891" y="1765978"/>
            <a:ext cx="353587" cy="354103"/>
            <a:chOff x="-35134875" y="2272675"/>
            <a:chExt cx="291450" cy="291875"/>
          </a:xfrm>
        </p:grpSpPr>
        <p:sp>
          <p:nvSpPr>
            <p:cNvPr id="8715" name="Google Shape;8715;p1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6" name="Google Shape;8716;p1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7" name="Google Shape;8717;p1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8" name="Google Shape;8718;p1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9" name="Google Shape;8719;p17"/>
          <p:cNvGrpSpPr/>
          <p:nvPr/>
        </p:nvGrpSpPr>
        <p:grpSpPr>
          <a:xfrm>
            <a:off x="1789458" y="2221307"/>
            <a:ext cx="270453" cy="353587"/>
            <a:chOff x="-35101800" y="2631050"/>
            <a:chExt cx="222925" cy="291450"/>
          </a:xfrm>
        </p:grpSpPr>
        <p:sp>
          <p:nvSpPr>
            <p:cNvPr id="8720" name="Google Shape;8720;p1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1" name="Google Shape;8721;p1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2" name="Google Shape;8722;p1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3" name="Google Shape;8723;p1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24" name="Google Shape;8724;p1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25" name="Google Shape;8725;p17"/>
          <p:cNvGrpSpPr/>
          <p:nvPr/>
        </p:nvGrpSpPr>
        <p:grpSpPr>
          <a:xfrm>
            <a:off x="3977510" y="1765295"/>
            <a:ext cx="353587" cy="355468"/>
            <a:chOff x="-33314675" y="2275050"/>
            <a:chExt cx="291450" cy="293000"/>
          </a:xfrm>
        </p:grpSpPr>
        <p:sp>
          <p:nvSpPr>
            <p:cNvPr id="8726" name="Google Shape;8726;p1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7" name="Google Shape;8727;p1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8" name="Google Shape;8728;p1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29" name="Google Shape;8729;p1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30" name="Google Shape;8730;p17"/>
          <p:cNvGrpSpPr/>
          <p:nvPr/>
        </p:nvGrpSpPr>
        <p:grpSpPr>
          <a:xfrm>
            <a:off x="2639701" y="2687555"/>
            <a:ext cx="353587" cy="353557"/>
            <a:chOff x="-31523625" y="1939525"/>
            <a:chExt cx="291450" cy="291425"/>
          </a:xfrm>
        </p:grpSpPr>
        <p:sp>
          <p:nvSpPr>
            <p:cNvPr id="8731" name="Google Shape;8731;p1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2" name="Google Shape;8732;p1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3" name="Google Shape;8733;p1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4" name="Google Shape;8734;p1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5" name="Google Shape;8735;p1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6" name="Google Shape;8736;p1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1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8" name="Google Shape;8738;p1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9" name="Google Shape;8739;p1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0" name="Google Shape;8740;p1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1" name="Google Shape;8741;p1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42" name="Google Shape;8742;p17"/>
          <p:cNvGrpSpPr/>
          <p:nvPr/>
        </p:nvGrpSpPr>
        <p:grpSpPr>
          <a:xfrm>
            <a:off x="2638746" y="3155755"/>
            <a:ext cx="355498" cy="353587"/>
            <a:chOff x="-31523625" y="2298675"/>
            <a:chExt cx="293025" cy="291450"/>
          </a:xfrm>
        </p:grpSpPr>
        <p:sp>
          <p:nvSpPr>
            <p:cNvPr id="8743" name="Google Shape;8743;p1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4" name="Google Shape;8744;p1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5" name="Google Shape;8745;p1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46" name="Google Shape;8746;p1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7" name="Google Shape;8747;p1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48" name="Google Shape;8748;p17"/>
          <p:cNvGrpSpPr/>
          <p:nvPr/>
        </p:nvGrpSpPr>
        <p:grpSpPr>
          <a:xfrm>
            <a:off x="2205934" y="1307729"/>
            <a:ext cx="331598" cy="353557"/>
            <a:chOff x="-34767825" y="1914325"/>
            <a:chExt cx="273325" cy="291425"/>
          </a:xfrm>
        </p:grpSpPr>
        <p:sp>
          <p:nvSpPr>
            <p:cNvPr id="8749" name="Google Shape;8749;p1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0" name="Google Shape;8750;p1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1" name="Google Shape;8751;p1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2" name="Google Shape;8752;p17"/>
          <p:cNvGrpSpPr/>
          <p:nvPr/>
        </p:nvGrpSpPr>
        <p:grpSpPr>
          <a:xfrm>
            <a:off x="2193513" y="1765280"/>
            <a:ext cx="356438" cy="355498"/>
            <a:chOff x="-34778075" y="2272675"/>
            <a:chExt cx="293800" cy="293025"/>
          </a:xfrm>
        </p:grpSpPr>
        <p:sp>
          <p:nvSpPr>
            <p:cNvPr id="8753" name="Google Shape;8753;p1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4" name="Google Shape;8754;p1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5" name="Google Shape;8755;p1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56" name="Google Shape;8756;p17"/>
          <p:cNvGrpSpPr/>
          <p:nvPr/>
        </p:nvGrpSpPr>
        <p:grpSpPr>
          <a:xfrm>
            <a:off x="2194939" y="2221307"/>
            <a:ext cx="353587" cy="353587"/>
            <a:chOff x="-34776500" y="2631825"/>
            <a:chExt cx="291450" cy="291450"/>
          </a:xfrm>
        </p:grpSpPr>
        <p:sp>
          <p:nvSpPr>
            <p:cNvPr id="8757" name="Google Shape;8757;p1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8" name="Google Shape;8758;p1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9" name="Google Shape;8759;p1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0" name="Google Shape;8760;p17"/>
          <p:cNvGrpSpPr/>
          <p:nvPr/>
        </p:nvGrpSpPr>
        <p:grpSpPr>
          <a:xfrm>
            <a:off x="853628" y="2685160"/>
            <a:ext cx="354527" cy="358349"/>
            <a:chOff x="-32956300" y="1915900"/>
            <a:chExt cx="292225" cy="295375"/>
          </a:xfrm>
        </p:grpSpPr>
        <p:sp>
          <p:nvSpPr>
            <p:cNvPr id="8761" name="Google Shape;8761;p1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2" name="Google Shape;8762;p1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63" name="Google Shape;8763;p1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4" name="Google Shape;8764;p1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65" name="Google Shape;8765;p17"/>
          <p:cNvGrpSpPr/>
          <p:nvPr/>
        </p:nvGrpSpPr>
        <p:grpSpPr>
          <a:xfrm>
            <a:off x="3081101" y="2687555"/>
            <a:ext cx="356438" cy="353557"/>
            <a:chOff x="-31166825" y="1939525"/>
            <a:chExt cx="293800" cy="291425"/>
          </a:xfrm>
        </p:grpSpPr>
        <p:sp>
          <p:nvSpPr>
            <p:cNvPr id="8766" name="Google Shape;8766;p1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7" name="Google Shape;8767;p1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8" name="Google Shape;8768;p1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9" name="Google Shape;8769;p1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0" name="Google Shape;8770;p1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1" name="Google Shape;8771;p1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2" name="Google Shape;8772;p1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3" name="Google Shape;8773;p1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4" name="Google Shape;8774;p1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5" name="Google Shape;8775;p1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6" name="Google Shape;8776;p1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7" name="Google Shape;8777;p17"/>
          <p:cNvGrpSpPr/>
          <p:nvPr/>
        </p:nvGrpSpPr>
        <p:grpSpPr>
          <a:xfrm>
            <a:off x="3082057" y="3155482"/>
            <a:ext cx="354527" cy="354133"/>
            <a:chOff x="-31165250" y="2298675"/>
            <a:chExt cx="292225" cy="291900"/>
          </a:xfrm>
        </p:grpSpPr>
        <p:sp>
          <p:nvSpPr>
            <p:cNvPr id="8778" name="Google Shape;8778;p1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9" name="Google Shape;8779;p1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0" name="Google Shape;8780;p1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1" name="Google Shape;8781;p17"/>
          <p:cNvGrpSpPr/>
          <p:nvPr/>
        </p:nvGrpSpPr>
        <p:grpSpPr>
          <a:xfrm>
            <a:off x="3082542" y="3616136"/>
            <a:ext cx="353557" cy="353557"/>
            <a:chOff x="-31164450" y="2657050"/>
            <a:chExt cx="291425" cy="291425"/>
          </a:xfrm>
        </p:grpSpPr>
        <p:sp>
          <p:nvSpPr>
            <p:cNvPr id="8782" name="Google Shape;8782;p1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3" name="Google Shape;8783;p1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4" name="Google Shape;8784;p1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5" name="Google Shape;8785;p1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86" name="Google Shape;8786;p1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87" name="Google Shape;8787;p17"/>
          <p:cNvGrpSpPr/>
          <p:nvPr/>
        </p:nvGrpSpPr>
        <p:grpSpPr>
          <a:xfrm>
            <a:off x="2632987" y="1307366"/>
            <a:ext cx="358349" cy="354285"/>
            <a:chOff x="-34421275" y="1912725"/>
            <a:chExt cx="295375" cy="292025"/>
          </a:xfrm>
        </p:grpSpPr>
        <p:sp>
          <p:nvSpPr>
            <p:cNvPr id="8788" name="Google Shape;8788;p1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9" name="Google Shape;8789;p1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0" name="Google Shape;8790;p17"/>
          <p:cNvGrpSpPr/>
          <p:nvPr/>
        </p:nvGrpSpPr>
        <p:grpSpPr>
          <a:xfrm>
            <a:off x="2632032" y="1765280"/>
            <a:ext cx="360260" cy="355498"/>
            <a:chOff x="-34418125" y="2271100"/>
            <a:chExt cx="296950" cy="293025"/>
          </a:xfrm>
        </p:grpSpPr>
        <p:sp>
          <p:nvSpPr>
            <p:cNvPr id="8791" name="Google Shape;8791;p1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2" name="Google Shape;8792;p1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3" name="Google Shape;8793;p1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4" name="Google Shape;8794;p1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5" name="Google Shape;8795;p1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6" name="Google Shape;8796;p17"/>
          <p:cNvGrpSpPr/>
          <p:nvPr/>
        </p:nvGrpSpPr>
        <p:grpSpPr>
          <a:xfrm>
            <a:off x="2632987" y="2221307"/>
            <a:ext cx="358349" cy="353587"/>
            <a:chOff x="-34421275" y="2631050"/>
            <a:chExt cx="295375" cy="291450"/>
          </a:xfrm>
        </p:grpSpPr>
        <p:sp>
          <p:nvSpPr>
            <p:cNvPr id="8797" name="Google Shape;8797;p1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8" name="Google Shape;8798;p1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9" name="Google Shape;8799;p1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0" name="Google Shape;8800;p1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801" name="Google Shape;8801;p1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2" name="Google Shape;8802;p1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3" name="Google Shape;8803;p1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804" name="Google Shape;8804;p17"/>
          <p:cNvGrpSpPr/>
          <p:nvPr/>
        </p:nvGrpSpPr>
        <p:grpSpPr>
          <a:xfrm>
            <a:off x="3537620" y="2688025"/>
            <a:ext cx="353587" cy="352617"/>
            <a:chOff x="-30805300" y="1938725"/>
            <a:chExt cx="291450" cy="290650"/>
          </a:xfrm>
        </p:grpSpPr>
        <p:sp>
          <p:nvSpPr>
            <p:cNvPr id="8805" name="Google Shape;8805;p1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6" name="Google Shape;8806;p1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7" name="Google Shape;8807;p17"/>
          <p:cNvGrpSpPr/>
          <p:nvPr/>
        </p:nvGrpSpPr>
        <p:grpSpPr>
          <a:xfrm>
            <a:off x="3538105" y="3155952"/>
            <a:ext cx="352617" cy="353193"/>
            <a:chOff x="-30805300" y="2298675"/>
            <a:chExt cx="290650" cy="291125"/>
          </a:xfrm>
        </p:grpSpPr>
        <p:sp>
          <p:nvSpPr>
            <p:cNvPr id="8808" name="Google Shape;8808;p1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9" name="Google Shape;8809;p1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0" name="Google Shape;8810;p1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1" name="Google Shape;8811;p1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2" name="Google Shape;8812;p17"/>
          <p:cNvGrpSpPr/>
          <p:nvPr/>
        </p:nvGrpSpPr>
        <p:grpSpPr>
          <a:xfrm>
            <a:off x="3537635" y="3616136"/>
            <a:ext cx="353557" cy="353557"/>
            <a:chOff x="-30806075" y="2657050"/>
            <a:chExt cx="291425" cy="291425"/>
          </a:xfrm>
        </p:grpSpPr>
        <p:sp>
          <p:nvSpPr>
            <p:cNvPr id="8813" name="Google Shape;8813;p1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4" name="Google Shape;8814;p1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5" name="Google Shape;8815;p1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6" name="Google Shape;8816;p17"/>
          <p:cNvGrpSpPr/>
          <p:nvPr/>
        </p:nvGrpSpPr>
        <p:grpSpPr>
          <a:xfrm>
            <a:off x="2639681" y="4073943"/>
            <a:ext cx="353557" cy="353557"/>
            <a:chOff x="-30064925" y="2332550"/>
            <a:chExt cx="291425" cy="291425"/>
          </a:xfrm>
        </p:grpSpPr>
        <p:sp>
          <p:nvSpPr>
            <p:cNvPr id="8817" name="Google Shape;8817;p1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8" name="Google Shape;8818;p1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9" name="Google Shape;8819;p1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20" name="Google Shape;8820;p17"/>
          <p:cNvGrpSpPr/>
          <p:nvPr/>
        </p:nvGrpSpPr>
        <p:grpSpPr>
          <a:xfrm>
            <a:off x="3983068" y="2683443"/>
            <a:ext cx="348855" cy="347879"/>
            <a:chOff x="2821450" y="2957850"/>
            <a:chExt cx="259275" cy="258550"/>
          </a:xfrm>
        </p:grpSpPr>
        <p:sp>
          <p:nvSpPr>
            <p:cNvPr id="8821" name="Google Shape;8821;p1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2" name="Google Shape;8822;p1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3" name="Google Shape;8823;p1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8824" name="Google Shape;8824;p17"/>
          <p:cNvGrpSpPr/>
          <p:nvPr/>
        </p:nvGrpSpPr>
        <p:grpSpPr>
          <a:xfrm>
            <a:off x="4858100" y="1304461"/>
            <a:ext cx="361090" cy="361090"/>
            <a:chOff x="-57970450" y="1903275"/>
            <a:chExt cx="318225" cy="318225"/>
          </a:xfrm>
        </p:grpSpPr>
        <p:sp>
          <p:nvSpPr>
            <p:cNvPr id="8825" name="Google Shape;8825;p1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6" name="Google Shape;8826;p1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7" name="Google Shape;8827;p1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8" name="Google Shape;8828;p1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29" name="Google Shape;8829;p17"/>
          <p:cNvGrpSpPr/>
          <p:nvPr/>
        </p:nvGrpSpPr>
        <p:grpSpPr>
          <a:xfrm>
            <a:off x="4880000" y="1780418"/>
            <a:ext cx="317290" cy="359303"/>
            <a:chOff x="-57950750" y="2296300"/>
            <a:chExt cx="279625" cy="316650"/>
          </a:xfrm>
        </p:grpSpPr>
        <p:sp>
          <p:nvSpPr>
            <p:cNvPr id="8830" name="Google Shape;8830;p1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1" name="Google Shape;8831;p1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2" name="Google Shape;8832;p1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3" name="Google Shape;8833;p1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4" name="Google Shape;8834;p17"/>
          <p:cNvGrpSpPr/>
          <p:nvPr/>
        </p:nvGrpSpPr>
        <p:grpSpPr>
          <a:xfrm>
            <a:off x="4858214" y="2232094"/>
            <a:ext cx="360863" cy="360211"/>
            <a:chOff x="-57969675" y="2687750"/>
            <a:chExt cx="318025" cy="317450"/>
          </a:xfrm>
        </p:grpSpPr>
        <p:sp>
          <p:nvSpPr>
            <p:cNvPr id="8835" name="Google Shape;8835;p1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6" name="Google Shape;8836;p1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7" name="Google Shape;8837;p1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8" name="Google Shape;8838;p1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9" name="Google Shape;8839;p17"/>
          <p:cNvGrpSpPr/>
          <p:nvPr/>
        </p:nvGrpSpPr>
        <p:grpSpPr>
          <a:xfrm>
            <a:off x="7067397" y="1304461"/>
            <a:ext cx="363785" cy="361090"/>
            <a:chOff x="-56012425" y="1903275"/>
            <a:chExt cx="320600" cy="318225"/>
          </a:xfrm>
        </p:grpSpPr>
        <p:sp>
          <p:nvSpPr>
            <p:cNvPr id="8840" name="Google Shape;8840;p1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1" name="Google Shape;8841;p1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2" name="Google Shape;8842;p17"/>
          <p:cNvGrpSpPr/>
          <p:nvPr/>
        </p:nvGrpSpPr>
        <p:grpSpPr>
          <a:xfrm>
            <a:off x="7068290" y="1778631"/>
            <a:ext cx="361998" cy="361998"/>
            <a:chOff x="-56010850" y="2294725"/>
            <a:chExt cx="319025" cy="319025"/>
          </a:xfrm>
        </p:grpSpPr>
        <p:sp>
          <p:nvSpPr>
            <p:cNvPr id="8843" name="Google Shape;8843;p1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4" name="Google Shape;8844;p1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5" name="Google Shape;8845;p1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6" name="Google Shape;8846;p1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7" name="Google Shape;8847;p17"/>
          <p:cNvGrpSpPr/>
          <p:nvPr/>
        </p:nvGrpSpPr>
        <p:grpSpPr>
          <a:xfrm>
            <a:off x="7068305" y="2231215"/>
            <a:ext cx="361969" cy="361090"/>
            <a:chOff x="-56010050" y="2686975"/>
            <a:chExt cx="319000" cy="318225"/>
          </a:xfrm>
        </p:grpSpPr>
        <p:sp>
          <p:nvSpPr>
            <p:cNvPr id="8848" name="Google Shape;8848;p1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9" name="Google Shape;8849;p1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0" name="Google Shape;8850;p1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1" name="Google Shape;8851;p1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52" name="Google Shape;8852;p17"/>
          <p:cNvGrpSpPr/>
          <p:nvPr/>
        </p:nvGrpSpPr>
        <p:grpSpPr>
          <a:xfrm>
            <a:off x="5753801" y="2684124"/>
            <a:ext cx="361998" cy="361090"/>
            <a:chOff x="-54081175" y="1903275"/>
            <a:chExt cx="319025" cy="318225"/>
          </a:xfrm>
        </p:grpSpPr>
        <p:sp>
          <p:nvSpPr>
            <p:cNvPr id="8853" name="Google Shape;8853;p1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4" name="Google Shape;8854;p1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55" name="Google Shape;8855;p17"/>
          <p:cNvGrpSpPr/>
          <p:nvPr/>
        </p:nvGrpSpPr>
        <p:grpSpPr>
          <a:xfrm>
            <a:off x="5776154" y="3137587"/>
            <a:ext cx="317290" cy="360211"/>
            <a:chOff x="-54063050" y="2296300"/>
            <a:chExt cx="279625" cy="317450"/>
          </a:xfrm>
        </p:grpSpPr>
        <p:sp>
          <p:nvSpPr>
            <p:cNvPr id="8856" name="Google Shape;8856;p1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7" name="Google Shape;8857;p1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8" name="Google Shape;8858;p1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9" name="Google Shape;8859;p1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0" name="Google Shape;8860;p17"/>
          <p:cNvGrpSpPr/>
          <p:nvPr/>
        </p:nvGrpSpPr>
        <p:grpSpPr>
          <a:xfrm>
            <a:off x="5776154" y="3601649"/>
            <a:ext cx="317290" cy="361033"/>
            <a:chOff x="-54061475" y="2685450"/>
            <a:chExt cx="279625" cy="318175"/>
          </a:xfrm>
        </p:grpSpPr>
        <p:sp>
          <p:nvSpPr>
            <p:cNvPr id="8861" name="Google Shape;8861;p1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2" name="Google Shape;8862;p1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3" name="Google Shape;8863;p1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4" name="Google Shape;8864;p1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5" name="Google Shape;8865;p17"/>
          <p:cNvGrpSpPr/>
          <p:nvPr/>
        </p:nvGrpSpPr>
        <p:grpSpPr>
          <a:xfrm>
            <a:off x="8029690" y="2693967"/>
            <a:ext cx="275278" cy="361969"/>
            <a:chOff x="-52074300" y="1911950"/>
            <a:chExt cx="242600" cy="319000"/>
          </a:xfrm>
        </p:grpSpPr>
        <p:sp>
          <p:nvSpPr>
            <p:cNvPr id="8866" name="Google Shape;8866;p1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7" name="Google Shape;8867;p1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8" name="Google Shape;8868;p1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9" name="Google Shape;8869;p1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0" name="Google Shape;8870;p17"/>
          <p:cNvGrpSpPr/>
          <p:nvPr/>
        </p:nvGrpSpPr>
        <p:grpSpPr>
          <a:xfrm>
            <a:off x="5287689" y="1305369"/>
            <a:ext cx="361998" cy="361090"/>
            <a:chOff x="-57578225" y="1904075"/>
            <a:chExt cx="319025" cy="318225"/>
          </a:xfrm>
        </p:grpSpPr>
        <p:sp>
          <p:nvSpPr>
            <p:cNvPr id="8871" name="Google Shape;8871;p1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2" name="Google Shape;8872;p1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3" name="Google Shape;8873;p1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4" name="Google Shape;8874;p1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5" name="Google Shape;8875;p17"/>
          <p:cNvGrpSpPr/>
          <p:nvPr/>
        </p:nvGrpSpPr>
        <p:grpSpPr>
          <a:xfrm>
            <a:off x="5310042" y="1778631"/>
            <a:ext cx="317290" cy="361090"/>
            <a:chOff x="-57558525" y="2294725"/>
            <a:chExt cx="279625" cy="318225"/>
          </a:xfrm>
        </p:grpSpPr>
        <p:sp>
          <p:nvSpPr>
            <p:cNvPr id="8876" name="Google Shape;8876;p1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7" name="Google Shape;8877;p1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8" name="Google Shape;8878;p1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9" name="Google Shape;8879;p1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0" name="Google Shape;8880;p1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1" name="Google Shape;8881;p17"/>
          <p:cNvGrpSpPr/>
          <p:nvPr/>
        </p:nvGrpSpPr>
        <p:grpSpPr>
          <a:xfrm>
            <a:off x="5285901" y="2231215"/>
            <a:ext cx="365572" cy="361969"/>
            <a:chOff x="-57579800" y="2686975"/>
            <a:chExt cx="322175" cy="319000"/>
          </a:xfrm>
        </p:grpSpPr>
        <p:sp>
          <p:nvSpPr>
            <p:cNvPr id="8882" name="Google Shape;8882;p1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3" name="Google Shape;8883;p1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4" name="Google Shape;8884;p17"/>
          <p:cNvGrpSpPr/>
          <p:nvPr/>
        </p:nvGrpSpPr>
        <p:grpSpPr>
          <a:xfrm>
            <a:off x="7510682" y="1778631"/>
            <a:ext cx="367359" cy="361090"/>
            <a:chOff x="-55620975" y="2294725"/>
            <a:chExt cx="323750" cy="318225"/>
          </a:xfrm>
        </p:grpSpPr>
        <p:sp>
          <p:nvSpPr>
            <p:cNvPr id="8885" name="Google Shape;8885;p1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6" name="Google Shape;8886;p1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7" name="Google Shape;8887;p1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8" name="Google Shape;8888;p1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9" name="Google Shape;8889;p1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0" name="Google Shape;8890;p1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1" name="Google Shape;8891;p17"/>
          <p:cNvGrpSpPr/>
          <p:nvPr/>
        </p:nvGrpSpPr>
        <p:grpSpPr>
          <a:xfrm>
            <a:off x="7512923" y="2231130"/>
            <a:ext cx="362877" cy="361175"/>
            <a:chOff x="-55620175" y="2686900"/>
            <a:chExt cx="319800" cy="318300"/>
          </a:xfrm>
        </p:grpSpPr>
        <p:sp>
          <p:nvSpPr>
            <p:cNvPr id="8892" name="Google Shape;8892;p1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3" name="Google Shape;8893;p1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4" name="Google Shape;8894;p1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5" name="Google Shape;8895;p1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96" name="Google Shape;8896;p17"/>
          <p:cNvGrpSpPr/>
          <p:nvPr/>
        </p:nvGrpSpPr>
        <p:grpSpPr>
          <a:xfrm>
            <a:off x="6198887" y="2684124"/>
            <a:ext cx="361969" cy="361090"/>
            <a:chOff x="-53690500" y="1903275"/>
            <a:chExt cx="319000" cy="318225"/>
          </a:xfrm>
        </p:grpSpPr>
        <p:sp>
          <p:nvSpPr>
            <p:cNvPr id="8897" name="Google Shape;8897;p1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8" name="Google Shape;8898;p1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9" name="Google Shape;8899;p1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0" name="Google Shape;8900;p1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1" name="Google Shape;8901;p17"/>
          <p:cNvGrpSpPr/>
          <p:nvPr/>
        </p:nvGrpSpPr>
        <p:grpSpPr>
          <a:xfrm>
            <a:off x="6221226" y="3137587"/>
            <a:ext cx="317290" cy="359303"/>
            <a:chOff x="-53670800" y="2296300"/>
            <a:chExt cx="279625" cy="316650"/>
          </a:xfrm>
        </p:grpSpPr>
        <p:sp>
          <p:nvSpPr>
            <p:cNvPr id="8902" name="Google Shape;8902;p1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3" name="Google Shape;8903;p1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4" name="Google Shape;8904;p1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5" name="Google Shape;8905;p1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6" name="Google Shape;8906;p17"/>
          <p:cNvGrpSpPr/>
          <p:nvPr/>
        </p:nvGrpSpPr>
        <p:grpSpPr>
          <a:xfrm>
            <a:off x="6198887" y="3602925"/>
            <a:ext cx="361969" cy="361544"/>
            <a:chOff x="-53690500" y="2686575"/>
            <a:chExt cx="319000" cy="318625"/>
          </a:xfrm>
        </p:grpSpPr>
        <p:sp>
          <p:nvSpPr>
            <p:cNvPr id="8907" name="Google Shape;8907;p1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8" name="Google Shape;8908;p1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9" name="Google Shape;8909;p1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0" name="Google Shape;8910;p1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11" name="Google Shape;8911;p17"/>
          <p:cNvGrpSpPr/>
          <p:nvPr/>
        </p:nvGrpSpPr>
        <p:grpSpPr>
          <a:xfrm>
            <a:off x="8008669" y="3145785"/>
            <a:ext cx="317319" cy="360948"/>
            <a:chOff x="-52092425" y="2303525"/>
            <a:chExt cx="279650" cy="318100"/>
          </a:xfrm>
        </p:grpSpPr>
        <p:sp>
          <p:nvSpPr>
            <p:cNvPr id="8912" name="Google Shape;8912;p1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3" name="Google Shape;8913;p1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4" name="Google Shape;8914;p1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5" name="Google Shape;8915;p1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6" name="Google Shape;8916;p1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17" name="Google Shape;8917;p17"/>
          <p:cNvGrpSpPr/>
          <p:nvPr/>
        </p:nvGrpSpPr>
        <p:grpSpPr>
          <a:xfrm>
            <a:off x="5727728" y="1306249"/>
            <a:ext cx="363756" cy="361090"/>
            <a:chOff x="-57189125" y="1904850"/>
            <a:chExt cx="320575" cy="318225"/>
          </a:xfrm>
        </p:grpSpPr>
        <p:sp>
          <p:nvSpPr>
            <p:cNvPr id="8918" name="Google Shape;8918;p1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9" name="Google Shape;8919;p1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0" name="Google Shape;8920;p1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1" name="Google Shape;8921;p1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2" name="Google Shape;8922;p1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3" name="Google Shape;8923;p17"/>
          <p:cNvGrpSpPr/>
          <p:nvPr/>
        </p:nvGrpSpPr>
        <p:grpSpPr>
          <a:xfrm>
            <a:off x="5728621" y="1800985"/>
            <a:ext cx="361969" cy="316411"/>
            <a:chOff x="-57187550" y="2314425"/>
            <a:chExt cx="319000" cy="278850"/>
          </a:xfrm>
        </p:grpSpPr>
        <p:sp>
          <p:nvSpPr>
            <p:cNvPr id="8924" name="Google Shape;8924;p1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5" name="Google Shape;8925;p1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6" name="Google Shape;8926;p1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7" name="Google Shape;8927;p1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8" name="Google Shape;8928;p17"/>
          <p:cNvGrpSpPr/>
          <p:nvPr/>
        </p:nvGrpSpPr>
        <p:grpSpPr>
          <a:xfrm>
            <a:off x="5745585" y="2230534"/>
            <a:ext cx="328042" cy="361771"/>
            <a:chOff x="-57172600" y="2686375"/>
            <a:chExt cx="289100" cy="318825"/>
          </a:xfrm>
        </p:grpSpPr>
        <p:sp>
          <p:nvSpPr>
            <p:cNvPr id="8929" name="Google Shape;8929;p1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0" name="Google Shape;8930;p1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1" name="Google Shape;8931;p17"/>
          <p:cNvGrpSpPr/>
          <p:nvPr/>
        </p:nvGrpSpPr>
        <p:grpSpPr>
          <a:xfrm>
            <a:off x="7958434" y="1304461"/>
            <a:ext cx="361090" cy="359303"/>
            <a:chOff x="-55225575" y="1903275"/>
            <a:chExt cx="318225" cy="316650"/>
          </a:xfrm>
        </p:grpSpPr>
        <p:sp>
          <p:nvSpPr>
            <p:cNvPr id="8932" name="Google Shape;8932;p1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3" name="Google Shape;8933;p1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4" name="Google Shape;8934;p1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5" name="Google Shape;8935;p1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6" name="Google Shape;8936;p1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7" name="Google Shape;8937;p17"/>
          <p:cNvGrpSpPr/>
          <p:nvPr/>
        </p:nvGrpSpPr>
        <p:grpSpPr>
          <a:xfrm>
            <a:off x="7969611" y="1780418"/>
            <a:ext cx="338736" cy="359303"/>
            <a:chOff x="-55217700" y="2296300"/>
            <a:chExt cx="298525" cy="316650"/>
          </a:xfrm>
        </p:grpSpPr>
        <p:sp>
          <p:nvSpPr>
            <p:cNvPr id="8938" name="Google Shape;8938;p1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9" name="Google Shape;8939;p1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0" name="Google Shape;8940;p1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1" name="Google Shape;8941;p1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2" name="Google Shape;8942;p17"/>
          <p:cNvGrpSpPr/>
          <p:nvPr/>
        </p:nvGrpSpPr>
        <p:grpSpPr>
          <a:xfrm>
            <a:off x="7957541" y="2233002"/>
            <a:ext cx="362877" cy="359303"/>
            <a:chOff x="-55229525" y="2688550"/>
            <a:chExt cx="319800" cy="316650"/>
          </a:xfrm>
        </p:grpSpPr>
        <p:sp>
          <p:nvSpPr>
            <p:cNvPr id="8943" name="Google Shape;8943;p1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4" name="Google Shape;8944;p1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5" name="Google Shape;8945;p1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6" name="Google Shape;8946;p1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7" name="Google Shape;8947;p17"/>
          <p:cNvGrpSpPr/>
          <p:nvPr/>
        </p:nvGrpSpPr>
        <p:grpSpPr>
          <a:xfrm>
            <a:off x="6653760" y="2684124"/>
            <a:ext cx="338765" cy="361090"/>
            <a:chOff x="-53288825" y="1903275"/>
            <a:chExt cx="298550" cy="318225"/>
          </a:xfrm>
        </p:grpSpPr>
        <p:sp>
          <p:nvSpPr>
            <p:cNvPr id="8948" name="Google Shape;8948;p1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9" name="Google Shape;8949;p1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0" name="Google Shape;8950;p1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1" name="Google Shape;8951;p17"/>
          <p:cNvGrpSpPr/>
          <p:nvPr/>
        </p:nvGrpSpPr>
        <p:grpSpPr>
          <a:xfrm>
            <a:off x="6642143" y="3135800"/>
            <a:ext cx="361998" cy="361090"/>
            <a:chOff x="-53299850" y="2294725"/>
            <a:chExt cx="319025" cy="318225"/>
          </a:xfrm>
        </p:grpSpPr>
        <p:sp>
          <p:nvSpPr>
            <p:cNvPr id="8952" name="Google Shape;8952;p1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3" name="Google Shape;8953;p1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4" name="Google Shape;8954;p17"/>
          <p:cNvGrpSpPr/>
          <p:nvPr/>
        </p:nvGrpSpPr>
        <p:grpSpPr>
          <a:xfrm>
            <a:off x="6664936" y="3604259"/>
            <a:ext cx="316411" cy="360211"/>
            <a:chOff x="-53278575" y="2687750"/>
            <a:chExt cx="278850" cy="317450"/>
          </a:xfrm>
        </p:grpSpPr>
        <p:sp>
          <p:nvSpPr>
            <p:cNvPr id="8955" name="Google Shape;8955;p1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6" name="Google Shape;8956;p1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7" name="Google Shape;8957;p1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8" name="Google Shape;8958;p1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9" name="Google Shape;8959;p17"/>
          <p:cNvGrpSpPr/>
          <p:nvPr/>
        </p:nvGrpSpPr>
        <p:grpSpPr>
          <a:xfrm>
            <a:off x="7986330" y="3603947"/>
            <a:ext cx="361998" cy="362310"/>
            <a:chOff x="-52101875" y="2687475"/>
            <a:chExt cx="319025" cy="319300"/>
          </a:xfrm>
        </p:grpSpPr>
        <p:sp>
          <p:nvSpPr>
            <p:cNvPr id="8960" name="Google Shape;8960;p1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1" name="Google Shape;8961;p1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2" name="Google Shape;8962;p1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3" name="Google Shape;8963;p1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4" name="Google Shape;8964;p17"/>
          <p:cNvGrpSpPr/>
          <p:nvPr/>
        </p:nvGrpSpPr>
        <p:grpSpPr>
          <a:xfrm>
            <a:off x="6201079" y="1305369"/>
            <a:ext cx="317290" cy="361090"/>
            <a:chOff x="-56774050" y="1904075"/>
            <a:chExt cx="279625" cy="318225"/>
          </a:xfrm>
        </p:grpSpPr>
        <p:sp>
          <p:nvSpPr>
            <p:cNvPr id="8965" name="Google Shape;8965;p1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6" name="Google Shape;8966;p1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7" name="Google Shape;8967;p17"/>
          <p:cNvGrpSpPr/>
          <p:nvPr/>
        </p:nvGrpSpPr>
        <p:grpSpPr>
          <a:xfrm>
            <a:off x="6201079" y="1778631"/>
            <a:ext cx="317290" cy="361090"/>
            <a:chOff x="-56774850" y="2294725"/>
            <a:chExt cx="279625" cy="318225"/>
          </a:xfrm>
        </p:grpSpPr>
        <p:sp>
          <p:nvSpPr>
            <p:cNvPr id="8968" name="Google Shape;8968;p1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9" name="Google Shape;8969;p1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0" name="Google Shape;8970;p1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1" name="Google Shape;8971;p17"/>
          <p:cNvGrpSpPr/>
          <p:nvPr/>
        </p:nvGrpSpPr>
        <p:grpSpPr>
          <a:xfrm>
            <a:off x="6222086" y="2231215"/>
            <a:ext cx="275278" cy="360182"/>
            <a:chOff x="-56756725" y="2686975"/>
            <a:chExt cx="242600" cy="317425"/>
          </a:xfrm>
        </p:grpSpPr>
        <p:sp>
          <p:nvSpPr>
            <p:cNvPr id="8972" name="Google Shape;8972;p1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3" name="Google Shape;8973;p1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4" name="Google Shape;8974;p1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5" name="Google Shape;8975;p17"/>
          <p:cNvGrpSpPr/>
          <p:nvPr/>
        </p:nvGrpSpPr>
        <p:grpSpPr>
          <a:xfrm>
            <a:off x="4870518" y="2684124"/>
            <a:ext cx="337346" cy="361998"/>
            <a:chOff x="-54826975" y="1903275"/>
            <a:chExt cx="297300" cy="319025"/>
          </a:xfrm>
        </p:grpSpPr>
        <p:sp>
          <p:nvSpPr>
            <p:cNvPr id="8976" name="Google Shape;8976;p1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7" name="Google Shape;8977;p1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8" name="Google Shape;8978;p1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9" name="Google Shape;8979;p17"/>
          <p:cNvGrpSpPr/>
          <p:nvPr/>
        </p:nvGrpSpPr>
        <p:grpSpPr>
          <a:xfrm>
            <a:off x="4858206" y="3137587"/>
            <a:ext cx="361969" cy="359274"/>
            <a:chOff x="-54836500" y="2296300"/>
            <a:chExt cx="319000" cy="316625"/>
          </a:xfrm>
        </p:grpSpPr>
        <p:sp>
          <p:nvSpPr>
            <p:cNvPr id="8980" name="Google Shape;8980;p1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1" name="Google Shape;8981;p1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2" name="Google Shape;8982;p1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3" name="Google Shape;8983;p1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4" name="Google Shape;8984;p17"/>
          <p:cNvGrpSpPr/>
          <p:nvPr/>
        </p:nvGrpSpPr>
        <p:grpSpPr>
          <a:xfrm>
            <a:off x="4879652" y="3604259"/>
            <a:ext cx="319078" cy="361090"/>
            <a:chOff x="-54817600" y="2687750"/>
            <a:chExt cx="281200" cy="318225"/>
          </a:xfrm>
        </p:grpSpPr>
        <p:sp>
          <p:nvSpPr>
            <p:cNvPr id="8985" name="Google Shape;8985;p1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6" name="Google Shape;8986;p1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7" name="Google Shape;8987;p1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8" name="Google Shape;8988;p1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9" name="Google Shape;8989;p17"/>
          <p:cNvGrpSpPr/>
          <p:nvPr/>
        </p:nvGrpSpPr>
        <p:grpSpPr>
          <a:xfrm>
            <a:off x="7110476" y="2684124"/>
            <a:ext cx="317290" cy="359303"/>
            <a:chOff x="-52887125" y="1903275"/>
            <a:chExt cx="279625" cy="316650"/>
          </a:xfrm>
        </p:grpSpPr>
        <p:sp>
          <p:nvSpPr>
            <p:cNvPr id="8990" name="Google Shape;8990;p1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1" name="Google Shape;8991;p1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2" name="Google Shape;8992;p17"/>
          <p:cNvGrpSpPr/>
          <p:nvPr/>
        </p:nvGrpSpPr>
        <p:grpSpPr>
          <a:xfrm>
            <a:off x="7089030" y="3134920"/>
            <a:ext cx="360182" cy="361969"/>
            <a:chOff x="-52906025" y="2293950"/>
            <a:chExt cx="317425" cy="319000"/>
          </a:xfrm>
        </p:grpSpPr>
        <p:sp>
          <p:nvSpPr>
            <p:cNvPr id="8993" name="Google Shape;8993;p1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4" name="Google Shape;8994;p1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5" name="Google Shape;8995;p1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6" name="Google Shape;8996;p17"/>
          <p:cNvGrpSpPr/>
          <p:nvPr/>
        </p:nvGrpSpPr>
        <p:grpSpPr>
          <a:xfrm>
            <a:off x="7110476" y="3603379"/>
            <a:ext cx="317290" cy="361090"/>
            <a:chOff x="-52887125" y="2686975"/>
            <a:chExt cx="279625" cy="318225"/>
          </a:xfrm>
        </p:grpSpPr>
        <p:sp>
          <p:nvSpPr>
            <p:cNvPr id="8997" name="Google Shape;8997;p1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8" name="Google Shape;8998;p1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9" name="Google Shape;8999;p1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0" name="Google Shape;9000;p1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01" name="Google Shape;9001;p17"/>
          <p:cNvGrpSpPr/>
          <p:nvPr/>
        </p:nvGrpSpPr>
        <p:grpSpPr>
          <a:xfrm>
            <a:off x="6220848" y="4062998"/>
            <a:ext cx="318170" cy="359303"/>
            <a:chOff x="-51722225" y="1915100"/>
            <a:chExt cx="280400" cy="316650"/>
          </a:xfrm>
        </p:grpSpPr>
        <p:sp>
          <p:nvSpPr>
            <p:cNvPr id="9002" name="Google Shape;9002;p1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3" name="Google Shape;9003;p1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4" name="Google Shape;9004;p1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5" name="Google Shape;9005;p1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06" name="Google Shape;9006;p17"/>
          <p:cNvGrpSpPr/>
          <p:nvPr/>
        </p:nvGrpSpPr>
        <p:grpSpPr>
          <a:xfrm>
            <a:off x="6616678" y="1303695"/>
            <a:ext cx="370905" cy="360976"/>
            <a:chOff x="-56407800" y="1902600"/>
            <a:chExt cx="326875" cy="318125"/>
          </a:xfrm>
        </p:grpSpPr>
        <p:sp>
          <p:nvSpPr>
            <p:cNvPr id="9007" name="Google Shape;9007;p1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8" name="Google Shape;9008;p1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9" name="Google Shape;9009;p1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0" name="Google Shape;9010;p17"/>
          <p:cNvGrpSpPr/>
          <p:nvPr/>
        </p:nvGrpSpPr>
        <p:grpSpPr>
          <a:xfrm>
            <a:off x="6622479" y="1790262"/>
            <a:ext cx="359303" cy="338736"/>
            <a:chOff x="-56401500" y="2304975"/>
            <a:chExt cx="316650" cy="298525"/>
          </a:xfrm>
        </p:grpSpPr>
        <p:sp>
          <p:nvSpPr>
            <p:cNvPr id="9011" name="Google Shape;9011;p1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2" name="Google Shape;9012;p1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3" name="Google Shape;9013;p1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4" name="Google Shape;9014;p1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15" name="Google Shape;9015;p17"/>
          <p:cNvGrpSpPr/>
          <p:nvPr/>
        </p:nvGrpSpPr>
        <p:grpSpPr>
          <a:xfrm>
            <a:off x="5328863" y="2682337"/>
            <a:ext cx="319985" cy="361090"/>
            <a:chOff x="-54426150" y="1901700"/>
            <a:chExt cx="282000" cy="318225"/>
          </a:xfrm>
        </p:grpSpPr>
        <p:sp>
          <p:nvSpPr>
            <p:cNvPr id="9016" name="Google Shape;9016;p1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7" name="Google Shape;9017;p1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8" name="Google Shape;9018;p1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9" name="Google Shape;9019;p1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0" name="Google Shape;9020;p17"/>
          <p:cNvGrpSpPr/>
          <p:nvPr/>
        </p:nvGrpSpPr>
        <p:grpSpPr>
          <a:xfrm>
            <a:off x="5328863" y="3135800"/>
            <a:ext cx="319985" cy="361998"/>
            <a:chOff x="-54426150" y="2294725"/>
            <a:chExt cx="282000" cy="319025"/>
          </a:xfrm>
        </p:grpSpPr>
        <p:sp>
          <p:nvSpPr>
            <p:cNvPr id="9021" name="Google Shape;9021;p1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2" name="Google Shape;9022;p1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3" name="Google Shape;9023;p1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4" name="Google Shape;9024;p1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5" name="Google Shape;9025;p1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6" name="Google Shape;9026;p17"/>
          <p:cNvGrpSpPr/>
          <p:nvPr/>
        </p:nvGrpSpPr>
        <p:grpSpPr>
          <a:xfrm>
            <a:off x="5327076" y="3603379"/>
            <a:ext cx="323560" cy="361969"/>
            <a:chOff x="-54427725" y="2686975"/>
            <a:chExt cx="285150" cy="319000"/>
          </a:xfrm>
        </p:grpSpPr>
        <p:sp>
          <p:nvSpPr>
            <p:cNvPr id="9027" name="Google Shape;9027;p1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8" name="Google Shape;9028;p1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9" name="Google Shape;9029;p1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0" name="Google Shape;9030;p1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1" name="Google Shape;9031;p1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2" name="Google Shape;9032;p17"/>
          <p:cNvGrpSpPr/>
          <p:nvPr/>
        </p:nvGrpSpPr>
        <p:grpSpPr>
          <a:xfrm>
            <a:off x="7533634" y="2684351"/>
            <a:ext cx="359303" cy="359984"/>
            <a:chOff x="-52513800" y="1903475"/>
            <a:chExt cx="316650" cy="317250"/>
          </a:xfrm>
        </p:grpSpPr>
        <p:sp>
          <p:nvSpPr>
            <p:cNvPr id="9033" name="Google Shape;9033;p1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4" name="Google Shape;9034;p1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5" name="Google Shape;9035;p17"/>
          <p:cNvGrpSpPr/>
          <p:nvPr/>
        </p:nvGrpSpPr>
        <p:grpSpPr>
          <a:xfrm>
            <a:off x="7543464" y="3136708"/>
            <a:ext cx="339644" cy="360182"/>
            <a:chOff x="-52505925" y="2295525"/>
            <a:chExt cx="299325" cy="317425"/>
          </a:xfrm>
        </p:grpSpPr>
        <p:sp>
          <p:nvSpPr>
            <p:cNvPr id="9036" name="Google Shape;9036;p1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7" name="Google Shape;9037;p1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8" name="Google Shape;9038;p1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9" name="Google Shape;9039;p1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0" name="Google Shape;9040;p17"/>
          <p:cNvGrpSpPr/>
          <p:nvPr/>
        </p:nvGrpSpPr>
        <p:grpSpPr>
          <a:xfrm>
            <a:off x="7554641" y="3603379"/>
            <a:ext cx="317290" cy="361090"/>
            <a:chOff x="-52494100" y="2686975"/>
            <a:chExt cx="279625" cy="318225"/>
          </a:xfrm>
        </p:grpSpPr>
        <p:sp>
          <p:nvSpPr>
            <p:cNvPr id="9041" name="Google Shape;9041;p1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2" name="Google Shape;9042;p1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3" name="Google Shape;9043;p1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4" name="Google Shape;9044;p1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5" name="Google Shape;9045;p17"/>
          <p:cNvGrpSpPr/>
          <p:nvPr/>
        </p:nvGrpSpPr>
        <p:grpSpPr>
          <a:xfrm>
            <a:off x="6665412" y="4064322"/>
            <a:ext cx="315503" cy="361090"/>
            <a:chOff x="-51708850" y="2305750"/>
            <a:chExt cx="278050" cy="318225"/>
          </a:xfrm>
        </p:grpSpPr>
        <p:sp>
          <p:nvSpPr>
            <p:cNvPr id="9046" name="Google Shape;9046;p1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7" name="Google Shape;9047;p1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8" name="Google Shape;9048;p1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9" name="Google Shape;9049;p17"/>
          <p:cNvGrpSpPr/>
          <p:nvPr/>
        </p:nvGrpSpPr>
        <p:grpSpPr>
          <a:xfrm>
            <a:off x="7536807" y="1306109"/>
            <a:ext cx="319089" cy="362073"/>
            <a:chOff x="1044400" y="2917425"/>
            <a:chExt cx="248125" cy="281550"/>
          </a:xfrm>
        </p:grpSpPr>
        <p:sp>
          <p:nvSpPr>
            <p:cNvPr id="9050" name="Google Shape;9050;p1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1" name="Google Shape;9051;p1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2" name="Google Shape;9052;p1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3" name="Google Shape;9053;p1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4" name="Google Shape;9054;p1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9055" name="Google Shape;9055;p1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056" name="Google Shape;9056;p1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9057" name="Google Shape;9057;p1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8" name="Google Shape;9058;p1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59" name="Google Shape;9059;p1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4AD8DF-7D23-45C7-BCC3-90B63A7C0FBC}"/>
              </a:ext>
            </a:extLst>
          </p:cNvPr>
          <p:cNvSpPr>
            <a:spLocks noGrp="1"/>
          </p:cNvSpPr>
          <p:nvPr>
            <p:ph type="ctrTitle"/>
          </p:nvPr>
        </p:nvSpPr>
        <p:spPr/>
        <p:txBody>
          <a:bodyPr>
            <a:noAutofit/>
          </a:bodyPr>
          <a:lstStyle/>
          <a:p>
            <a:r>
              <a:rPr lang="en-US" dirty="0"/>
              <a:t>TABLE OF CONTENTS</a:t>
            </a:r>
          </a:p>
        </p:txBody>
      </p:sp>
      <p:sp>
        <p:nvSpPr>
          <p:cNvPr id="23" name="Marcador de texto 22">
            <a:extLst>
              <a:ext uri="{FF2B5EF4-FFF2-40B4-BE49-F238E27FC236}">
                <a16:creationId xmlns:a16="http://schemas.microsoft.com/office/drawing/2014/main" id="{5C387135-7A72-C821-8A8B-6CF7ECC5CC35}"/>
              </a:ext>
            </a:extLst>
          </p:cNvPr>
          <p:cNvSpPr>
            <a:spLocks noGrp="1"/>
          </p:cNvSpPr>
          <p:nvPr>
            <p:ph type="body" idx="1"/>
          </p:nvPr>
        </p:nvSpPr>
        <p:spPr/>
        <p:txBody>
          <a:bodyPr/>
          <a:lstStyle/>
          <a:p>
            <a:r>
              <a:rPr lang="en-US" dirty="0"/>
              <a:t>You can describe the topic of the section here</a:t>
            </a:r>
          </a:p>
        </p:txBody>
      </p:sp>
      <p:sp>
        <p:nvSpPr>
          <p:cNvPr id="24" name="Marcador de texto 23">
            <a:extLst>
              <a:ext uri="{FF2B5EF4-FFF2-40B4-BE49-F238E27FC236}">
                <a16:creationId xmlns:a16="http://schemas.microsoft.com/office/drawing/2014/main" id="{D5E26916-7F3B-BEAB-0511-C65D3D2F3009}"/>
              </a:ext>
            </a:extLst>
          </p:cNvPr>
          <p:cNvSpPr>
            <a:spLocks noGrp="1"/>
          </p:cNvSpPr>
          <p:nvPr>
            <p:ph type="body" idx="13"/>
          </p:nvPr>
        </p:nvSpPr>
        <p:spPr/>
        <p:txBody>
          <a:bodyPr/>
          <a:lstStyle/>
          <a:p>
            <a:r>
              <a:rPr lang="en-US" dirty="0"/>
              <a:t>01</a:t>
            </a:r>
          </a:p>
        </p:txBody>
      </p:sp>
      <p:sp>
        <p:nvSpPr>
          <p:cNvPr id="25" name="Marcador de texto 24">
            <a:extLst>
              <a:ext uri="{FF2B5EF4-FFF2-40B4-BE49-F238E27FC236}">
                <a16:creationId xmlns:a16="http://schemas.microsoft.com/office/drawing/2014/main" id="{0A6B2A40-59D6-3D0F-7E54-18650D8F85C9}"/>
              </a:ext>
            </a:extLst>
          </p:cNvPr>
          <p:cNvSpPr>
            <a:spLocks noGrp="1"/>
          </p:cNvSpPr>
          <p:nvPr>
            <p:ph type="body" idx="14"/>
          </p:nvPr>
        </p:nvSpPr>
        <p:spPr/>
        <p:txBody>
          <a:bodyPr/>
          <a:lstStyle/>
          <a:p>
            <a:r>
              <a:rPr lang="en-US" dirty="0"/>
              <a:t>SECTION NAME</a:t>
            </a:r>
          </a:p>
        </p:txBody>
      </p:sp>
      <p:sp>
        <p:nvSpPr>
          <p:cNvPr id="35" name="Marcador de texto 34">
            <a:extLst>
              <a:ext uri="{FF2B5EF4-FFF2-40B4-BE49-F238E27FC236}">
                <a16:creationId xmlns:a16="http://schemas.microsoft.com/office/drawing/2014/main" id="{0A249FD0-987A-EC9C-AC8C-005ABF049CB1}"/>
              </a:ext>
            </a:extLst>
          </p:cNvPr>
          <p:cNvSpPr>
            <a:spLocks noGrp="1"/>
          </p:cNvSpPr>
          <p:nvPr>
            <p:ph type="body" idx="21"/>
          </p:nvPr>
        </p:nvSpPr>
        <p:spPr/>
        <p:txBody>
          <a:bodyPr/>
          <a:lstStyle/>
          <a:p>
            <a:r>
              <a:rPr lang="en-US" dirty="0"/>
              <a:t>You can describe the topic of the section here</a:t>
            </a:r>
          </a:p>
        </p:txBody>
      </p:sp>
      <p:sp>
        <p:nvSpPr>
          <p:cNvPr id="36" name="Marcador de texto 35">
            <a:extLst>
              <a:ext uri="{FF2B5EF4-FFF2-40B4-BE49-F238E27FC236}">
                <a16:creationId xmlns:a16="http://schemas.microsoft.com/office/drawing/2014/main" id="{C3820936-0AE4-D37D-0A49-8665A47B8FA8}"/>
              </a:ext>
            </a:extLst>
          </p:cNvPr>
          <p:cNvSpPr>
            <a:spLocks noGrp="1"/>
          </p:cNvSpPr>
          <p:nvPr>
            <p:ph type="body" idx="22"/>
          </p:nvPr>
        </p:nvSpPr>
        <p:spPr/>
        <p:txBody>
          <a:bodyPr/>
          <a:lstStyle/>
          <a:p>
            <a:r>
              <a:rPr lang="en-US" dirty="0"/>
              <a:t>02</a:t>
            </a:r>
          </a:p>
        </p:txBody>
      </p:sp>
      <p:sp>
        <p:nvSpPr>
          <p:cNvPr id="37" name="Marcador de texto 36">
            <a:extLst>
              <a:ext uri="{FF2B5EF4-FFF2-40B4-BE49-F238E27FC236}">
                <a16:creationId xmlns:a16="http://schemas.microsoft.com/office/drawing/2014/main" id="{F09E2E8B-415E-942F-98C4-8DDB3126C02A}"/>
              </a:ext>
            </a:extLst>
          </p:cNvPr>
          <p:cNvSpPr>
            <a:spLocks noGrp="1"/>
          </p:cNvSpPr>
          <p:nvPr>
            <p:ph type="body" idx="23"/>
          </p:nvPr>
        </p:nvSpPr>
        <p:spPr/>
        <p:txBody>
          <a:bodyPr/>
          <a:lstStyle/>
          <a:p>
            <a:r>
              <a:rPr lang="en-US" dirty="0"/>
              <a:t>SECTION NAME</a:t>
            </a:r>
          </a:p>
        </p:txBody>
      </p:sp>
      <p:sp>
        <p:nvSpPr>
          <p:cNvPr id="38" name="Marcador de texto 37">
            <a:extLst>
              <a:ext uri="{FF2B5EF4-FFF2-40B4-BE49-F238E27FC236}">
                <a16:creationId xmlns:a16="http://schemas.microsoft.com/office/drawing/2014/main" id="{622C4E80-F9AA-C017-0076-BAB095F7492C}"/>
              </a:ext>
            </a:extLst>
          </p:cNvPr>
          <p:cNvSpPr>
            <a:spLocks noGrp="1"/>
          </p:cNvSpPr>
          <p:nvPr>
            <p:ph type="body" idx="24"/>
          </p:nvPr>
        </p:nvSpPr>
        <p:spPr/>
        <p:txBody>
          <a:bodyPr/>
          <a:lstStyle/>
          <a:p>
            <a:r>
              <a:rPr lang="en-US" dirty="0"/>
              <a:t>You can describe the topic of the section here</a:t>
            </a:r>
          </a:p>
        </p:txBody>
      </p:sp>
      <p:sp>
        <p:nvSpPr>
          <p:cNvPr id="39" name="Marcador de texto 38">
            <a:extLst>
              <a:ext uri="{FF2B5EF4-FFF2-40B4-BE49-F238E27FC236}">
                <a16:creationId xmlns:a16="http://schemas.microsoft.com/office/drawing/2014/main" id="{372ACB73-1EEA-7A77-34CA-9B47D63D4F77}"/>
              </a:ext>
            </a:extLst>
          </p:cNvPr>
          <p:cNvSpPr>
            <a:spLocks noGrp="1"/>
          </p:cNvSpPr>
          <p:nvPr>
            <p:ph type="body" idx="25"/>
          </p:nvPr>
        </p:nvSpPr>
        <p:spPr/>
        <p:txBody>
          <a:bodyPr/>
          <a:lstStyle/>
          <a:p>
            <a:r>
              <a:rPr lang="en-US" dirty="0"/>
              <a:t>03</a:t>
            </a:r>
          </a:p>
        </p:txBody>
      </p:sp>
      <p:sp>
        <p:nvSpPr>
          <p:cNvPr id="40" name="Marcador de texto 39">
            <a:extLst>
              <a:ext uri="{FF2B5EF4-FFF2-40B4-BE49-F238E27FC236}">
                <a16:creationId xmlns:a16="http://schemas.microsoft.com/office/drawing/2014/main" id="{0A30B459-3EC0-B6A4-B99B-A87BA115852B}"/>
              </a:ext>
            </a:extLst>
          </p:cNvPr>
          <p:cNvSpPr>
            <a:spLocks noGrp="1"/>
          </p:cNvSpPr>
          <p:nvPr>
            <p:ph type="body" idx="26"/>
          </p:nvPr>
        </p:nvSpPr>
        <p:spPr/>
        <p:txBody>
          <a:bodyPr/>
          <a:lstStyle/>
          <a:p>
            <a:r>
              <a:rPr lang="en-US" dirty="0"/>
              <a:t>SECTION NAME</a:t>
            </a:r>
          </a:p>
        </p:txBody>
      </p:sp>
      <p:sp>
        <p:nvSpPr>
          <p:cNvPr id="41" name="Marcador de texto 40">
            <a:extLst>
              <a:ext uri="{FF2B5EF4-FFF2-40B4-BE49-F238E27FC236}">
                <a16:creationId xmlns:a16="http://schemas.microsoft.com/office/drawing/2014/main" id="{11E92472-9E96-0FD7-0B10-D2E80526131B}"/>
              </a:ext>
            </a:extLst>
          </p:cNvPr>
          <p:cNvSpPr>
            <a:spLocks noGrp="1"/>
          </p:cNvSpPr>
          <p:nvPr>
            <p:ph type="body" idx="27"/>
          </p:nvPr>
        </p:nvSpPr>
        <p:spPr/>
        <p:txBody>
          <a:bodyPr/>
          <a:lstStyle/>
          <a:p>
            <a:r>
              <a:rPr lang="en-US" dirty="0"/>
              <a:t>You can describe the topic of the section here</a:t>
            </a:r>
          </a:p>
        </p:txBody>
      </p:sp>
      <p:sp>
        <p:nvSpPr>
          <p:cNvPr id="42" name="Marcador de texto 41">
            <a:extLst>
              <a:ext uri="{FF2B5EF4-FFF2-40B4-BE49-F238E27FC236}">
                <a16:creationId xmlns:a16="http://schemas.microsoft.com/office/drawing/2014/main" id="{0F13B525-5D5C-E569-D8A2-252F9FB66921}"/>
              </a:ext>
            </a:extLst>
          </p:cNvPr>
          <p:cNvSpPr>
            <a:spLocks noGrp="1"/>
          </p:cNvSpPr>
          <p:nvPr>
            <p:ph type="body" idx="28"/>
          </p:nvPr>
        </p:nvSpPr>
        <p:spPr/>
        <p:txBody>
          <a:bodyPr/>
          <a:lstStyle/>
          <a:p>
            <a:r>
              <a:rPr lang="en-US" dirty="0"/>
              <a:t>04</a:t>
            </a:r>
          </a:p>
        </p:txBody>
      </p:sp>
      <p:sp>
        <p:nvSpPr>
          <p:cNvPr id="43" name="Marcador de texto 42">
            <a:extLst>
              <a:ext uri="{FF2B5EF4-FFF2-40B4-BE49-F238E27FC236}">
                <a16:creationId xmlns:a16="http://schemas.microsoft.com/office/drawing/2014/main" id="{F2215607-B251-CB11-F2F6-81C1701DAEE3}"/>
              </a:ext>
            </a:extLst>
          </p:cNvPr>
          <p:cNvSpPr>
            <a:spLocks noGrp="1"/>
          </p:cNvSpPr>
          <p:nvPr>
            <p:ph type="body" idx="29"/>
          </p:nvPr>
        </p:nvSpPr>
        <p:spPr/>
        <p:txBody>
          <a:bodyPr/>
          <a:lstStyle/>
          <a:p>
            <a:r>
              <a:rPr lang="en-US" dirty="0"/>
              <a:t>SECTION NAME</a:t>
            </a:r>
          </a:p>
        </p:txBody>
      </p:sp>
      <p:grpSp>
        <p:nvGrpSpPr>
          <p:cNvPr id="15" name="Grupo 14">
            <a:extLst>
              <a:ext uri="{FF2B5EF4-FFF2-40B4-BE49-F238E27FC236}">
                <a16:creationId xmlns:a16="http://schemas.microsoft.com/office/drawing/2014/main" id="{4F035AD5-85F8-884B-6B0E-E6B87D66897D}"/>
              </a:ext>
            </a:extLst>
          </p:cNvPr>
          <p:cNvGrpSpPr/>
          <p:nvPr/>
        </p:nvGrpSpPr>
        <p:grpSpPr>
          <a:xfrm>
            <a:off x="534432" y="918216"/>
            <a:ext cx="7930332" cy="779096"/>
            <a:chOff x="400539" y="905062"/>
            <a:chExt cx="8198117" cy="805404"/>
          </a:xfrm>
        </p:grpSpPr>
        <p:sp>
          <p:nvSpPr>
            <p:cNvPr id="2" name="Rectángulo 1">
              <a:extLst>
                <a:ext uri="{FF2B5EF4-FFF2-40B4-BE49-F238E27FC236}">
                  <a16:creationId xmlns:a16="http://schemas.microsoft.com/office/drawing/2014/main" id="{5B77E4B7-0F24-AC14-5CE2-67CF0CC9FA63}"/>
                </a:ext>
              </a:extLst>
            </p:cNvPr>
            <p:cNvSpPr/>
            <p:nvPr/>
          </p:nvSpPr>
          <p:spPr>
            <a:xfrm>
              <a:off x="730437" y="1624888"/>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Elipse 7">
              <a:extLst>
                <a:ext uri="{FF2B5EF4-FFF2-40B4-BE49-F238E27FC236}">
                  <a16:creationId xmlns:a16="http://schemas.microsoft.com/office/drawing/2014/main" id="{C64B76C5-D4BF-899A-4C94-8BDF2E1487B6}"/>
                </a:ext>
              </a:extLst>
            </p:cNvPr>
            <p:cNvSpPr/>
            <p:nvPr/>
          </p:nvSpPr>
          <p:spPr>
            <a:xfrm>
              <a:off x="400539" y="1082027"/>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Elipse 8">
              <a:extLst>
                <a:ext uri="{FF2B5EF4-FFF2-40B4-BE49-F238E27FC236}">
                  <a16:creationId xmlns:a16="http://schemas.microsoft.com/office/drawing/2014/main" id="{0F86804F-3376-8490-AD49-33AE12D7D417}"/>
                </a:ext>
              </a:extLst>
            </p:cNvPr>
            <p:cNvSpPr/>
            <p:nvPr/>
          </p:nvSpPr>
          <p:spPr>
            <a:xfrm>
              <a:off x="8047335" y="90506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Elipse 10">
              <a:extLst>
                <a:ext uri="{FF2B5EF4-FFF2-40B4-BE49-F238E27FC236}">
                  <a16:creationId xmlns:a16="http://schemas.microsoft.com/office/drawing/2014/main" id="{8C5A5FE4-ED7E-0EEC-4114-41C560842EA9}"/>
                </a:ext>
              </a:extLst>
            </p:cNvPr>
            <p:cNvSpPr/>
            <p:nvPr/>
          </p:nvSpPr>
          <p:spPr>
            <a:xfrm>
              <a:off x="8446256" y="131472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Elipse 12">
              <a:extLst>
                <a:ext uri="{FF2B5EF4-FFF2-40B4-BE49-F238E27FC236}">
                  <a16:creationId xmlns:a16="http://schemas.microsoft.com/office/drawing/2014/main" id="{6B84C2C2-AAFF-58FA-C5CB-7EC8EA793ADC}"/>
                </a:ext>
              </a:extLst>
            </p:cNvPr>
            <p:cNvSpPr/>
            <p:nvPr/>
          </p:nvSpPr>
          <p:spPr>
            <a:xfrm>
              <a:off x="1302787" y="911824"/>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65490984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5"/>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600"/>
                                            <p:tgtEl>
                                              <p:spTgt spid="4"/>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200"/>
                                            <p:tgtEl>
                                              <p:spTgt spid="25"/>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1200"/>
                                            <p:tgtEl>
                                              <p:spTgt spid="23"/>
                                            </p:tgtEl>
                                          </p:cBhvr>
                                        </p:animEffect>
                                      </p:childTnLst>
                                    </p:cTn>
                                  </p:par>
                                  <p:par>
                                    <p:cTn id="16" presetID="10" presetClass="entr" presetSubtype="0" fill="hold" grpId="0" nodeType="withEffect">
                                      <p:stCondLst>
                                        <p:cond delay="11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1200"/>
                                            <p:tgtEl>
                                              <p:spTgt spid="24"/>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1200"/>
                                            <p:tgtEl>
                                              <p:spTgt spid="37"/>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1200"/>
                                            <p:tgtEl>
                                              <p:spTgt spid="35"/>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200"/>
                                            <p:tgtEl>
                                              <p:spTgt spid="36"/>
                                            </p:tgtEl>
                                          </p:cBhvr>
                                        </p:animEffect>
                                      </p:childTnLst>
                                    </p:cTn>
                                  </p:par>
                                  <p:par>
                                    <p:cTn id="28" presetID="10" presetClass="entr" presetSubtype="0" fill="hold" grpId="0" nodeType="withEffect">
                                      <p:stCondLst>
                                        <p:cond delay="13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1200"/>
                                            <p:tgtEl>
                                              <p:spTgt spid="40"/>
                                            </p:tgtEl>
                                          </p:cBhvr>
                                        </p:animEffect>
                                      </p:childTnLst>
                                    </p:cTn>
                                  </p:par>
                                  <p:par>
                                    <p:cTn id="31" presetID="10" presetClass="entr" presetSubtype="0" fill="hold" grpId="0" nodeType="withEffect">
                                      <p:stCondLst>
                                        <p:cond delay="130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1200"/>
                                            <p:tgtEl>
                                              <p:spTgt spid="38"/>
                                            </p:tgtEl>
                                          </p:cBhvr>
                                        </p:animEffect>
                                      </p:childTnLst>
                                    </p:cTn>
                                  </p:par>
                                  <p:par>
                                    <p:cTn id="34" presetID="10" presetClass="entr" presetSubtype="0" fill="hold" grpId="0" nodeType="withEffect">
                                      <p:stCondLst>
                                        <p:cond delay="130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1200"/>
                                            <p:tgtEl>
                                              <p:spTgt spid="39"/>
                                            </p:tgtEl>
                                          </p:cBhvr>
                                        </p:animEffect>
                                      </p:childTnLst>
                                    </p:cTn>
                                  </p:par>
                                  <p:par>
                                    <p:cTn id="37" presetID="10" presetClass="entr" presetSubtype="0" fill="hold" grpId="0" nodeType="withEffect">
                                      <p:stCondLst>
                                        <p:cond delay="170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1200"/>
                                            <p:tgtEl>
                                              <p:spTgt spid="43"/>
                                            </p:tgtEl>
                                          </p:cBhvr>
                                        </p:animEffect>
                                      </p:childTnLst>
                                    </p:cTn>
                                  </p:par>
                                  <p:par>
                                    <p:cTn id="40" presetID="10" presetClass="entr" presetSubtype="0" fill="hold" grpId="0" nodeType="withEffect">
                                      <p:stCondLst>
                                        <p:cond delay="170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1200"/>
                                            <p:tgtEl>
                                              <p:spTgt spid="41"/>
                                            </p:tgtEl>
                                          </p:cBhvr>
                                        </p:animEffect>
                                      </p:childTnLst>
                                    </p:cTn>
                                  </p:par>
                                  <p:par>
                                    <p:cTn id="43" presetID="10" presetClass="entr" presetSubtype="0" fill="hold" grpId="0" nodeType="withEffect">
                                      <p:stCondLst>
                                        <p:cond delay="170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12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P spid="24" grpId="0"/>
          <p:bldP spid="25" grpId="0"/>
          <p:bldP spid="35" grpId="0"/>
          <p:bldP spid="36" grpId="0"/>
          <p:bldP spid="37" grpId="0"/>
          <p:bldP spid="38" grpId="0"/>
          <p:bldP spid="39" grpId="0"/>
          <p:bldP spid="40" grpId="0"/>
          <p:bldP spid="41" grpId="0"/>
          <p:bldP spid="42" grpId="0"/>
          <p:bldP spid="4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5"/>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600"/>
                                            <p:tgtEl>
                                              <p:spTgt spid="4"/>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1200"/>
                                            <p:tgtEl>
                                              <p:spTgt spid="25"/>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1200"/>
                                            <p:tgtEl>
                                              <p:spTgt spid="23"/>
                                            </p:tgtEl>
                                          </p:cBhvr>
                                        </p:animEffect>
                                      </p:childTnLst>
                                    </p:cTn>
                                  </p:par>
                                  <p:par>
                                    <p:cTn id="16" presetID="10" presetClass="entr" presetSubtype="0" fill="hold" grpId="0" nodeType="withEffect">
                                      <p:stCondLst>
                                        <p:cond delay="11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1200"/>
                                            <p:tgtEl>
                                              <p:spTgt spid="24"/>
                                            </p:tgtEl>
                                          </p:cBhvr>
                                        </p:animEffect>
                                      </p:childTnLst>
                                    </p:cTn>
                                  </p:par>
                                  <p:par>
                                    <p:cTn id="19" presetID="10" presetClass="entr" presetSubtype="0" fill="hold" grpId="0" nodeType="withEffect">
                                      <p:stCondLst>
                                        <p:cond delay="150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1200"/>
                                            <p:tgtEl>
                                              <p:spTgt spid="37"/>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1200"/>
                                            <p:tgtEl>
                                              <p:spTgt spid="35"/>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200"/>
                                            <p:tgtEl>
                                              <p:spTgt spid="36"/>
                                            </p:tgtEl>
                                          </p:cBhvr>
                                        </p:animEffect>
                                      </p:childTnLst>
                                    </p:cTn>
                                  </p:par>
                                  <p:par>
                                    <p:cTn id="28" presetID="10" presetClass="entr" presetSubtype="0" fill="hold" grpId="0" nodeType="withEffect">
                                      <p:stCondLst>
                                        <p:cond delay="13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1200"/>
                                            <p:tgtEl>
                                              <p:spTgt spid="40"/>
                                            </p:tgtEl>
                                          </p:cBhvr>
                                        </p:animEffect>
                                      </p:childTnLst>
                                    </p:cTn>
                                  </p:par>
                                  <p:par>
                                    <p:cTn id="31" presetID="10" presetClass="entr" presetSubtype="0" fill="hold" grpId="0" nodeType="withEffect">
                                      <p:stCondLst>
                                        <p:cond delay="130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1200"/>
                                            <p:tgtEl>
                                              <p:spTgt spid="38"/>
                                            </p:tgtEl>
                                          </p:cBhvr>
                                        </p:animEffect>
                                      </p:childTnLst>
                                    </p:cTn>
                                  </p:par>
                                  <p:par>
                                    <p:cTn id="34" presetID="10" presetClass="entr" presetSubtype="0" fill="hold" grpId="0" nodeType="withEffect">
                                      <p:stCondLst>
                                        <p:cond delay="130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1200"/>
                                            <p:tgtEl>
                                              <p:spTgt spid="39"/>
                                            </p:tgtEl>
                                          </p:cBhvr>
                                        </p:animEffect>
                                      </p:childTnLst>
                                    </p:cTn>
                                  </p:par>
                                  <p:par>
                                    <p:cTn id="37" presetID="10" presetClass="entr" presetSubtype="0" fill="hold" grpId="0" nodeType="withEffect">
                                      <p:stCondLst>
                                        <p:cond delay="170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1200"/>
                                            <p:tgtEl>
                                              <p:spTgt spid="43"/>
                                            </p:tgtEl>
                                          </p:cBhvr>
                                        </p:animEffect>
                                      </p:childTnLst>
                                    </p:cTn>
                                  </p:par>
                                  <p:par>
                                    <p:cTn id="40" presetID="10" presetClass="entr" presetSubtype="0" fill="hold" grpId="0" nodeType="withEffect">
                                      <p:stCondLst>
                                        <p:cond delay="170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1200"/>
                                            <p:tgtEl>
                                              <p:spTgt spid="41"/>
                                            </p:tgtEl>
                                          </p:cBhvr>
                                        </p:animEffect>
                                      </p:childTnLst>
                                    </p:cTn>
                                  </p:par>
                                  <p:par>
                                    <p:cTn id="43" presetID="10" presetClass="entr" presetSubtype="0" fill="hold" grpId="0" nodeType="withEffect">
                                      <p:stCondLst>
                                        <p:cond delay="170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12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3" grpId="0"/>
          <p:bldP spid="24" grpId="0"/>
          <p:bldP spid="25" grpId="0"/>
          <p:bldP spid="35" grpId="0"/>
          <p:bldP spid="36" grpId="0"/>
          <p:bldP spid="37" grpId="0"/>
          <p:bldP spid="38" grpId="0"/>
          <p:bldP spid="39" grpId="0"/>
          <p:bldP spid="40" grpId="0"/>
          <p:bldP spid="41" grpId="0"/>
          <p:bldP spid="42" grpId="0"/>
          <p:bldP spid="43" grpId="0"/>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63"/>
        <p:cNvGrpSpPr/>
        <p:nvPr/>
      </p:nvGrpSpPr>
      <p:grpSpPr>
        <a:xfrm>
          <a:off x="0" y="0"/>
          <a:ext cx="0" cy="0"/>
          <a:chOff x="0" y="0"/>
          <a:chExt cx="0" cy="0"/>
        </a:xfrm>
      </p:grpSpPr>
      <p:sp>
        <p:nvSpPr>
          <p:cNvPr id="9064" name="Google Shape;9064;p1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065" name="Google Shape;9065;p1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066" name="Google Shape;9066;p18"/>
          <p:cNvGrpSpPr/>
          <p:nvPr/>
        </p:nvGrpSpPr>
        <p:grpSpPr>
          <a:xfrm>
            <a:off x="889109" y="1303003"/>
            <a:ext cx="278288" cy="357036"/>
            <a:chOff x="-50489600" y="1947400"/>
            <a:chExt cx="233150" cy="299125"/>
          </a:xfrm>
        </p:grpSpPr>
        <p:sp>
          <p:nvSpPr>
            <p:cNvPr id="9067" name="Google Shape;9067;p1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8" name="Google Shape;9068;p1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69" name="Google Shape;9069;p18"/>
          <p:cNvGrpSpPr/>
          <p:nvPr/>
        </p:nvGrpSpPr>
        <p:grpSpPr>
          <a:xfrm>
            <a:off x="849616" y="1757960"/>
            <a:ext cx="357274" cy="358199"/>
            <a:chOff x="-50523475" y="2316000"/>
            <a:chExt cx="299325" cy="300100"/>
          </a:xfrm>
        </p:grpSpPr>
        <p:sp>
          <p:nvSpPr>
            <p:cNvPr id="9070" name="Google Shape;9070;p1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1" name="Google Shape;9071;p1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2" name="Google Shape;9072;p18"/>
          <p:cNvGrpSpPr/>
          <p:nvPr/>
        </p:nvGrpSpPr>
        <p:grpSpPr>
          <a:xfrm>
            <a:off x="848213" y="2207269"/>
            <a:ext cx="360079" cy="357304"/>
            <a:chOff x="-50524250" y="2686150"/>
            <a:chExt cx="301675" cy="299350"/>
          </a:xfrm>
        </p:grpSpPr>
        <p:sp>
          <p:nvSpPr>
            <p:cNvPr id="9073" name="Google Shape;9073;p1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4" name="Google Shape;9074;p1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5" name="Google Shape;9075;p1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6" name="Google Shape;9076;p1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7" name="Google Shape;9077;p1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8" name="Google Shape;9078;p1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9" name="Google Shape;9079;p18"/>
          <p:cNvGrpSpPr/>
          <p:nvPr/>
        </p:nvGrpSpPr>
        <p:grpSpPr>
          <a:xfrm>
            <a:off x="3070976" y="1333082"/>
            <a:ext cx="358199" cy="359154"/>
            <a:chOff x="-48633950" y="1972600"/>
            <a:chExt cx="300100" cy="300900"/>
          </a:xfrm>
        </p:grpSpPr>
        <p:sp>
          <p:nvSpPr>
            <p:cNvPr id="9080" name="Google Shape;9080;p1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1" name="Google Shape;9081;p1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2" name="Google Shape;9082;p18"/>
          <p:cNvGrpSpPr/>
          <p:nvPr/>
        </p:nvGrpSpPr>
        <p:grpSpPr>
          <a:xfrm>
            <a:off x="3071439" y="2237377"/>
            <a:ext cx="357274" cy="357274"/>
            <a:chOff x="-48633175" y="2711375"/>
            <a:chExt cx="299325" cy="299325"/>
          </a:xfrm>
        </p:grpSpPr>
        <p:sp>
          <p:nvSpPr>
            <p:cNvPr id="9083" name="Google Shape;9083;p1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4" name="Google Shape;9084;p1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5" name="Google Shape;9085;p18"/>
          <p:cNvGrpSpPr/>
          <p:nvPr/>
        </p:nvGrpSpPr>
        <p:grpSpPr>
          <a:xfrm>
            <a:off x="1757928" y="2689329"/>
            <a:ext cx="314006" cy="358229"/>
            <a:chOff x="-46753100" y="1965500"/>
            <a:chExt cx="263075" cy="300125"/>
          </a:xfrm>
        </p:grpSpPr>
        <p:sp>
          <p:nvSpPr>
            <p:cNvPr id="9086" name="Google Shape;9086;p1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7" name="Google Shape;9087;p1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8" name="Google Shape;9088;p18"/>
          <p:cNvGrpSpPr/>
          <p:nvPr/>
        </p:nvGrpSpPr>
        <p:grpSpPr>
          <a:xfrm>
            <a:off x="1735354" y="3156542"/>
            <a:ext cx="359154" cy="315916"/>
            <a:chOff x="-46772025" y="2350650"/>
            <a:chExt cx="300900" cy="264675"/>
          </a:xfrm>
        </p:grpSpPr>
        <p:sp>
          <p:nvSpPr>
            <p:cNvPr id="9089" name="Google Shape;9089;p1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0" name="Google Shape;9090;p1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1" name="Google Shape;9091;p18"/>
          <p:cNvGrpSpPr/>
          <p:nvPr/>
        </p:nvGrpSpPr>
        <p:grpSpPr>
          <a:xfrm>
            <a:off x="1735354" y="3590820"/>
            <a:ext cx="359154" cy="359154"/>
            <a:chOff x="-46772025" y="2701925"/>
            <a:chExt cx="300900" cy="300900"/>
          </a:xfrm>
        </p:grpSpPr>
        <p:sp>
          <p:nvSpPr>
            <p:cNvPr id="9092" name="Google Shape;9092;p1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3" name="Google Shape;9093;p1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94" name="Google Shape;9094;p1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95" name="Google Shape;9095;p18"/>
          <p:cNvGrpSpPr/>
          <p:nvPr/>
        </p:nvGrpSpPr>
        <p:grpSpPr>
          <a:xfrm>
            <a:off x="1293035" y="1303928"/>
            <a:ext cx="358199" cy="359154"/>
            <a:chOff x="-50154075" y="1948175"/>
            <a:chExt cx="300100" cy="300900"/>
          </a:xfrm>
        </p:grpSpPr>
        <p:sp>
          <p:nvSpPr>
            <p:cNvPr id="9096" name="Google Shape;9096;p1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7" name="Google Shape;9097;p1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8" name="Google Shape;9098;p18"/>
          <p:cNvGrpSpPr/>
          <p:nvPr/>
        </p:nvGrpSpPr>
        <p:grpSpPr>
          <a:xfrm>
            <a:off x="1293035" y="1758885"/>
            <a:ext cx="358199" cy="358229"/>
            <a:chOff x="-50154850" y="2316775"/>
            <a:chExt cx="300100" cy="300125"/>
          </a:xfrm>
        </p:grpSpPr>
        <p:sp>
          <p:nvSpPr>
            <p:cNvPr id="9099" name="Google Shape;9099;p1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0" name="Google Shape;9100;p1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1" name="Google Shape;9101;p18"/>
          <p:cNvGrpSpPr/>
          <p:nvPr/>
        </p:nvGrpSpPr>
        <p:grpSpPr>
          <a:xfrm>
            <a:off x="1288813" y="2205896"/>
            <a:ext cx="366644" cy="356558"/>
            <a:chOff x="-50158000" y="2685000"/>
            <a:chExt cx="307175" cy="298725"/>
          </a:xfrm>
        </p:grpSpPr>
        <p:sp>
          <p:nvSpPr>
            <p:cNvPr id="9102" name="Google Shape;9102;p1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3" name="Google Shape;9103;p1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4" name="Google Shape;9104;p18"/>
          <p:cNvGrpSpPr/>
          <p:nvPr/>
        </p:nvGrpSpPr>
        <p:grpSpPr>
          <a:xfrm>
            <a:off x="3070499" y="1788993"/>
            <a:ext cx="359154" cy="361004"/>
            <a:chOff x="-48634750" y="2342000"/>
            <a:chExt cx="300900" cy="302450"/>
          </a:xfrm>
        </p:grpSpPr>
        <p:sp>
          <p:nvSpPr>
            <p:cNvPr id="9105" name="Google Shape;9105;p1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6" name="Google Shape;9106;p1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7" name="Google Shape;9107;p1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8" name="Google Shape;9108;p1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9" name="Google Shape;9109;p1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0" name="Google Shape;9110;p1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1" name="Google Shape;9111;p1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2" name="Google Shape;9112;p1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13" name="Google Shape;9113;p18"/>
          <p:cNvGrpSpPr/>
          <p:nvPr/>
        </p:nvGrpSpPr>
        <p:grpSpPr>
          <a:xfrm>
            <a:off x="3521599" y="1334007"/>
            <a:ext cx="361004" cy="358229"/>
            <a:chOff x="-48266125" y="1973375"/>
            <a:chExt cx="302450" cy="300125"/>
          </a:xfrm>
        </p:grpSpPr>
        <p:sp>
          <p:nvSpPr>
            <p:cNvPr id="9114" name="Google Shape;9114;p1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5" name="Google Shape;9115;p1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6" name="Google Shape;9116;p1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7" name="Google Shape;9117;p1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8" name="Google Shape;9118;p1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9" name="Google Shape;9119;p1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0" name="Google Shape;9120;p18"/>
          <p:cNvGrpSpPr/>
          <p:nvPr/>
        </p:nvGrpSpPr>
        <p:grpSpPr>
          <a:xfrm>
            <a:off x="3548844" y="1789769"/>
            <a:ext cx="306516" cy="358349"/>
            <a:chOff x="-48237000" y="2342650"/>
            <a:chExt cx="256800" cy="300225"/>
          </a:xfrm>
        </p:grpSpPr>
        <p:sp>
          <p:nvSpPr>
            <p:cNvPr id="9121" name="Google Shape;9121;p1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2" name="Google Shape;9122;p1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3" name="Google Shape;9123;p1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4" name="Google Shape;9124;p18"/>
          <p:cNvGrpSpPr/>
          <p:nvPr/>
        </p:nvGrpSpPr>
        <p:grpSpPr>
          <a:xfrm>
            <a:off x="2180338" y="2690046"/>
            <a:ext cx="361034" cy="355633"/>
            <a:chOff x="-46404975" y="1966100"/>
            <a:chExt cx="302475" cy="297950"/>
          </a:xfrm>
        </p:grpSpPr>
        <p:sp>
          <p:nvSpPr>
            <p:cNvPr id="9125" name="Google Shape;9125;p1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6" name="Google Shape;9126;p1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7" name="Google Shape;9127;p1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8" name="Google Shape;9128;p1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9" name="Google Shape;9129;p18"/>
          <p:cNvGrpSpPr/>
          <p:nvPr/>
        </p:nvGrpSpPr>
        <p:grpSpPr>
          <a:xfrm>
            <a:off x="2181740" y="3135863"/>
            <a:ext cx="358229" cy="358199"/>
            <a:chOff x="-46401050" y="2333325"/>
            <a:chExt cx="300125" cy="300100"/>
          </a:xfrm>
        </p:grpSpPr>
        <p:sp>
          <p:nvSpPr>
            <p:cNvPr id="9130" name="Google Shape;9130;p1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1" name="Google Shape;9131;p1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2" name="Google Shape;9132;p1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3" name="Google Shape;9133;p1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34" name="Google Shape;9134;p1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35" name="Google Shape;9135;p18"/>
          <p:cNvGrpSpPr/>
          <p:nvPr/>
        </p:nvGrpSpPr>
        <p:grpSpPr>
          <a:xfrm>
            <a:off x="3961830" y="3146218"/>
            <a:ext cx="359154" cy="359124"/>
            <a:chOff x="-44914800" y="2342000"/>
            <a:chExt cx="300900" cy="300875"/>
          </a:xfrm>
        </p:grpSpPr>
        <p:sp>
          <p:nvSpPr>
            <p:cNvPr id="9136" name="Google Shape;9136;p1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7" name="Google Shape;9137;p1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8" name="Google Shape;9138;p1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39" name="Google Shape;9139;p1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40" name="Google Shape;9140;p18"/>
          <p:cNvGrpSpPr/>
          <p:nvPr/>
        </p:nvGrpSpPr>
        <p:grpSpPr>
          <a:xfrm>
            <a:off x="1735816" y="1758736"/>
            <a:ext cx="359154" cy="357424"/>
            <a:chOff x="-49786250" y="2316650"/>
            <a:chExt cx="300900" cy="299450"/>
          </a:xfrm>
        </p:grpSpPr>
        <p:sp>
          <p:nvSpPr>
            <p:cNvPr id="9141" name="Google Shape;9141;p1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2" name="Google Shape;9142;p1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3" name="Google Shape;9143;p1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4" name="Google Shape;9144;p1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5" name="Google Shape;9145;p1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6" name="Google Shape;9146;p1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7" name="Google Shape;9147;p1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48" name="Google Shape;9148;p1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9" name="Google Shape;9149;p1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50" name="Google Shape;9150;p18"/>
          <p:cNvGrpSpPr/>
          <p:nvPr/>
        </p:nvGrpSpPr>
        <p:grpSpPr>
          <a:xfrm>
            <a:off x="4033144" y="1788993"/>
            <a:ext cx="230365" cy="359124"/>
            <a:chOff x="-47842400" y="2342000"/>
            <a:chExt cx="193000" cy="300875"/>
          </a:xfrm>
        </p:grpSpPr>
        <p:sp>
          <p:nvSpPr>
            <p:cNvPr id="9151" name="Google Shape;9151;p1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2" name="Google Shape;9152;p1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3" name="Google Shape;9153;p1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4" name="Google Shape;9154;p18"/>
          <p:cNvGrpSpPr/>
          <p:nvPr/>
        </p:nvGrpSpPr>
        <p:grpSpPr>
          <a:xfrm>
            <a:off x="3969212" y="2236452"/>
            <a:ext cx="358229" cy="359154"/>
            <a:chOff x="-47896750" y="2710600"/>
            <a:chExt cx="300125" cy="300900"/>
          </a:xfrm>
        </p:grpSpPr>
        <p:sp>
          <p:nvSpPr>
            <p:cNvPr id="9155" name="Google Shape;9155;p1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6" name="Google Shape;9156;p1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7" name="Google Shape;9157;p1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8" name="Google Shape;9158;p1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9" name="Google Shape;9159;p18"/>
          <p:cNvGrpSpPr/>
          <p:nvPr/>
        </p:nvGrpSpPr>
        <p:grpSpPr>
          <a:xfrm>
            <a:off x="2624852" y="2710009"/>
            <a:ext cx="359154" cy="314991"/>
            <a:chOff x="-46033225" y="1982825"/>
            <a:chExt cx="300900" cy="263900"/>
          </a:xfrm>
        </p:grpSpPr>
        <p:sp>
          <p:nvSpPr>
            <p:cNvPr id="9160" name="Google Shape;9160;p1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1" name="Google Shape;9161;p1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2" name="Google Shape;9162;p1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63" name="Google Shape;9163;p18"/>
          <p:cNvGrpSpPr/>
          <p:nvPr/>
        </p:nvGrpSpPr>
        <p:grpSpPr>
          <a:xfrm>
            <a:off x="2621569" y="3137266"/>
            <a:ext cx="365719" cy="326151"/>
            <a:chOff x="-46034000" y="2334500"/>
            <a:chExt cx="306400" cy="273250"/>
          </a:xfrm>
        </p:grpSpPr>
        <p:sp>
          <p:nvSpPr>
            <p:cNvPr id="9164" name="Google Shape;9164;p1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5" name="Google Shape;9165;p1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6" name="Google Shape;9166;p1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67" name="Google Shape;9167;p18"/>
          <p:cNvGrpSpPr/>
          <p:nvPr/>
        </p:nvGrpSpPr>
        <p:grpSpPr>
          <a:xfrm>
            <a:off x="2667627" y="3591655"/>
            <a:ext cx="273603" cy="356439"/>
            <a:chOff x="-45998575" y="2702625"/>
            <a:chExt cx="229225" cy="298625"/>
          </a:xfrm>
        </p:grpSpPr>
        <p:sp>
          <p:nvSpPr>
            <p:cNvPr id="9168" name="Google Shape;9168;p1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9" name="Google Shape;9169;p1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0" name="Google Shape;9170;p1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1" name="Google Shape;9171;p1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2" name="Google Shape;9172;p1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3" name="Google Shape;9173;p1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4" name="Google Shape;9174;p1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75" name="Google Shape;9175;p1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6" name="Google Shape;9176;p1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77" name="Google Shape;9177;p18"/>
          <p:cNvGrpSpPr/>
          <p:nvPr/>
        </p:nvGrpSpPr>
        <p:grpSpPr>
          <a:xfrm>
            <a:off x="2203197" y="2205419"/>
            <a:ext cx="314961" cy="361034"/>
            <a:chOff x="-49398750" y="2684600"/>
            <a:chExt cx="263875" cy="302475"/>
          </a:xfrm>
        </p:grpSpPr>
        <p:sp>
          <p:nvSpPr>
            <p:cNvPr id="9178" name="Google Shape;9178;p1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9" name="Google Shape;9179;p1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0" name="Google Shape;9180;p1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81" name="Google Shape;9181;p18"/>
          <p:cNvGrpSpPr/>
          <p:nvPr/>
        </p:nvGrpSpPr>
        <p:grpSpPr>
          <a:xfrm>
            <a:off x="873121" y="2699684"/>
            <a:ext cx="314006" cy="359154"/>
            <a:chOff x="-47509225" y="1974175"/>
            <a:chExt cx="263075" cy="300900"/>
          </a:xfrm>
        </p:grpSpPr>
        <p:sp>
          <p:nvSpPr>
            <p:cNvPr id="9182" name="Google Shape;9182;p1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3" name="Google Shape;9183;p1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4" name="Google Shape;9184;p1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5" name="Google Shape;9185;p1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6" name="Google Shape;9186;p1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87" name="Google Shape;9187;p18"/>
          <p:cNvGrpSpPr/>
          <p:nvPr/>
        </p:nvGrpSpPr>
        <p:grpSpPr>
          <a:xfrm>
            <a:off x="849622" y="3146218"/>
            <a:ext cx="361004" cy="357961"/>
            <a:chOff x="-47529700" y="2342000"/>
            <a:chExt cx="302450" cy="299900"/>
          </a:xfrm>
        </p:grpSpPr>
        <p:sp>
          <p:nvSpPr>
            <p:cNvPr id="9188" name="Google Shape;9188;p1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9" name="Google Shape;9189;p1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0" name="Google Shape;9190;p18"/>
          <p:cNvGrpSpPr/>
          <p:nvPr/>
        </p:nvGrpSpPr>
        <p:grpSpPr>
          <a:xfrm>
            <a:off x="851025" y="3645367"/>
            <a:ext cx="358199" cy="272648"/>
            <a:chOff x="-47527350" y="2747625"/>
            <a:chExt cx="300100" cy="228425"/>
          </a:xfrm>
        </p:grpSpPr>
        <p:sp>
          <p:nvSpPr>
            <p:cNvPr id="9191" name="Google Shape;9191;p1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2" name="Google Shape;9192;p1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3" name="Google Shape;9193;p1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4" name="Google Shape;9194;p1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5" name="Google Shape;9195;p1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6" name="Google Shape;9196;p1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97" name="Google Shape;9197;p1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98" name="Google Shape;9198;p18"/>
          <p:cNvGrpSpPr/>
          <p:nvPr/>
        </p:nvGrpSpPr>
        <p:grpSpPr>
          <a:xfrm>
            <a:off x="3073924" y="3158422"/>
            <a:ext cx="358229" cy="314961"/>
            <a:chOff x="-45664625" y="2352225"/>
            <a:chExt cx="300125" cy="263875"/>
          </a:xfrm>
        </p:grpSpPr>
        <p:sp>
          <p:nvSpPr>
            <p:cNvPr id="9199" name="Google Shape;9199;p1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0" name="Google Shape;9200;p1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1" name="Google Shape;9201;p1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2" name="Google Shape;9202;p1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3" name="Google Shape;9203;p1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4" name="Google Shape;9204;p1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5" name="Google Shape;9205;p1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06" name="Google Shape;9206;p18"/>
          <p:cNvGrpSpPr/>
          <p:nvPr/>
        </p:nvGrpSpPr>
        <p:grpSpPr>
          <a:xfrm>
            <a:off x="3073103" y="3592401"/>
            <a:ext cx="359870" cy="357573"/>
            <a:chOff x="-45665400" y="2703250"/>
            <a:chExt cx="301500" cy="299575"/>
          </a:xfrm>
        </p:grpSpPr>
        <p:sp>
          <p:nvSpPr>
            <p:cNvPr id="9207" name="Google Shape;9207;p1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8" name="Google Shape;9208;p1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9" name="Google Shape;9209;p1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0" name="Google Shape;9210;p1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1" name="Google Shape;9211;p18"/>
          <p:cNvGrpSpPr/>
          <p:nvPr/>
        </p:nvGrpSpPr>
        <p:grpSpPr>
          <a:xfrm>
            <a:off x="2174760" y="4033337"/>
            <a:ext cx="359154" cy="360109"/>
            <a:chOff x="-44528075" y="1982825"/>
            <a:chExt cx="300900" cy="301700"/>
          </a:xfrm>
        </p:grpSpPr>
        <p:sp>
          <p:nvSpPr>
            <p:cNvPr id="9212" name="Google Shape;9212;p1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3" name="Google Shape;9213;p1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4" name="Google Shape;9214;p1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5" name="Google Shape;9215;p1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6" name="Google Shape;9216;p1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7" name="Google Shape;9217;p1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8" name="Google Shape;9218;p1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19" name="Google Shape;9219;p1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20" name="Google Shape;9220;p18"/>
          <p:cNvGrpSpPr/>
          <p:nvPr/>
        </p:nvGrpSpPr>
        <p:grpSpPr>
          <a:xfrm>
            <a:off x="2625923" y="1758885"/>
            <a:ext cx="358199" cy="358229"/>
            <a:chOff x="-49048250" y="2316775"/>
            <a:chExt cx="300100" cy="300125"/>
          </a:xfrm>
        </p:grpSpPr>
        <p:sp>
          <p:nvSpPr>
            <p:cNvPr id="9221" name="Google Shape;9221;p1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2" name="Google Shape;9222;p1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3" name="Google Shape;9223;p1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4" name="Google Shape;9224;p1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25" name="Google Shape;9225;p1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26" name="Google Shape;9226;p18"/>
          <p:cNvGrpSpPr/>
          <p:nvPr/>
        </p:nvGrpSpPr>
        <p:grpSpPr>
          <a:xfrm>
            <a:off x="1290494" y="2699684"/>
            <a:ext cx="360109" cy="358199"/>
            <a:chOff x="-47160325" y="1974175"/>
            <a:chExt cx="301700" cy="300100"/>
          </a:xfrm>
        </p:grpSpPr>
        <p:sp>
          <p:nvSpPr>
            <p:cNvPr id="9227" name="Google Shape;9227;p1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8" name="Google Shape;9228;p1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29" name="Google Shape;9229;p18"/>
          <p:cNvGrpSpPr/>
          <p:nvPr/>
        </p:nvGrpSpPr>
        <p:grpSpPr>
          <a:xfrm>
            <a:off x="1290971" y="3146218"/>
            <a:ext cx="359154" cy="359124"/>
            <a:chOff x="-47159525" y="2342000"/>
            <a:chExt cx="300900" cy="300875"/>
          </a:xfrm>
        </p:grpSpPr>
        <p:sp>
          <p:nvSpPr>
            <p:cNvPr id="9230" name="Google Shape;9230;p1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1" name="Google Shape;9231;p1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2" name="Google Shape;9232;p1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3" name="Google Shape;9233;p1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4" name="Google Shape;9234;p1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35" name="Google Shape;9235;p18"/>
          <p:cNvGrpSpPr/>
          <p:nvPr/>
        </p:nvGrpSpPr>
        <p:grpSpPr>
          <a:xfrm>
            <a:off x="1291448" y="3603054"/>
            <a:ext cx="358199" cy="359154"/>
            <a:chOff x="-47157950" y="2712175"/>
            <a:chExt cx="300100" cy="300900"/>
          </a:xfrm>
        </p:grpSpPr>
        <p:sp>
          <p:nvSpPr>
            <p:cNvPr id="9236" name="Google Shape;9236;p1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7" name="Google Shape;9237;p1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8" name="Google Shape;9238;p1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9" name="Google Shape;9239;p1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0" name="Google Shape;9240;p1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1" name="Google Shape;9241;p1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2" name="Google Shape;9242;p1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43" name="Google Shape;9243;p1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44" name="Google Shape;9244;p18"/>
          <p:cNvGrpSpPr/>
          <p:nvPr/>
        </p:nvGrpSpPr>
        <p:grpSpPr>
          <a:xfrm>
            <a:off x="3535175" y="3135863"/>
            <a:ext cx="315886" cy="358199"/>
            <a:chOff x="-45278675" y="2333325"/>
            <a:chExt cx="264650" cy="300100"/>
          </a:xfrm>
        </p:grpSpPr>
        <p:sp>
          <p:nvSpPr>
            <p:cNvPr id="9245" name="Google Shape;9245;p1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6" name="Google Shape;9246;p1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7" name="Google Shape;9247;p1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8" name="Google Shape;9248;p1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9" name="Google Shape;9249;p18"/>
          <p:cNvGrpSpPr/>
          <p:nvPr/>
        </p:nvGrpSpPr>
        <p:grpSpPr>
          <a:xfrm>
            <a:off x="3545500" y="3590820"/>
            <a:ext cx="295237" cy="358229"/>
            <a:chOff x="-45270025" y="2701925"/>
            <a:chExt cx="247350" cy="300125"/>
          </a:xfrm>
        </p:grpSpPr>
        <p:sp>
          <p:nvSpPr>
            <p:cNvPr id="9250" name="Google Shape;9250;p1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1" name="Google Shape;9251;p1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2" name="Google Shape;9252;p1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3" name="Google Shape;9253;p1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54" name="Google Shape;9254;p1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55" name="Google Shape;9255;p18"/>
          <p:cNvGrpSpPr/>
          <p:nvPr/>
        </p:nvGrpSpPr>
        <p:grpSpPr>
          <a:xfrm>
            <a:off x="2209567" y="1743737"/>
            <a:ext cx="307444" cy="366556"/>
            <a:chOff x="2209567" y="1972337"/>
            <a:chExt cx="307444" cy="366556"/>
          </a:xfrm>
        </p:grpSpPr>
        <p:sp>
          <p:nvSpPr>
            <p:cNvPr id="9256" name="Google Shape;9256;p1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7" name="Google Shape;9257;p1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8" name="Google Shape;9258;p1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59" name="Google Shape;9259;p18"/>
            <p:cNvGrpSpPr/>
            <p:nvPr/>
          </p:nvGrpSpPr>
          <p:grpSpPr>
            <a:xfrm>
              <a:off x="2209567" y="2078266"/>
              <a:ext cx="307444" cy="260626"/>
              <a:chOff x="1636184" y="2959225"/>
              <a:chExt cx="232666" cy="197250"/>
            </a:xfrm>
          </p:grpSpPr>
          <p:sp>
            <p:nvSpPr>
              <p:cNvPr id="9260" name="Google Shape;9260;p1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1" name="Google Shape;9261;p1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2" name="Google Shape;9262;p1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9263" name="Google Shape;9263;p1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9264" name="Google Shape;9264;p18"/>
          <p:cNvGrpSpPr/>
          <p:nvPr/>
        </p:nvGrpSpPr>
        <p:grpSpPr>
          <a:xfrm>
            <a:off x="3577265" y="2235011"/>
            <a:ext cx="258542" cy="365154"/>
            <a:chOff x="-47300587" y="123275"/>
            <a:chExt cx="190975" cy="269725"/>
          </a:xfrm>
        </p:grpSpPr>
        <p:sp>
          <p:nvSpPr>
            <p:cNvPr id="9265" name="Google Shape;9265;p1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6" name="Google Shape;9266;p1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7" name="Google Shape;9267;p1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8" name="Google Shape;9268;p1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9" name="Google Shape;9269;p1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70" name="Google Shape;9270;p18"/>
          <p:cNvGrpSpPr/>
          <p:nvPr/>
        </p:nvGrpSpPr>
        <p:grpSpPr>
          <a:xfrm>
            <a:off x="4870788" y="1304201"/>
            <a:ext cx="342328" cy="339793"/>
            <a:chOff x="-13966675" y="1639700"/>
            <a:chExt cx="354450" cy="351825"/>
          </a:xfrm>
        </p:grpSpPr>
        <p:sp>
          <p:nvSpPr>
            <p:cNvPr id="9271" name="Google Shape;9271;p1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2" name="Google Shape;9272;p1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3" name="Google Shape;9273;p1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4" name="Google Shape;9274;p1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5" name="Google Shape;9275;p1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76" name="Google Shape;9276;p1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7" name="Google Shape;9277;p1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78" name="Google Shape;9278;p18"/>
          <p:cNvGrpSpPr/>
          <p:nvPr/>
        </p:nvGrpSpPr>
        <p:grpSpPr>
          <a:xfrm>
            <a:off x="6667277" y="1303887"/>
            <a:ext cx="340034" cy="340420"/>
            <a:chOff x="-12199250" y="1662675"/>
            <a:chExt cx="352075" cy="352475"/>
          </a:xfrm>
        </p:grpSpPr>
        <p:sp>
          <p:nvSpPr>
            <p:cNvPr id="9279" name="Google Shape;9279;p1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0" name="Google Shape;9280;p1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1" name="Google Shape;9281;p1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2" name="Google Shape;9282;p18"/>
          <p:cNvGrpSpPr/>
          <p:nvPr/>
        </p:nvGrpSpPr>
        <p:grpSpPr>
          <a:xfrm>
            <a:off x="6666130" y="1710754"/>
            <a:ext cx="342328" cy="342328"/>
            <a:chOff x="-12199250" y="2096250"/>
            <a:chExt cx="354450" cy="354450"/>
          </a:xfrm>
        </p:grpSpPr>
        <p:sp>
          <p:nvSpPr>
            <p:cNvPr id="9283" name="Google Shape;9283;p1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4" name="Google Shape;9284;p1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5" name="Google Shape;9285;p18"/>
          <p:cNvGrpSpPr/>
          <p:nvPr/>
        </p:nvGrpSpPr>
        <p:grpSpPr>
          <a:xfrm>
            <a:off x="6667277" y="2119708"/>
            <a:ext cx="340034" cy="341579"/>
            <a:chOff x="-12199250" y="2530225"/>
            <a:chExt cx="352075" cy="353675"/>
          </a:xfrm>
        </p:grpSpPr>
        <p:sp>
          <p:nvSpPr>
            <p:cNvPr id="9286" name="Google Shape;9286;p1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7" name="Google Shape;9287;p1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8" name="Google Shape;9288;p1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9" name="Google Shape;9289;p1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90" name="Google Shape;9290;p1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91" name="Google Shape;9291;p18"/>
          <p:cNvGrpSpPr/>
          <p:nvPr/>
        </p:nvGrpSpPr>
        <p:grpSpPr>
          <a:xfrm>
            <a:off x="4870788" y="2959488"/>
            <a:ext cx="342328" cy="339310"/>
            <a:chOff x="-10462550" y="2057650"/>
            <a:chExt cx="354450" cy="351325"/>
          </a:xfrm>
        </p:grpSpPr>
        <p:sp>
          <p:nvSpPr>
            <p:cNvPr id="9292" name="Google Shape;9292;p1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3" name="Google Shape;9293;p1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94" name="Google Shape;9294;p1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95" name="Google Shape;9295;p18"/>
          <p:cNvGrpSpPr/>
          <p:nvPr/>
        </p:nvGrpSpPr>
        <p:grpSpPr>
          <a:xfrm>
            <a:off x="6649772" y="2551051"/>
            <a:ext cx="375044" cy="340541"/>
            <a:chOff x="-8692750" y="1622100"/>
            <a:chExt cx="388325" cy="352600"/>
          </a:xfrm>
        </p:grpSpPr>
        <p:sp>
          <p:nvSpPr>
            <p:cNvPr id="9296" name="Google Shape;9296;p1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7" name="Google Shape;9297;p1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98" name="Google Shape;9298;p18"/>
          <p:cNvGrpSpPr/>
          <p:nvPr/>
        </p:nvGrpSpPr>
        <p:grpSpPr>
          <a:xfrm>
            <a:off x="5304253" y="1303307"/>
            <a:ext cx="341555" cy="341579"/>
            <a:chOff x="-13529550" y="1639425"/>
            <a:chExt cx="353650" cy="353675"/>
          </a:xfrm>
        </p:grpSpPr>
        <p:sp>
          <p:nvSpPr>
            <p:cNvPr id="9299" name="Google Shape;9299;p1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0" name="Google Shape;9300;p1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1" name="Google Shape;9301;p1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2" name="Google Shape;9302;p1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3" name="Google Shape;9303;p1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4" name="Google Shape;9304;p1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5" name="Google Shape;9305;p1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6" name="Google Shape;9306;p1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7" name="Google Shape;9307;p18"/>
          <p:cNvGrpSpPr/>
          <p:nvPr/>
        </p:nvGrpSpPr>
        <p:grpSpPr>
          <a:xfrm>
            <a:off x="5303106" y="1711889"/>
            <a:ext cx="343849" cy="340058"/>
            <a:chOff x="-13531925" y="2075775"/>
            <a:chExt cx="356025" cy="352100"/>
          </a:xfrm>
        </p:grpSpPr>
        <p:sp>
          <p:nvSpPr>
            <p:cNvPr id="9308" name="Google Shape;9308;p1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9" name="Google Shape;9309;p1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0" name="Google Shape;9310;p18"/>
          <p:cNvGrpSpPr/>
          <p:nvPr/>
        </p:nvGrpSpPr>
        <p:grpSpPr>
          <a:xfrm>
            <a:off x="5304627" y="2120094"/>
            <a:ext cx="340807" cy="340807"/>
            <a:chOff x="-13528775" y="2507400"/>
            <a:chExt cx="352875" cy="352875"/>
          </a:xfrm>
        </p:grpSpPr>
        <p:sp>
          <p:nvSpPr>
            <p:cNvPr id="9311" name="Google Shape;9311;p1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2" name="Google Shape;9312;p1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3" name="Google Shape;9313;p1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14" name="Google Shape;9314;p1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5" name="Google Shape;9315;p1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16" name="Google Shape;9316;p18"/>
          <p:cNvGrpSpPr/>
          <p:nvPr/>
        </p:nvGrpSpPr>
        <p:grpSpPr>
          <a:xfrm>
            <a:off x="7140133" y="2119708"/>
            <a:ext cx="308090" cy="341579"/>
            <a:chOff x="-11747150" y="2530225"/>
            <a:chExt cx="319000" cy="353675"/>
          </a:xfrm>
        </p:grpSpPr>
        <p:sp>
          <p:nvSpPr>
            <p:cNvPr id="9317" name="Google Shape;9317;p1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8" name="Google Shape;9318;p1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9" name="Google Shape;9319;p18"/>
          <p:cNvGrpSpPr/>
          <p:nvPr/>
        </p:nvGrpSpPr>
        <p:grpSpPr>
          <a:xfrm>
            <a:off x="5304627" y="2550919"/>
            <a:ext cx="340807" cy="340807"/>
            <a:chOff x="-10027775" y="1622900"/>
            <a:chExt cx="352875" cy="352875"/>
          </a:xfrm>
        </p:grpSpPr>
        <p:sp>
          <p:nvSpPr>
            <p:cNvPr id="9320" name="Google Shape;9320;p1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1" name="Google Shape;9321;p1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2" name="Google Shape;9322;p1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3" name="Google Shape;9323;p1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4" name="Google Shape;9324;p1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5" name="Google Shape;9325;p1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26" name="Google Shape;9326;p1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27" name="Google Shape;9327;p18"/>
          <p:cNvGrpSpPr/>
          <p:nvPr/>
        </p:nvGrpSpPr>
        <p:grpSpPr>
          <a:xfrm>
            <a:off x="8031595" y="2576583"/>
            <a:ext cx="322553" cy="342328"/>
            <a:chOff x="-10019125" y="2490075"/>
            <a:chExt cx="333975" cy="354450"/>
          </a:xfrm>
        </p:grpSpPr>
        <p:sp>
          <p:nvSpPr>
            <p:cNvPr id="9328" name="Google Shape;9328;p1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9" name="Google Shape;9329;p1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0" name="Google Shape;9330;p1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1" name="Google Shape;9331;p1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2" name="Google Shape;9332;p18"/>
          <p:cNvGrpSpPr/>
          <p:nvPr/>
        </p:nvGrpSpPr>
        <p:grpSpPr>
          <a:xfrm>
            <a:off x="6661180" y="2957593"/>
            <a:ext cx="352227" cy="343100"/>
            <a:chOff x="-8684100" y="2032450"/>
            <a:chExt cx="364700" cy="355250"/>
          </a:xfrm>
        </p:grpSpPr>
        <p:sp>
          <p:nvSpPr>
            <p:cNvPr id="9333" name="Google Shape;9333;p1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4" name="Google Shape;9334;p1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5" name="Google Shape;9335;p1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36" name="Google Shape;9336;p1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37" name="Google Shape;9337;p18"/>
          <p:cNvGrpSpPr/>
          <p:nvPr/>
        </p:nvGrpSpPr>
        <p:grpSpPr>
          <a:xfrm>
            <a:off x="5752039" y="1711056"/>
            <a:ext cx="343849" cy="341724"/>
            <a:chOff x="-13095575" y="2073400"/>
            <a:chExt cx="356025" cy="353825"/>
          </a:xfrm>
        </p:grpSpPr>
        <p:sp>
          <p:nvSpPr>
            <p:cNvPr id="9338" name="Google Shape;9338;p1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9" name="Google Shape;9339;p1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0" name="Google Shape;9340;p1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1" name="Google Shape;9341;p1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2" name="Google Shape;9342;p1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3" name="Google Shape;9343;p1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4" name="Google Shape;9344;p1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5" name="Google Shape;9345;p1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46" name="Google Shape;9346;p1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47" name="Google Shape;9347;p18"/>
          <p:cNvGrpSpPr/>
          <p:nvPr/>
        </p:nvGrpSpPr>
        <p:grpSpPr>
          <a:xfrm>
            <a:off x="7576787" y="1302885"/>
            <a:ext cx="343100" cy="342424"/>
            <a:chOff x="-11332875" y="1660700"/>
            <a:chExt cx="355250" cy="354550"/>
          </a:xfrm>
        </p:grpSpPr>
        <p:sp>
          <p:nvSpPr>
            <p:cNvPr id="9348" name="Google Shape;9348;p1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9" name="Google Shape;9349;p1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0" name="Google Shape;9350;p1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1" name="Google Shape;9351;p1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52" name="Google Shape;9352;p1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3" name="Google Shape;9353;p1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54" name="Google Shape;9354;p18"/>
          <p:cNvGrpSpPr/>
          <p:nvPr/>
        </p:nvGrpSpPr>
        <p:grpSpPr>
          <a:xfrm>
            <a:off x="5774096" y="2549397"/>
            <a:ext cx="299736" cy="343849"/>
            <a:chOff x="-9570950" y="1622100"/>
            <a:chExt cx="310350" cy="356025"/>
          </a:xfrm>
        </p:grpSpPr>
        <p:sp>
          <p:nvSpPr>
            <p:cNvPr id="9355" name="Google Shape;9355;p1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6" name="Google Shape;9356;p1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7" name="Google Shape;9357;p18"/>
          <p:cNvGrpSpPr/>
          <p:nvPr/>
        </p:nvGrpSpPr>
        <p:grpSpPr>
          <a:xfrm>
            <a:off x="5752800" y="2958353"/>
            <a:ext cx="342328" cy="341579"/>
            <a:chOff x="-9594575" y="2056875"/>
            <a:chExt cx="354450" cy="353675"/>
          </a:xfrm>
        </p:grpSpPr>
        <p:sp>
          <p:nvSpPr>
            <p:cNvPr id="9358" name="Google Shape;9358;p1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9" name="Google Shape;9359;p1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0" name="Google Shape;9360;p1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61" name="Google Shape;9361;p1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62" name="Google Shape;9362;p18"/>
          <p:cNvGrpSpPr/>
          <p:nvPr/>
        </p:nvGrpSpPr>
        <p:grpSpPr>
          <a:xfrm>
            <a:off x="6208482" y="1303693"/>
            <a:ext cx="342328" cy="340807"/>
            <a:chOff x="-12661600" y="1640225"/>
            <a:chExt cx="354450" cy="352875"/>
          </a:xfrm>
        </p:grpSpPr>
        <p:sp>
          <p:nvSpPr>
            <p:cNvPr id="9363" name="Google Shape;9363;p1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4" name="Google Shape;9364;p1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5" name="Google Shape;9365;p1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6" name="Google Shape;9366;p18"/>
          <p:cNvGrpSpPr/>
          <p:nvPr/>
        </p:nvGrpSpPr>
        <p:grpSpPr>
          <a:xfrm>
            <a:off x="6208857" y="1732231"/>
            <a:ext cx="341579" cy="299374"/>
            <a:chOff x="-12660025" y="2096250"/>
            <a:chExt cx="353675" cy="309975"/>
          </a:xfrm>
        </p:grpSpPr>
        <p:sp>
          <p:nvSpPr>
            <p:cNvPr id="9367" name="Google Shape;9367;p1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8" name="Google Shape;9368;p1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9" name="Google Shape;9369;p1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0" name="Google Shape;9370;p1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1" name="Google Shape;9371;p1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2" name="Google Shape;9372;p1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3" name="Google Shape;9373;p18"/>
          <p:cNvGrpSpPr/>
          <p:nvPr/>
        </p:nvGrpSpPr>
        <p:grpSpPr>
          <a:xfrm>
            <a:off x="6207335" y="2119527"/>
            <a:ext cx="344622" cy="341941"/>
            <a:chOff x="-12663175" y="2506800"/>
            <a:chExt cx="356825" cy="354050"/>
          </a:xfrm>
        </p:grpSpPr>
        <p:sp>
          <p:nvSpPr>
            <p:cNvPr id="9374" name="Google Shape;9374;p1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5" name="Google Shape;9375;p1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6" name="Google Shape;9376;p1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7" name="Google Shape;9377;p1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8" name="Google Shape;9378;p18"/>
          <p:cNvGrpSpPr/>
          <p:nvPr/>
        </p:nvGrpSpPr>
        <p:grpSpPr>
          <a:xfrm>
            <a:off x="8022468" y="1303307"/>
            <a:ext cx="340807" cy="341579"/>
            <a:chOff x="-10896525" y="1663050"/>
            <a:chExt cx="352875" cy="353675"/>
          </a:xfrm>
        </p:grpSpPr>
        <p:sp>
          <p:nvSpPr>
            <p:cNvPr id="9379" name="Google Shape;9379;p1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0" name="Google Shape;9380;p1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81" name="Google Shape;9381;p1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82" name="Google Shape;9382;p18"/>
          <p:cNvGrpSpPr/>
          <p:nvPr/>
        </p:nvGrpSpPr>
        <p:grpSpPr>
          <a:xfrm>
            <a:off x="8022082" y="2130742"/>
            <a:ext cx="341579" cy="319511"/>
            <a:chOff x="-10898100" y="2542050"/>
            <a:chExt cx="353675" cy="330825"/>
          </a:xfrm>
        </p:grpSpPr>
        <p:sp>
          <p:nvSpPr>
            <p:cNvPr id="9383" name="Google Shape;9383;p1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4" name="Google Shape;9384;p1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5" name="Google Shape;9385;p1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6" name="Google Shape;9386;p1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7" name="Google Shape;9387;p1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8" name="Google Shape;9388;p1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89" name="Google Shape;9389;p18"/>
          <p:cNvGrpSpPr/>
          <p:nvPr/>
        </p:nvGrpSpPr>
        <p:grpSpPr>
          <a:xfrm>
            <a:off x="6209617" y="2551607"/>
            <a:ext cx="340058" cy="339430"/>
            <a:chOff x="-9157450" y="1622750"/>
            <a:chExt cx="352100" cy="351450"/>
          </a:xfrm>
        </p:grpSpPr>
        <p:sp>
          <p:nvSpPr>
            <p:cNvPr id="9390" name="Google Shape;9390;p1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1" name="Google Shape;9391;p1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2" name="Google Shape;9392;p18"/>
          <p:cNvGrpSpPr/>
          <p:nvPr/>
        </p:nvGrpSpPr>
        <p:grpSpPr>
          <a:xfrm>
            <a:off x="6247658" y="2959874"/>
            <a:ext cx="263977" cy="338537"/>
            <a:chOff x="-9119650" y="2056875"/>
            <a:chExt cx="273325" cy="350525"/>
          </a:xfrm>
        </p:grpSpPr>
        <p:sp>
          <p:nvSpPr>
            <p:cNvPr id="9393" name="Google Shape;9393;p1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4" name="Google Shape;9394;p1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95" name="Google Shape;9395;p1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6" name="Google Shape;9396;p1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97" name="Google Shape;9397;p18"/>
          <p:cNvGrpSpPr/>
          <p:nvPr/>
        </p:nvGrpSpPr>
        <p:grpSpPr>
          <a:xfrm>
            <a:off x="7576790" y="2989279"/>
            <a:ext cx="343094" cy="341569"/>
            <a:chOff x="6001575" y="3119050"/>
            <a:chExt cx="315025" cy="313625"/>
          </a:xfrm>
        </p:grpSpPr>
        <p:sp>
          <p:nvSpPr>
            <p:cNvPr id="9398" name="Google Shape;9398;p1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9" name="Google Shape;9399;p1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03"/>
        <p:cNvGrpSpPr/>
        <p:nvPr/>
      </p:nvGrpSpPr>
      <p:grpSpPr>
        <a:xfrm>
          <a:off x="0" y="0"/>
          <a:ext cx="0" cy="0"/>
          <a:chOff x="0" y="0"/>
          <a:chExt cx="0" cy="0"/>
        </a:xfrm>
      </p:grpSpPr>
      <p:sp>
        <p:nvSpPr>
          <p:cNvPr id="9404" name="Google Shape;9404;p1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05" name="Google Shape;9405;p19"/>
          <p:cNvGrpSpPr/>
          <p:nvPr/>
        </p:nvGrpSpPr>
        <p:grpSpPr>
          <a:xfrm>
            <a:off x="829227" y="2273195"/>
            <a:ext cx="476329" cy="476213"/>
            <a:chOff x="-21298675" y="2414425"/>
            <a:chExt cx="306400" cy="306325"/>
          </a:xfrm>
        </p:grpSpPr>
        <p:sp>
          <p:nvSpPr>
            <p:cNvPr id="9406" name="Google Shape;9406;p1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7" name="Google Shape;9407;p1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8" name="Google Shape;9408;p1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9" name="Google Shape;9409;p19"/>
          <p:cNvGrpSpPr/>
          <p:nvPr/>
        </p:nvGrpSpPr>
        <p:grpSpPr>
          <a:xfrm>
            <a:off x="828605" y="2865128"/>
            <a:ext cx="477573" cy="445432"/>
            <a:chOff x="-21299475" y="2798025"/>
            <a:chExt cx="307200" cy="286525"/>
          </a:xfrm>
        </p:grpSpPr>
        <p:sp>
          <p:nvSpPr>
            <p:cNvPr id="9410" name="Google Shape;9410;p1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1" name="Google Shape;9411;p1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2" name="Google Shape;9412;p1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3" name="Google Shape;9413;p1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4" name="Google Shape;9414;p1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5" name="Google Shape;9415;p1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6" name="Google Shape;9416;p1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7" name="Google Shape;9417;p1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8" name="Google Shape;9418;p1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9" name="Google Shape;9419;p1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0" name="Google Shape;9420;p1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1" name="Google Shape;9421;p1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22" name="Google Shape;9422;p1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3" name="Google Shape;9423;p1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4" name="Google Shape;9424;p1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25" name="Google Shape;9425;p19"/>
          <p:cNvGrpSpPr/>
          <p:nvPr/>
        </p:nvGrpSpPr>
        <p:grpSpPr>
          <a:xfrm>
            <a:off x="6697960" y="1688917"/>
            <a:ext cx="413912" cy="472676"/>
            <a:chOff x="-17545650" y="2051350"/>
            <a:chExt cx="266250" cy="304050"/>
          </a:xfrm>
        </p:grpSpPr>
        <p:sp>
          <p:nvSpPr>
            <p:cNvPr id="9426" name="Google Shape;9426;p1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7" name="Google Shape;9427;p1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8" name="Google Shape;9428;p1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9" name="Google Shape;9429;p1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30" name="Google Shape;9430;p1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31" name="Google Shape;9431;p19"/>
          <p:cNvGrpSpPr/>
          <p:nvPr/>
        </p:nvGrpSpPr>
        <p:grpSpPr>
          <a:xfrm>
            <a:off x="6668578" y="2865574"/>
            <a:ext cx="472676" cy="444538"/>
            <a:chOff x="-17565350" y="2809825"/>
            <a:chExt cx="304050" cy="285950"/>
          </a:xfrm>
        </p:grpSpPr>
        <p:sp>
          <p:nvSpPr>
            <p:cNvPr id="9432" name="Google Shape;9432;p1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3" name="Google Shape;9433;p1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4" name="Google Shape;9434;p1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5" name="Google Shape;9435;p1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6" name="Google Shape;9436;p1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37" name="Google Shape;9437;p1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8" name="Google Shape;9438;p1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9" name="Google Shape;9439;p1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40" name="Google Shape;9440;p19"/>
          <p:cNvGrpSpPr/>
          <p:nvPr/>
        </p:nvGrpSpPr>
        <p:grpSpPr>
          <a:xfrm>
            <a:off x="1441487" y="2850904"/>
            <a:ext cx="416283" cy="473881"/>
            <a:chOff x="-20904875" y="2788575"/>
            <a:chExt cx="267775" cy="304825"/>
          </a:xfrm>
        </p:grpSpPr>
        <p:sp>
          <p:nvSpPr>
            <p:cNvPr id="9441" name="Google Shape;9441;p1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2" name="Google Shape;9442;p1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3" name="Google Shape;9443;p19"/>
          <p:cNvGrpSpPr/>
          <p:nvPr/>
        </p:nvGrpSpPr>
        <p:grpSpPr>
          <a:xfrm>
            <a:off x="4381902" y="2275564"/>
            <a:ext cx="360045" cy="471471"/>
            <a:chOff x="-19006700" y="2434925"/>
            <a:chExt cx="231600" cy="303275"/>
          </a:xfrm>
        </p:grpSpPr>
        <p:sp>
          <p:nvSpPr>
            <p:cNvPr id="9444" name="Google Shape;9444;p1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5" name="Google Shape;9445;p1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6" name="Google Shape;9446;p1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7" name="Google Shape;9447;p1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48" name="Google Shape;9448;p1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9" name="Google Shape;9449;p1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50" name="Google Shape;9450;p19"/>
          <p:cNvGrpSpPr/>
          <p:nvPr/>
        </p:nvGrpSpPr>
        <p:grpSpPr>
          <a:xfrm>
            <a:off x="7260501" y="2289051"/>
            <a:ext cx="473881" cy="444499"/>
            <a:chOff x="-17190425" y="2435725"/>
            <a:chExt cx="304825" cy="285925"/>
          </a:xfrm>
        </p:grpSpPr>
        <p:sp>
          <p:nvSpPr>
            <p:cNvPr id="9451" name="Google Shape;9451;p1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2" name="Google Shape;9452;p1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3" name="Google Shape;9453;p1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54" name="Google Shape;9454;p1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55" name="Google Shape;9455;p19"/>
          <p:cNvGrpSpPr/>
          <p:nvPr/>
        </p:nvGrpSpPr>
        <p:grpSpPr>
          <a:xfrm>
            <a:off x="4915227" y="3444650"/>
            <a:ext cx="476329" cy="475086"/>
            <a:chOff x="-15719925" y="2416825"/>
            <a:chExt cx="306400" cy="305600"/>
          </a:xfrm>
        </p:grpSpPr>
        <p:sp>
          <p:nvSpPr>
            <p:cNvPr id="9456" name="Google Shape;9456;p1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7" name="Google Shape;9457;p1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8" name="Google Shape;9458;p1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459" name="Google Shape;9459;p1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0" name="Google Shape;9460;p1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461" name="Google Shape;9461;p19"/>
          <p:cNvGrpSpPr/>
          <p:nvPr/>
        </p:nvGrpSpPr>
        <p:grpSpPr>
          <a:xfrm>
            <a:off x="2001521" y="2851506"/>
            <a:ext cx="479983" cy="472676"/>
            <a:chOff x="-20550425" y="2789350"/>
            <a:chExt cx="308750" cy="304050"/>
          </a:xfrm>
        </p:grpSpPr>
        <p:sp>
          <p:nvSpPr>
            <p:cNvPr id="9462" name="Google Shape;9462;p1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3" name="Google Shape;9463;p1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4" name="Google Shape;9464;p19"/>
          <p:cNvGrpSpPr/>
          <p:nvPr/>
        </p:nvGrpSpPr>
        <p:grpSpPr>
          <a:xfrm>
            <a:off x="4916888" y="1688158"/>
            <a:ext cx="473920" cy="474192"/>
            <a:chOff x="-18666450" y="2059825"/>
            <a:chExt cx="304850" cy="305025"/>
          </a:xfrm>
        </p:grpSpPr>
        <p:sp>
          <p:nvSpPr>
            <p:cNvPr id="9465" name="Google Shape;9465;p1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6" name="Google Shape;9466;p1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7" name="Google Shape;9467;p19"/>
          <p:cNvGrpSpPr/>
          <p:nvPr/>
        </p:nvGrpSpPr>
        <p:grpSpPr>
          <a:xfrm>
            <a:off x="4916286" y="2275584"/>
            <a:ext cx="475125" cy="471432"/>
            <a:chOff x="-18668025" y="2435725"/>
            <a:chExt cx="305625" cy="303250"/>
          </a:xfrm>
        </p:grpSpPr>
        <p:sp>
          <p:nvSpPr>
            <p:cNvPr id="9468" name="Google Shape;9468;p1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9" name="Google Shape;9469;p1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0" name="Google Shape;9470;p19"/>
          <p:cNvGrpSpPr/>
          <p:nvPr/>
        </p:nvGrpSpPr>
        <p:grpSpPr>
          <a:xfrm>
            <a:off x="4915683" y="2850902"/>
            <a:ext cx="476329" cy="473881"/>
            <a:chOff x="-18668800" y="2807475"/>
            <a:chExt cx="306400" cy="304825"/>
          </a:xfrm>
        </p:grpSpPr>
        <p:sp>
          <p:nvSpPr>
            <p:cNvPr id="9471" name="Google Shape;9471;p1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2" name="Google Shape;9472;p1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3" name="Google Shape;9473;p1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4" name="Google Shape;9474;p1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5" name="Google Shape;9475;p1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6" name="Google Shape;9476;p1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7" name="Google Shape;9477;p1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8" name="Google Shape;9478;p1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9" name="Google Shape;9479;p1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0" name="Google Shape;9480;p19"/>
          <p:cNvGrpSpPr/>
          <p:nvPr/>
        </p:nvGrpSpPr>
        <p:grpSpPr>
          <a:xfrm>
            <a:off x="7869652" y="1687693"/>
            <a:ext cx="416361" cy="475125"/>
            <a:chOff x="-16798200" y="2050575"/>
            <a:chExt cx="267825" cy="305625"/>
          </a:xfrm>
        </p:grpSpPr>
        <p:sp>
          <p:nvSpPr>
            <p:cNvPr id="9481" name="Google Shape;9481;p1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2" name="Google Shape;9482;p1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3" name="Google Shape;9483;p1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4" name="Google Shape;9484;p19"/>
          <p:cNvGrpSpPr/>
          <p:nvPr/>
        </p:nvGrpSpPr>
        <p:grpSpPr>
          <a:xfrm>
            <a:off x="7840270" y="2852127"/>
            <a:ext cx="475125" cy="471432"/>
            <a:chOff x="-16817100" y="2801175"/>
            <a:chExt cx="305625" cy="303250"/>
          </a:xfrm>
        </p:grpSpPr>
        <p:sp>
          <p:nvSpPr>
            <p:cNvPr id="9485" name="Google Shape;9485;p1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6" name="Google Shape;9486;p1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7" name="Google Shape;9487;p1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8" name="Google Shape;9488;p1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9" name="Google Shape;9489;p1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0" name="Google Shape;9490;p1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1" name="Google Shape;9491;p1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2" name="Google Shape;9492;p1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3" name="Google Shape;9493;p19"/>
          <p:cNvGrpSpPr/>
          <p:nvPr/>
        </p:nvGrpSpPr>
        <p:grpSpPr>
          <a:xfrm>
            <a:off x="7247390" y="3444614"/>
            <a:ext cx="476329" cy="475125"/>
            <a:chOff x="-15717575" y="2786200"/>
            <a:chExt cx="306400" cy="305625"/>
          </a:xfrm>
        </p:grpSpPr>
        <p:sp>
          <p:nvSpPr>
            <p:cNvPr id="9494" name="Google Shape;9494;p1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5" name="Google Shape;9495;p1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6" name="Google Shape;9496;p1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7" name="Google Shape;9497;p1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8" name="Google Shape;9498;p1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9" name="Google Shape;9499;p1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0" name="Google Shape;9500;p1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1" name="Google Shape;9501;p19"/>
          <p:cNvGrpSpPr/>
          <p:nvPr/>
        </p:nvGrpSpPr>
        <p:grpSpPr>
          <a:xfrm>
            <a:off x="2584963" y="1688296"/>
            <a:ext cx="475125" cy="473920"/>
            <a:chOff x="-20173175" y="2038750"/>
            <a:chExt cx="305625" cy="304850"/>
          </a:xfrm>
        </p:grpSpPr>
        <p:sp>
          <p:nvSpPr>
            <p:cNvPr id="9502" name="Google Shape;9502;p1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3" name="Google Shape;9503;p1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04" name="Google Shape;9504;p1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05" name="Google Shape;9505;p19"/>
          <p:cNvGrpSpPr/>
          <p:nvPr/>
        </p:nvGrpSpPr>
        <p:grpSpPr>
          <a:xfrm>
            <a:off x="2586187" y="2850282"/>
            <a:ext cx="472676" cy="475125"/>
            <a:chOff x="-20173175" y="2787775"/>
            <a:chExt cx="304050" cy="305625"/>
          </a:xfrm>
        </p:grpSpPr>
        <p:sp>
          <p:nvSpPr>
            <p:cNvPr id="9506" name="Google Shape;9506;p1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7" name="Google Shape;9507;p1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8" name="Google Shape;9508;p1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9" name="Google Shape;9509;p1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0" name="Google Shape;9510;p1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1" name="Google Shape;9511;p1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2" name="Google Shape;9512;p1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3" name="Google Shape;9513;p19"/>
          <p:cNvGrpSpPr/>
          <p:nvPr/>
        </p:nvGrpSpPr>
        <p:grpSpPr>
          <a:xfrm>
            <a:off x="5511171" y="2275564"/>
            <a:ext cx="473881" cy="471471"/>
            <a:chOff x="-18294675" y="2434925"/>
            <a:chExt cx="304825" cy="303275"/>
          </a:xfrm>
        </p:grpSpPr>
        <p:sp>
          <p:nvSpPr>
            <p:cNvPr id="9514" name="Google Shape;9514;p1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5" name="Google Shape;9515;p1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6" name="Google Shape;9516;p1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7" name="Google Shape;9517;p19"/>
          <p:cNvGrpSpPr/>
          <p:nvPr/>
        </p:nvGrpSpPr>
        <p:grpSpPr>
          <a:xfrm>
            <a:off x="5567487" y="2852107"/>
            <a:ext cx="361250" cy="471471"/>
            <a:chOff x="-18258450" y="2809825"/>
            <a:chExt cx="232375" cy="303275"/>
          </a:xfrm>
        </p:grpSpPr>
        <p:sp>
          <p:nvSpPr>
            <p:cNvPr id="9518" name="Google Shape;9518;p1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9" name="Google Shape;9519;p1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0" name="Google Shape;9520;p1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21" name="Google Shape;9521;p1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22" name="Google Shape;9522;p19"/>
          <p:cNvGrpSpPr/>
          <p:nvPr/>
        </p:nvGrpSpPr>
        <p:grpSpPr>
          <a:xfrm>
            <a:off x="3777686" y="3445233"/>
            <a:ext cx="415117" cy="473920"/>
            <a:chOff x="-16422500" y="2425450"/>
            <a:chExt cx="267025" cy="304850"/>
          </a:xfrm>
        </p:grpSpPr>
        <p:sp>
          <p:nvSpPr>
            <p:cNvPr id="9523" name="Google Shape;9523;p1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4" name="Google Shape;9524;p1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5" name="Google Shape;9525;p1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6" name="Google Shape;9526;p19"/>
          <p:cNvGrpSpPr/>
          <p:nvPr/>
        </p:nvGrpSpPr>
        <p:grpSpPr>
          <a:xfrm>
            <a:off x="6080447" y="3445838"/>
            <a:ext cx="473920" cy="472676"/>
            <a:chOff x="-16442200" y="2801175"/>
            <a:chExt cx="304850" cy="304050"/>
          </a:xfrm>
        </p:grpSpPr>
        <p:sp>
          <p:nvSpPr>
            <p:cNvPr id="9527" name="Google Shape;9527;p1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8" name="Google Shape;9528;p1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9" name="Google Shape;9529;p1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30" name="Google Shape;9530;p1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1" name="Google Shape;9531;p1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32" name="Google Shape;9532;p19"/>
          <p:cNvGrpSpPr/>
          <p:nvPr/>
        </p:nvGrpSpPr>
        <p:grpSpPr>
          <a:xfrm>
            <a:off x="3156161" y="2276343"/>
            <a:ext cx="481265" cy="469917"/>
            <a:chOff x="-19802200" y="2416025"/>
            <a:chExt cx="309575" cy="302275"/>
          </a:xfrm>
        </p:grpSpPr>
        <p:sp>
          <p:nvSpPr>
            <p:cNvPr id="9533" name="Google Shape;9533;p1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4" name="Google Shape;9534;p1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5" name="Google Shape;9535;p1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6" name="Google Shape;9536;p1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7" name="Google Shape;9537;p1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8" name="Google Shape;9538;p19"/>
          <p:cNvGrpSpPr/>
          <p:nvPr/>
        </p:nvGrpSpPr>
        <p:grpSpPr>
          <a:xfrm>
            <a:off x="3159232" y="2851506"/>
            <a:ext cx="475125" cy="472676"/>
            <a:chOff x="-19801400" y="2788575"/>
            <a:chExt cx="305625" cy="304050"/>
          </a:xfrm>
        </p:grpSpPr>
        <p:sp>
          <p:nvSpPr>
            <p:cNvPr id="9539" name="Google Shape;9539;p1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0" name="Google Shape;9540;p1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1" name="Google Shape;9541;p1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2" name="Google Shape;9542;p1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3" name="Google Shape;9543;p1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4" name="Google Shape;9544;p1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5" name="Google Shape;9545;p19"/>
          <p:cNvGrpSpPr/>
          <p:nvPr/>
        </p:nvGrpSpPr>
        <p:grpSpPr>
          <a:xfrm>
            <a:off x="6114308" y="1688916"/>
            <a:ext cx="422463" cy="472676"/>
            <a:chOff x="-17903225" y="2060800"/>
            <a:chExt cx="271750" cy="304050"/>
          </a:xfrm>
        </p:grpSpPr>
        <p:sp>
          <p:nvSpPr>
            <p:cNvPr id="9546" name="Google Shape;9546;p1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7" name="Google Shape;9547;p1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8" name="Google Shape;9548;p1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9" name="Google Shape;9549;p19"/>
          <p:cNvGrpSpPr/>
          <p:nvPr/>
        </p:nvGrpSpPr>
        <p:grpSpPr>
          <a:xfrm>
            <a:off x="6088599" y="2274962"/>
            <a:ext cx="473881" cy="472676"/>
            <a:chOff x="-17918975" y="2435725"/>
            <a:chExt cx="304825" cy="304050"/>
          </a:xfrm>
        </p:grpSpPr>
        <p:sp>
          <p:nvSpPr>
            <p:cNvPr id="9550" name="Google Shape;9550;p1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1" name="Google Shape;9551;p1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52" name="Google Shape;9552;p19"/>
          <p:cNvGrpSpPr/>
          <p:nvPr/>
        </p:nvGrpSpPr>
        <p:grpSpPr>
          <a:xfrm>
            <a:off x="6117359" y="2852729"/>
            <a:ext cx="416361" cy="470228"/>
            <a:chOff x="-17899300" y="2810625"/>
            <a:chExt cx="267825" cy="302475"/>
          </a:xfrm>
        </p:grpSpPr>
        <p:sp>
          <p:nvSpPr>
            <p:cNvPr id="9553" name="Google Shape;9553;p1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4" name="Google Shape;9554;p1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5" name="Google Shape;9555;p1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56" name="Google Shape;9556;p19"/>
          <p:cNvGrpSpPr/>
          <p:nvPr/>
        </p:nvGrpSpPr>
        <p:grpSpPr>
          <a:xfrm>
            <a:off x="2023212" y="3461166"/>
            <a:ext cx="472676" cy="442089"/>
            <a:chOff x="-16066500" y="2060800"/>
            <a:chExt cx="304050" cy="284375"/>
          </a:xfrm>
        </p:grpSpPr>
        <p:sp>
          <p:nvSpPr>
            <p:cNvPr id="9557" name="Google Shape;9557;p1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8" name="Google Shape;9558;p1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9" name="Google Shape;9559;p1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0" name="Google Shape;9560;p1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1" name="Google Shape;9561;p1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62" name="Google Shape;9562;p1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3" name="Google Shape;9563;p1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4" name="Google Shape;9564;p1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65" name="Google Shape;9565;p19"/>
          <p:cNvGrpSpPr/>
          <p:nvPr/>
        </p:nvGrpSpPr>
        <p:grpSpPr>
          <a:xfrm>
            <a:off x="7907919" y="2297751"/>
            <a:ext cx="368362" cy="419314"/>
            <a:chOff x="4995050" y="3245650"/>
            <a:chExt cx="236950" cy="269725"/>
          </a:xfrm>
        </p:grpSpPr>
        <p:sp>
          <p:nvSpPr>
            <p:cNvPr id="9566" name="Google Shape;9566;p1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7" name="Google Shape;9567;p1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8" name="Google Shape;9568;p1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69" name="Google Shape;9569;p19"/>
            <p:cNvGrpSpPr/>
            <p:nvPr/>
          </p:nvGrpSpPr>
          <p:grpSpPr>
            <a:xfrm>
              <a:off x="4995050" y="3245650"/>
              <a:ext cx="236950" cy="269725"/>
              <a:chOff x="4995050" y="3245650"/>
              <a:chExt cx="236950" cy="269725"/>
            </a:xfrm>
          </p:grpSpPr>
          <p:sp>
            <p:nvSpPr>
              <p:cNvPr id="9570" name="Google Shape;9570;p1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1" name="Google Shape;9571;p1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9572" name="Google Shape;9572;p19"/>
          <p:cNvGrpSpPr/>
          <p:nvPr/>
        </p:nvGrpSpPr>
        <p:grpSpPr>
          <a:xfrm>
            <a:off x="5507712" y="1689744"/>
            <a:ext cx="483749" cy="481292"/>
            <a:chOff x="4724650" y="2885700"/>
            <a:chExt cx="270750" cy="269375"/>
          </a:xfrm>
        </p:grpSpPr>
        <p:sp>
          <p:nvSpPr>
            <p:cNvPr id="9573" name="Google Shape;9573;p1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4" name="Google Shape;9574;p1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5" name="Google Shape;9575;p1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6" name="Google Shape;9576;p1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7" name="Google Shape;9577;p1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8" name="Google Shape;9578;p1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9" name="Google Shape;9579;p1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80" name="Google Shape;9580;p19"/>
          <p:cNvGrpSpPr/>
          <p:nvPr/>
        </p:nvGrpSpPr>
        <p:grpSpPr>
          <a:xfrm>
            <a:off x="4374817" y="1683870"/>
            <a:ext cx="389425" cy="467822"/>
            <a:chOff x="4459350" y="2882125"/>
            <a:chExt cx="228375" cy="274350"/>
          </a:xfrm>
        </p:grpSpPr>
        <p:sp>
          <p:nvSpPr>
            <p:cNvPr id="9581" name="Google Shape;9581;p1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2" name="Google Shape;9582;p1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3" name="Google Shape;9583;p1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4" name="Google Shape;9584;p1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5" name="Google Shape;9585;p1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9586" name="Google Shape;9586;p1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9587" name="Google Shape;9587;p1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91"/>
        <p:cNvGrpSpPr/>
        <p:nvPr/>
      </p:nvGrpSpPr>
      <p:grpSpPr>
        <a:xfrm>
          <a:off x="0" y="0"/>
          <a:ext cx="0" cy="0"/>
          <a:chOff x="0" y="0"/>
          <a:chExt cx="0" cy="0"/>
        </a:xfrm>
      </p:grpSpPr>
      <p:sp>
        <p:nvSpPr>
          <p:cNvPr id="9592" name="Google Shape;9592;p2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9593" name="Google Shape;9593;p2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94" name="Google Shape;9594;p20"/>
          <p:cNvGrpSpPr/>
          <p:nvPr/>
        </p:nvGrpSpPr>
        <p:grpSpPr>
          <a:xfrm>
            <a:off x="835580" y="2140412"/>
            <a:ext cx="426462" cy="420796"/>
            <a:chOff x="-6713450" y="2397900"/>
            <a:chExt cx="295375" cy="291450"/>
          </a:xfrm>
        </p:grpSpPr>
        <p:sp>
          <p:nvSpPr>
            <p:cNvPr id="9595" name="Google Shape;9595;p2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6" name="Google Shape;9596;p2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597" name="Google Shape;9597;p2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598" name="Google Shape;9598;p20"/>
          <p:cNvGrpSpPr/>
          <p:nvPr/>
        </p:nvGrpSpPr>
        <p:grpSpPr>
          <a:xfrm>
            <a:off x="3540341" y="1631401"/>
            <a:ext cx="423069" cy="420507"/>
            <a:chOff x="-4932650" y="2046625"/>
            <a:chExt cx="293025" cy="291250"/>
          </a:xfrm>
        </p:grpSpPr>
        <p:sp>
          <p:nvSpPr>
            <p:cNvPr id="9599" name="Google Shape;9599;p2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0" name="Google Shape;9600;p2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01" name="Google Shape;9601;p2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02" name="Google Shape;9602;p20"/>
          <p:cNvGrpSpPr/>
          <p:nvPr/>
        </p:nvGrpSpPr>
        <p:grpSpPr>
          <a:xfrm>
            <a:off x="3552272" y="2660957"/>
            <a:ext cx="423069" cy="420796"/>
            <a:chOff x="-4931075" y="2765725"/>
            <a:chExt cx="293025" cy="291450"/>
          </a:xfrm>
        </p:grpSpPr>
        <p:sp>
          <p:nvSpPr>
            <p:cNvPr id="9603" name="Google Shape;9603;p2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4" name="Google Shape;9604;p2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05" name="Google Shape;9605;p20"/>
          <p:cNvGrpSpPr/>
          <p:nvPr/>
        </p:nvGrpSpPr>
        <p:grpSpPr>
          <a:xfrm>
            <a:off x="6257840" y="1656289"/>
            <a:ext cx="420796" cy="370732"/>
            <a:chOff x="-3137650" y="2067900"/>
            <a:chExt cx="291450" cy="256775"/>
          </a:xfrm>
        </p:grpSpPr>
        <p:sp>
          <p:nvSpPr>
            <p:cNvPr id="9606" name="Google Shape;9606;p2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7" name="Google Shape;9607;p2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8" name="Google Shape;9608;p2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09" name="Google Shape;9609;p20"/>
          <p:cNvGrpSpPr/>
          <p:nvPr/>
        </p:nvGrpSpPr>
        <p:grpSpPr>
          <a:xfrm>
            <a:off x="6257840" y="2139926"/>
            <a:ext cx="420796" cy="421770"/>
            <a:chOff x="-3137650" y="2408950"/>
            <a:chExt cx="291450" cy="292125"/>
          </a:xfrm>
        </p:grpSpPr>
        <p:sp>
          <p:nvSpPr>
            <p:cNvPr id="9610" name="Google Shape;9610;p2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1" name="Google Shape;9611;p2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2" name="Google Shape;9612;p2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3" name="Google Shape;9613;p2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4" name="Google Shape;9614;p2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15" name="Google Shape;9615;p20"/>
          <p:cNvGrpSpPr/>
          <p:nvPr/>
        </p:nvGrpSpPr>
        <p:grpSpPr>
          <a:xfrm>
            <a:off x="6269771" y="2685412"/>
            <a:ext cx="420796" cy="371887"/>
            <a:chOff x="-3137650" y="2787000"/>
            <a:chExt cx="291450" cy="257575"/>
          </a:xfrm>
        </p:grpSpPr>
        <p:sp>
          <p:nvSpPr>
            <p:cNvPr id="9616" name="Google Shape;9616;p2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7" name="Google Shape;9617;p2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8" name="Google Shape;9618;p2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9" name="Google Shape;9619;p2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0" name="Google Shape;9620;p2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1" name="Google Shape;9621;p2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2" name="Google Shape;9622;p2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3" name="Google Shape;9623;p2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24" name="Google Shape;9624;p2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5" name="Google Shape;9625;p2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6" name="Google Shape;9626;p2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27" name="Google Shape;9627;p20"/>
          <p:cNvGrpSpPr/>
          <p:nvPr/>
        </p:nvGrpSpPr>
        <p:grpSpPr>
          <a:xfrm>
            <a:off x="1387948" y="2660397"/>
            <a:ext cx="421914" cy="421914"/>
            <a:chOff x="-6354300" y="2757075"/>
            <a:chExt cx="292225" cy="292225"/>
          </a:xfrm>
        </p:grpSpPr>
        <p:sp>
          <p:nvSpPr>
            <p:cNvPr id="9628" name="Google Shape;9628;p2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9" name="Google Shape;9629;p2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0" name="Google Shape;9630;p2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1" name="Google Shape;9631;p2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2" name="Google Shape;9632;p20"/>
          <p:cNvGrpSpPr/>
          <p:nvPr/>
        </p:nvGrpSpPr>
        <p:grpSpPr>
          <a:xfrm>
            <a:off x="4081951" y="1629560"/>
            <a:ext cx="424188" cy="424188"/>
            <a:chOff x="-4573475" y="2045850"/>
            <a:chExt cx="293800" cy="293800"/>
          </a:xfrm>
        </p:grpSpPr>
        <p:sp>
          <p:nvSpPr>
            <p:cNvPr id="9633" name="Google Shape;9633;p2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4" name="Google Shape;9634;p2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5" name="Google Shape;9635;p20"/>
          <p:cNvGrpSpPr/>
          <p:nvPr/>
        </p:nvGrpSpPr>
        <p:grpSpPr>
          <a:xfrm>
            <a:off x="4081374" y="2138699"/>
            <a:ext cx="425343" cy="424225"/>
            <a:chOff x="-4570325" y="2405775"/>
            <a:chExt cx="294600" cy="293825"/>
          </a:xfrm>
        </p:grpSpPr>
        <p:sp>
          <p:nvSpPr>
            <p:cNvPr id="9636" name="Google Shape;9636;p2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7" name="Google Shape;9637;p2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8" name="Google Shape;9638;p20"/>
          <p:cNvGrpSpPr/>
          <p:nvPr/>
        </p:nvGrpSpPr>
        <p:grpSpPr>
          <a:xfrm>
            <a:off x="4094442" y="2659838"/>
            <a:ext cx="423069" cy="423033"/>
            <a:chOff x="-4572700" y="2764950"/>
            <a:chExt cx="293025" cy="293000"/>
          </a:xfrm>
        </p:grpSpPr>
        <p:sp>
          <p:nvSpPr>
            <p:cNvPr id="9639" name="Google Shape;9639;p2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0" name="Google Shape;9640;p2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1" name="Google Shape;9641;p2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2" name="Google Shape;9642;p2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3" name="Google Shape;9643;p2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4" name="Google Shape;9644;p20"/>
          <p:cNvGrpSpPr/>
          <p:nvPr/>
        </p:nvGrpSpPr>
        <p:grpSpPr>
          <a:xfrm>
            <a:off x="6813205" y="1631239"/>
            <a:ext cx="414840" cy="420832"/>
            <a:chOff x="-2777700" y="2049775"/>
            <a:chExt cx="287325" cy="291475"/>
          </a:xfrm>
        </p:grpSpPr>
        <p:sp>
          <p:nvSpPr>
            <p:cNvPr id="9645" name="Google Shape;9645;p2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6" name="Google Shape;9646;p2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7" name="Google Shape;9647;p2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8" name="Google Shape;9648;p20"/>
          <p:cNvGrpSpPr/>
          <p:nvPr/>
        </p:nvGrpSpPr>
        <p:grpSpPr>
          <a:xfrm>
            <a:off x="6809667" y="2140431"/>
            <a:ext cx="421914" cy="420759"/>
            <a:chOff x="-2571737" y="2403625"/>
            <a:chExt cx="292225" cy="291425"/>
          </a:xfrm>
        </p:grpSpPr>
        <p:sp>
          <p:nvSpPr>
            <p:cNvPr id="9649" name="Google Shape;9649;p2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0" name="Google Shape;9650;p2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1" name="Google Shape;9651;p2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2" name="Google Shape;9652;p2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3" name="Google Shape;9653;p2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4" name="Google Shape;9654;p2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5" name="Google Shape;9655;p2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6" name="Google Shape;9656;p20"/>
          <p:cNvGrpSpPr/>
          <p:nvPr/>
        </p:nvGrpSpPr>
        <p:grpSpPr>
          <a:xfrm>
            <a:off x="6809667" y="2661534"/>
            <a:ext cx="421914" cy="419640"/>
            <a:chOff x="-2571737" y="2764550"/>
            <a:chExt cx="292225" cy="290650"/>
          </a:xfrm>
        </p:grpSpPr>
        <p:sp>
          <p:nvSpPr>
            <p:cNvPr id="9657" name="Google Shape;9657;p2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8" name="Google Shape;9658;p2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9" name="Google Shape;9659;p2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0" name="Google Shape;9660;p20"/>
          <p:cNvGrpSpPr/>
          <p:nvPr/>
        </p:nvGrpSpPr>
        <p:grpSpPr>
          <a:xfrm>
            <a:off x="3009168" y="3230538"/>
            <a:ext cx="421914" cy="423864"/>
            <a:chOff x="-1333975" y="2365850"/>
            <a:chExt cx="292225" cy="293575"/>
          </a:xfrm>
        </p:grpSpPr>
        <p:sp>
          <p:nvSpPr>
            <p:cNvPr id="9661" name="Google Shape;9661;p2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2" name="Google Shape;9662;p2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3" name="Google Shape;9663;p2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4" name="Google Shape;9664;p2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5" name="Google Shape;9665;p2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6" name="Google Shape;9666;p2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7" name="Google Shape;9667;p2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8" name="Google Shape;9668;p2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9" name="Google Shape;9669;p20"/>
          <p:cNvGrpSpPr/>
          <p:nvPr/>
        </p:nvGrpSpPr>
        <p:grpSpPr>
          <a:xfrm>
            <a:off x="1942643" y="2660397"/>
            <a:ext cx="398020" cy="421914"/>
            <a:chOff x="-5995925" y="2757850"/>
            <a:chExt cx="275675" cy="292225"/>
          </a:xfrm>
        </p:grpSpPr>
        <p:sp>
          <p:nvSpPr>
            <p:cNvPr id="9670" name="Google Shape;9670;p2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1" name="Google Shape;9671;p2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2" name="Google Shape;9672;p2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3" name="Google Shape;9673;p2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4" name="Google Shape;9674;p2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5" name="Google Shape;9675;p2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6" name="Google Shape;9676;p2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7" name="Google Shape;9677;p2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8" name="Google Shape;9678;p2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9" name="Google Shape;9679;p20"/>
          <p:cNvGrpSpPr/>
          <p:nvPr/>
        </p:nvGrpSpPr>
        <p:grpSpPr>
          <a:xfrm>
            <a:off x="4622930" y="1631816"/>
            <a:ext cx="421951" cy="419677"/>
            <a:chOff x="-4211975" y="2046625"/>
            <a:chExt cx="292250" cy="290675"/>
          </a:xfrm>
        </p:grpSpPr>
        <p:sp>
          <p:nvSpPr>
            <p:cNvPr id="9680" name="Google Shape;9680;p2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1" name="Google Shape;9681;p2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2" name="Google Shape;9682;p20"/>
          <p:cNvGrpSpPr/>
          <p:nvPr/>
        </p:nvGrpSpPr>
        <p:grpSpPr>
          <a:xfrm>
            <a:off x="4672976" y="2138699"/>
            <a:ext cx="321859" cy="424225"/>
            <a:chOff x="-4178875" y="2405775"/>
            <a:chExt cx="222925" cy="293825"/>
          </a:xfrm>
        </p:grpSpPr>
        <p:sp>
          <p:nvSpPr>
            <p:cNvPr id="9683" name="Google Shape;9683;p2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4" name="Google Shape;9684;p2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5" name="Google Shape;9685;p2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6" name="Google Shape;9686;p20"/>
          <p:cNvGrpSpPr/>
          <p:nvPr/>
        </p:nvGrpSpPr>
        <p:grpSpPr>
          <a:xfrm>
            <a:off x="4635439" y="2673483"/>
            <a:ext cx="420796" cy="395746"/>
            <a:chOff x="-4211975" y="2783850"/>
            <a:chExt cx="291450" cy="274100"/>
          </a:xfrm>
        </p:grpSpPr>
        <p:sp>
          <p:nvSpPr>
            <p:cNvPr id="9687" name="Google Shape;9687;p2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8" name="Google Shape;9688;p2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9" name="Google Shape;9689;p2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90" name="Google Shape;9690;p2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691" name="Google Shape;9691;p20"/>
          <p:cNvGrpSpPr/>
          <p:nvPr/>
        </p:nvGrpSpPr>
        <p:grpSpPr>
          <a:xfrm>
            <a:off x="7340368" y="2140413"/>
            <a:ext cx="420796" cy="420796"/>
            <a:chOff x="-2419325" y="2408150"/>
            <a:chExt cx="291450" cy="291450"/>
          </a:xfrm>
        </p:grpSpPr>
        <p:sp>
          <p:nvSpPr>
            <p:cNvPr id="9692" name="Google Shape;9692;p2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3" name="Google Shape;9693;p2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4" name="Google Shape;9694;p2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5" name="Google Shape;9695;p2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6" name="Google Shape;9696;p2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7" name="Google Shape;9697;p2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8" name="Google Shape;9698;p2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699" name="Google Shape;9699;p2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00" name="Google Shape;9700;p20"/>
          <p:cNvGrpSpPr/>
          <p:nvPr/>
        </p:nvGrpSpPr>
        <p:grpSpPr>
          <a:xfrm>
            <a:off x="4661893" y="3231514"/>
            <a:ext cx="420796" cy="421914"/>
            <a:chOff x="-1333200" y="2770450"/>
            <a:chExt cx="291450" cy="292225"/>
          </a:xfrm>
        </p:grpSpPr>
        <p:sp>
          <p:nvSpPr>
            <p:cNvPr id="9701" name="Google Shape;9701;p2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2" name="Google Shape;9702;p2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03" name="Google Shape;9703;p20"/>
          <p:cNvGrpSpPr/>
          <p:nvPr/>
        </p:nvGrpSpPr>
        <p:grpSpPr>
          <a:xfrm>
            <a:off x="2458506" y="1631256"/>
            <a:ext cx="423069" cy="420796"/>
            <a:chOff x="-5635200" y="2037975"/>
            <a:chExt cx="293025" cy="291450"/>
          </a:xfrm>
        </p:grpSpPr>
        <p:sp>
          <p:nvSpPr>
            <p:cNvPr id="9704" name="Google Shape;9704;p2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5" name="Google Shape;9705;p2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06" name="Google Shape;9706;p20"/>
          <p:cNvGrpSpPr/>
          <p:nvPr/>
        </p:nvGrpSpPr>
        <p:grpSpPr>
          <a:xfrm>
            <a:off x="2456792" y="2140412"/>
            <a:ext cx="426499" cy="420796"/>
            <a:chOff x="-5637575" y="2397900"/>
            <a:chExt cx="295400" cy="291450"/>
          </a:xfrm>
        </p:grpSpPr>
        <p:sp>
          <p:nvSpPr>
            <p:cNvPr id="9707" name="Google Shape;9707;p2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8" name="Google Shape;9708;p2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9" name="Google Shape;9709;p2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0" name="Google Shape;9710;p2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1" name="Google Shape;9711;p20"/>
          <p:cNvGrpSpPr/>
          <p:nvPr/>
        </p:nvGrpSpPr>
        <p:grpSpPr>
          <a:xfrm>
            <a:off x="2470455" y="2660397"/>
            <a:ext cx="423033" cy="421914"/>
            <a:chOff x="-5635975" y="2757075"/>
            <a:chExt cx="293000" cy="292225"/>
          </a:xfrm>
        </p:grpSpPr>
        <p:sp>
          <p:nvSpPr>
            <p:cNvPr id="9712" name="Google Shape;9712;p2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3" name="Google Shape;9713;p2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4" name="Google Shape;9714;p20"/>
          <p:cNvGrpSpPr/>
          <p:nvPr/>
        </p:nvGrpSpPr>
        <p:grpSpPr>
          <a:xfrm>
            <a:off x="5154391" y="1631256"/>
            <a:ext cx="423069" cy="420796"/>
            <a:chOff x="-3854375" y="2046625"/>
            <a:chExt cx="293025" cy="291450"/>
          </a:xfrm>
        </p:grpSpPr>
        <p:sp>
          <p:nvSpPr>
            <p:cNvPr id="9715" name="Google Shape;9715;p2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6" name="Google Shape;9716;p2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17" name="Google Shape;9717;p20"/>
          <p:cNvGrpSpPr/>
          <p:nvPr/>
        </p:nvGrpSpPr>
        <p:grpSpPr>
          <a:xfrm>
            <a:off x="5153254" y="2138717"/>
            <a:ext cx="425343" cy="424188"/>
            <a:chOff x="-3854375" y="2405000"/>
            <a:chExt cx="294600" cy="293800"/>
          </a:xfrm>
        </p:grpSpPr>
        <p:sp>
          <p:nvSpPr>
            <p:cNvPr id="9718" name="Google Shape;9718;p2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9" name="Google Shape;9719;p2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0" name="Google Shape;9720;p20"/>
          <p:cNvGrpSpPr/>
          <p:nvPr/>
        </p:nvGrpSpPr>
        <p:grpSpPr>
          <a:xfrm>
            <a:off x="5167459" y="2659838"/>
            <a:ext cx="420796" cy="423033"/>
            <a:chOff x="-3852025" y="2764950"/>
            <a:chExt cx="291450" cy="293000"/>
          </a:xfrm>
        </p:grpSpPr>
        <p:sp>
          <p:nvSpPr>
            <p:cNvPr id="9721" name="Google Shape;9721;p2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2" name="Google Shape;9722;p2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23" name="Google Shape;9723;p2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4" name="Google Shape;9724;p2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25" name="Google Shape;9725;p20"/>
          <p:cNvGrpSpPr/>
          <p:nvPr/>
        </p:nvGrpSpPr>
        <p:grpSpPr>
          <a:xfrm>
            <a:off x="7890048" y="2660398"/>
            <a:ext cx="420796" cy="421914"/>
            <a:chOff x="-2060175" y="2768875"/>
            <a:chExt cx="291450" cy="292225"/>
          </a:xfrm>
        </p:grpSpPr>
        <p:sp>
          <p:nvSpPr>
            <p:cNvPr id="9726" name="Google Shape;9726;p2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7" name="Google Shape;9727;p2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28" name="Google Shape;9728;p20"/>
          <p:cNvGrpSpPr/>
          <p:nvPr/>
        </p:nvGrpSpPr>
        <p:grpSpPr>
          <a:xfrm>
            <a:off x="1903657" y="3232071"/>
            <a:ext cx="421914" cy="420796"/>
            <a:chOff x="-937025" y="2064750"/>
            <a:chExt cx="292225" cy="291450"/>
          </a:xfrm>
        </p:grpSpPr>
        <p:sp>
          <p:nvSpPr>
            <p:cNvPr id="9729" name="Google Shape;9729;p2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0" name="Google Shape;9730;p2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1" name="Google Shape;9731;p2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2" name="Google Shape;9732;p20"/>
          <p:cNvGrpSpPr/>
          <p:nvPr/>
        </p:nvGrpSpPr>
        <p:grpSpPr>
          <a:xfrm>
            <a:off x="3006820" y="1630697"/>
            <a:ext cx="421951" cy="421914"/>
            <a:chOff x="-5276050" y="2037975"/>
            <a:chExt cx="292250" cy="292225"/>
          </a:xfrm>
        </p:grpSpPr>
        <p:sp>
          <p:nvSpPr>
            <p:cNvPr id="9733" name="Google Shape;9733;p2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4" name="Google Shape;9734;p2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5" name="Google Shape;9735;p2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36" name="Google Shape;9736;p2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7" name="Google Shape;9737;p2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38" name="Google Shape;9738;p20"/>
          <p:cNvGrpSpPr/>
          <p:nvPr/>
        </p:nvGrpSpPr>
        <p:grpSpPr>
          <a:xfrm>
            <a:off x="5765634" y="1631256"/>
            <a:ext cx="324133" cy="420796"/>
            <a:chOff x="-3462150" y="2046625"/>
            <a:chExt cx="224500" cy="291450"/>
          </a:xfrm>
        </p:grpSpPr>
        <p:sp>
          <p:nvSpPr>
            <p:cNvPr id="9739" name="Google Shape;9739;p2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0" name="Google Shape;9740;p2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1" name="Google Shape;9741;p2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2" name="Google Shape;9742;p2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3" name="Google Shape;9743;p2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4" name="Google Shape;9744;p2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5" name="Google Shape;9745;p2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46" name="Google Shape;9746;p20"/>
          <p:cNvGrpSpPr/>
          <p:nvPr/>
        </p:nvGrpSpPr>
        <p:grpSpPr>
          <a:xfrm>
            <a:off x="5741197" y="2139276"/>
            <a:ext cx="373006" cy="423069"/>
            <a:chOff x="-3478675" y="2405775"/>
            <a:chExt cx="258350" cy="293025"/>
          </a:xfrm>
        </p:grpSpPr>
        <p:sp>
          <p:nvSpPr>
            <p:cNvPr id="9747" name="Google Shape;9747;p2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8" name="Google Shape;9748;p2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9" name="Google Shape;9749;p2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0" name="Google Shape;9750;p2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51" name="Google Shape;9751;p20"/>
          <p:cNvGrpSpPr/>
          <p:nvPr/>
        </p:nvGrpSpPr>
        <p:grpSpPr>
          <a:xfrm>
            <a:off x="5803715" y="2660398"/>
            <a:ext cx="271831" cy="421914"/>
            <a:chOff x="-3443250" y="2765725"/>
            <a:chExt cx="188275" cy="292225"/>
          </a:xfrm>
        </p:grpSpPr>
        <p:sp>
          <p:nvSpPr>
            <p:cNvPr id="9752" name="Google Shape;9752;p2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3" name="Google Shape;9753;p2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4" name="Google Shape;9754;p2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5" name="Google Shape;9755;p2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56" name="Google Shape;9756;p20"/>
          <p:cNvGrpSpPr/>
          <p:nvPr/>
        </p:nvGrpSpPr>
        <p:grpSpPr>
          <a:xfrm>
            <a:off x="832612" y="3230934"/>
            <a:ext cx="371887" cy="423069"/>
            <a:chOff x="-1684475" y="2049000"/>
            <a:chExt cx="257575" cy="293025"/>
          </a:xfrm>
        </p:grpSpPr>
        <p:sp>
          <p:nvSpPr>
            <p:cNvPr id="9757" name="Google Shape;9757;p2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8" name="Google Shape;9758;p2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9" name="Google Shape;9759;p2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0" name="Google Shape;9760;p2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61" name="Google Shape;9761;p2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62" name="Google Shape;9762;p20"/>
          <p:cNvGrpSpPr/>
          <p:nvPr/>
        </p:nvGrpSpPr>
        <p:grpSpPr>
          <a:xfrm>
            <a:off x="4122504" y="3231514"/>
            <a:ext cx="420796" cy="421914"/>
            <a:chOff x="-1700225" y="2768875"/>
            <a:chExt cx="291450" cy="292225"/>
          </a:xfrm>
        </p:grpSpPr>
        <p:sp>
          <p:nvSpPr>
            <p:cNvPr id="9763" name="Google Shape;9763;p2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4" name="Google Shape;9764;p2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5" name="Google Shape;9765;p2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6" name="Google Shape;9766;p2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7" name="Google Shape;9767;p2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8" name="Google Shape;9768;p2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69" name="Google Shape;9769;p20"/>
          <p:cNvGrpSpPr/>
          <p:nvPr/>
        </p:nvGrpSpPr>
        <p:grpSpPr>
          <a:xfrm>
            <a:off x="3590852" y="3230935"/>
            <a:ext cx="371887" cy="423069"/>
            <a:chOff x="-919700" y="2420750"/>
            <a:chExt cx="257575" cy="293025"/>
          </a:xfrm>
        </p:grpSpPr>
        <p:sp>
          <p:nvSpPr>
            <p:cNvPr id="9770" name="Google Shape;9770;p2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1" name="Google Shape;9771;p2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2" name="Google Shape;9772;p2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3" name="Google Shape;9773;p20"/>
          <p:cNvGrpSpPr/>
          <p:nvPr/>
        </p:nvGrpSpPr>
        <p:grpSpPr>
          <a:xfrm>
            <a:off x="1926044" y="1645950"/>
            <a:ext cx="409531" cy="410617"/>
            <a:chOff x="6679825" y="2693700"/>
            <a:chExt cx="257875" cy="258575"/>
          </a:xfrm>
        </p:grpSpPr>
        <p:sp>
          <p:nvSpPr>
            <p:cNvPr id="9774" name="Google Shape;9774;p2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5" name="Google Shape;9775;p2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6" name="Google Shape;9776;p20"/>
          <p:cNvGrpSpPr/>
          <p:nvPr/>
        </p:nvGrpSpPr>
        <p:grpSpPr>
          <a:xfrm>
            <a:off x="1915618" y="2142110"/>
            <a:ext cx="420531" cy="417262"/>
            <a:chOff x="6790450" y="3119050"/>
            <a:chExt cx="262750" cy="260675"/>
          </a:xfrm>
        </p:grpSpPr>
        <p:sp>
          <p:nvSpPr>
            <p:cNvPr id="9777" name="Google Shape;9777;p2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8" name="Google Shape;9778;p2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9" name="Google Shape;9779;p20"/>
          <p:cNvGrpSpPr/>
          <p:nvPr/>
        </p:nvGrpSpPr>
        <p:grpSpPr>
          <a:xfrm>
            <a:off x="6542730" y="3755436"/>
            <a:ext cx="358093" cy="407391"/>
            <a:chOff x="7660859" y="2571753"/>
            <a:chExt cx="366561" cy="417024"/>
          </a:xfrm>
        </p:grpSpPr>
        <p:sp>
          <p:nvSpPr>
            <p:cNvPr id="9780" name="Google Shape;9780;p2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1" name="Google Shape;9781;p2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2" name="Google Shape;9782;p2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3" name="Google Shape;9783;p20"/>
          <p:cNvGrpSpPr/>
          <p:nvPr/>
        </p:nvGrpSpPr>
        <p:grpSpPr>
          <a:xfrm>
            <a:off x="4077412" y="3755436"/>
            <a:ext cx="407391" cy="407391"/>
            <a:chOff x="5566722" y="2571753"/>
            <a:chExt cx="417024" cy="417024"/>
          </a:xfrm>
        </p:grpSpPr>
        <p:sp>
          <p:nvSpPr>
            <p:cNvPr id="9784" name="Google Shape;9784;p2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5" name="Google Shape;9785;p2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6" name="Google Shape;9786;p20"/>
          <p:cNvGrpSpPr/>
          <p:nvPr/>
        </p:nvGrpSpPr>
        <p:grpSpPr>
          <a:xfrm>
            <a:off x="4693744" y="3857692"/>
            <a:ext cx="407381" cy="202880"/>
            <a:chOff x="6090251" y="2676413"/>
            <a:chExt cx="417014" cy="207677"/>
          </a:xfrm>
        </p:grpSpPr>
        <p:sp>
          <p:nvSpPr>
            <p:cNvPr id="9787" name="Google Shape;9787;p2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8" name="Google Shape;9788;p2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9" name="Google Shape;9789;p2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0" name="Google Shape;9790;p2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1" name="Google Shape;9791;p20"/>
          <p:cNvGrpSpPr/>
          <p:nvPr/>
        </p:nvGrpSpPr>
        <p:grpSpPr>
          <a:xfrm>
            <a:off x="5926398" y="3755436"/>
            <a:ext cx="407391" cy="407391"/>
            <a:chOff x="7137330" y="2571753"/>
            <a:chExt cx="417024" cy="417024"/>
          </a:xfrm>
        </p:grpSpPr>
        <p:sp>
          <p:nvSpPr>
            <p:cNvPr id="9792" name="Google Shape;9792;p2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3" name="Google Shape;9793;p2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4" name="Google Shape;9794;p2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5" name="Google Shape;9795;p20"/>
          <p:cNvGrpSpPr/>
          <p:nvPr/>
        </p:nvGrpSpPr>
        <p:grpSpPr>
          <a:xfrm>
            <a:off x="5310066" y="3755436"/>
            <a:ext cx="407391" cy="407391"/>
            <a:chOff x="6613801" y="2571753"/>
            <a:chExt cx="417024" cy="417024"/>
          </a:xfrm>
        </p:grpSpPr>
        <p:sp>
          <p:nvSpPr>
            <p:cNvPr id="9796" name="Google Shape;9796;p2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7" name="Google Shape;9797;p2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8" name="Google Shape;9798;p2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9" name="Google Shape;9799;p2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0" name="Google Shape;9800;p2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1" name="Google Shape;9801;p20"/>
          <p:cNvGrpSpPr/>
          <p:nvPr/>
        </p:nvGrpSpPr>
        <p:grpSpPr>
          <a:xfrm>
            <a:off x="7896740" y="3238780"/>
            <a:ext cx="407411" cy="407411"/>
            <a:chOff x="2964567" y="2571753"/>
            <a:chExt cx="417045" cy="417045"/>
          </a:xfrm>
        </p:grpSpPr>
        <p:sp>
          <p:nvSpPr>
            <p:cNvPr id="9802" name="Google Shape;9802;p2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3" name="Google Shape;9803;p2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4" name="Google Shape;9804;p20"/>
          <p:cNvGrpSpPr/>
          <p:nvPr/>
        </p:nvGrpSpPr>
        <p:grpSpPr>
          <a:xfrm>
            <a:off x="1612062" y="3815897"/>
            <a:ext cx="407391" cy="286470"/>
            <a:chOff x="3476576" y="2633631"/>
            <a:chExt cx="417024" cy="293244"/>
          </a:xfrm>
        </p:grpSpPr>
        <p:sp>
          <p:nvSpPr>
            <p:cNvPr id="9805" name="Google Shape;9805;p2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6" name="Google Shape;9806;p2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7" name="Google Shape;9807;p20"/>
          <p:cNvGrpSpPr/>
          <p:nvPr/>
        </p:nvGrpSpPr>
        <p:grpSpPr>
          <a:xfrm>
            <a:off x="2228394" y="3755508"/>
            <a:ext cx="407411" cy="407248"/>
            <a:chOff x="3988564" y="2571836"/>
            <a:chExt cx="417045" cy="416878"/>
          </a:xfrm>
        </p:grpSpPr>
        <p:sp>
          <p:nvSpPr>
            <p:cNvPr id="9808" name="Google Shape;9808;p2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9" name="Google Shape;9809;p2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0" name="Google Shape;9810;p20"/>
          <p:cNvGrpSpPr/>
          <p:nvPr/>
        </p:nvGrpSpPr>
        <p:grpSpPr>
          <a:xfrm>
            <a:off x="2844747" y="3755436"/>
            <a:ext cx="407391" cy="407391"/>
            <a:chOff x="4500573" y="2571753"/>
            <a:chExt cx="417024" cy="417024"/>
          </a:xfrm>
        </p:grpSpPr>
        <p:sp>
          <p:nvSpPr>
            <p:cNvPr id="9811" name="Google Shape;9811;p2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2" name="Google Shape;9812;p2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3" name="Google Shape;9813;p20"/>
          <p:cNvGrpSpPr/>
          <p:nvPr/>
        </p:nvGrpSpPr>
        <p:grpSpPr>
          <a:xfrm>
            <a:off x="3461079" y="3755436"/>
            <a:ext cx="407391" cy="407391"/>
            <a:chOff x="5012603" y="2571753"/>
            <a:chExt cx="417024" cy="417024"/>
          </a:xfrm>
        </p:grpSpPr>
        <p:sp>
          <p:nvSpPr>
            <p:cNvPr id="9814" name="Google Shape;9814;p2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5" name="Google Shape;9815;p2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816" name="Google Shape;9816;p2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817" name="Google Shape;9817;p20"/>
          <p:cNvGrpSpPr/>
          <p:nvPr/>
        </p:nvGrpSpPr>
        <p:grpSpPr>
          <a:xfrm>
            <a:off x="5721826" y="3238790"/>
            <a:ext cx="407432" cy="407391"/>
            <a:chOff x="812101" y="2571761"/>
            <a:chExt cx="417066" cy="417024"/>
          </a:xfrm>
        </p:grpSpPr>
        <p:sp>
          <p:nvSpPr>
            <p:cNvPr id="9818" name="Google Shape;9818;p2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9" name="Google Shape;9819;p2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0" name="Google Shape;9820;p2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1" name="Google Shape;9821;p2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22" name="Google Shape;9822;p20"/>
          <p:cNvGrpSpPr/>
          <p:nvPr/>
        </p:nvGrpSpPr>
        <p:grpSpPr>
          <a:xfrm>
            <a:off x="6242420" y="3238790"/>
            <a:ext cx="407391" cy="407391"/>
            <a:chOff x="1323129" y="2571761"/>
            <a:chExt cx="417024" cy="417024"/>
          </a:xfrm>
        </p:grpSpPr>
        <p:sp>
          <p:nvSpPr>
            <p:cNvPr id="9823" name="Google Shape;9823;p2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4" name="Google Shape;9824;p2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5" name="Google Shape;9825;p2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6" name="Google Shape;9826;p2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827" name="Google Shape;9827;p2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828" name="Google Shape;9828;p20"/>
          <p:cNvGrpSpPr/>
          <p:nvPr/>
        </p:nvGrpSpPr>
        <p:grpSpPr>
          <a:xfrm>
            <a:off x="7378895" y="3238843"/>
            <a:ext cx="408023" cy="407411"/>
            <a:chOff x="2344476" y="2571761"/>
            <a:chExt cx="417671" cy="417045"/>
          </a:xfrm>
        </p:grpSpPr>
        <p:sp>
          <p:nvSpPr>
            <p:cNvPr id="9829" name="Google Shape;9829;p2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0" name="Google Shape;9830;p2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1" name="Google Shape;9831;p20"/>
          <p:cNvGrpSpPr/>
          <p:nvPr/>
        </p:nvGrpSpPr>
        <p:grpSpPr>
          <a:xfrm>
            <a:off x="7109755" y="3759535"/>
            <a:ext cx="399178" cy="399178"/>
            <a:chOff x="2038375" y="3798025"/>
            <a:chExt cx="841792" cy="841792"/>
          </a:xfrm>
        </p:grpSpPr>
        <p:sp>
          <p:nvSpPr>
            <p:cNvPr id="9832" name="Google Shape;9832;p2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3" name="Google Shape;9833;p2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837"/>
        <p:cNvGrpSpPr/>
        <p:nvPr/>
      </p:nvGrpSpPr>
      <p:grpSpPr>
        <a:xfrm>
          <a:off x="0" y="0"/>
          <a:ext cx="0" cy="0"/>
          <a:chOff x="0" y="0"/>
          <a:chExt cx="0" cy="0"/>
        </a:xfrm>
      </p:grpSpPr>
      <p:grpSp>
        <p:nvGrpSpPr>
          <p:cNvPr id="9838" name="Google Shape;9838;p21"/>
          <p:cNvGrpSpPr/>
          <p:nvPr/>
        </p:nvGrpSpPr>
        <p:grpSpPr>
          <a:xfrm>
            <a:off x="941736" y="1559475"/>
            <a:ext cx="2625261" cy="2600383"/>
            <a:chOff x="1048350" y="1559475"/>
            <a:chExt cx="2625261" cy="2600383"/>
          </a:xfrm>
        </p:grpSpPr>
        <p:sp>
          <p:nvSpPr>
            <p:cNvPr id="9839" name="Google Shape;9839;p21"/>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0" name="Google Shape;9840;p21"/>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1" name="Google Shape;9841;p21"/>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2" name="Google Shape;9842;p21"/>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3" name="Google Shape;9843;p21"/>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4" name="Google Shape;9844;p21"/>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5" name="Google Shape;9845;p21"/>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6" name="Google Shape;9846;p21"/>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7" name="Google Shape;9847;p21"/>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8" name="Google Shape;9848;p21"/>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9" name="Google Shape;9849;p21"/>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0" name="Google Shape;9850;p21"/>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1" name="Google Shape;9851;p21"/>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2" name="Google Shape;9852;p21"/>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3" name="Google Shape;9853;p21"/>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4" name="Google Shape;9854;p21"/>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Add the title here</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grpSp>
          <p:nvGrpSpPr>
            <p:cNvPr id="9855" name="Google Shape;9855;p21"/>
            <p:cNvGrpSpPr/>
            <p:nvPr/>
          </p:nvGrpSpPr>
          <p:grpSpPr>
            <a:xfrm>
              <a:off x="1311648" y="1620631"/>
              <a:ext cx="197743" cy="197743"/>
              <a:chOff x="2676100" y="832575"/>
              <a:chExt cx="483125" cy="483125"/>
            </a:xfrm>
          </p:grpSpPr>
          <p:sp>
            <p:nvSpPr>
              <p:cNvPr id="9856" name="Google Shape;9856;p2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57" name="Google Shape;9857;p2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58" name="Google Shape;9858;p2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9859" name="Google Shape;9859;p21"/>
            <p:cNvGrpSpPr/>
            <p:nvPr/>
          </p:nvGrpSpPr>
          <p:grpSpPr>
            <a:xfrm>
              <a:off x="2258621" y="1613606"/>
              <a:ext cx="204394" cy="197743"/>
              <a:chOff x="3270550" y="832575"/>
              <a:chExt cx="499375" cy="483125"/>
            </a:xfrm>
          </p:grpSpPr>
          <p:sp>
            <p:nvSpPr>
              <p:cNvPr id="9860" name="Google Shape;9860;p2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1" name="Google Shape;9861;p2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2" name="Google Shape;9862;p2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9863" name="Google Shape;9863;p21"/>
            <p:cNvGrpSpPr/>
            <p:nvPr/>
          </p:nvGrpSpPr>
          <p:grpSpPr>
            <a:xfrm>
              <a:off x="3212214" y="1620657"/>
              <a:ext cx="197774" cy="197743"/>
              <a:chOff x="3270475" y="1427025"/>
              <a:chExt cx="483200" cy="483125"/>
            </a:xfrm>
          </p:grpSpPr>
          <p:sp>
            <p:nvSpPr>
              <p:cNvPr id="9864" name="Google Shape;9864;p2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5" name="Google Shape;9865;p2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6" name="Google Shape;9866;p2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9867" name="Google Shape;9867;p21"/>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68" name="Google Shape;9868;p21"/>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9869" name="Google Shape;9869;p21"/>
            <p:cNvGrpSpPr/>
            <p:nvPr/>
          </p:nvGrpSpPr>
          <p:grpSpPr>
            <a:xfrm>
              <a:off x="2258607" y="3617777"/>
              <a:ext cx="204425" cy="194059"/>
              <a:chOff x="6222125" y="2025975"/>
              <a:chExt cx="499450" cy="474125"/>
            </a:xfrm>
          </p:grpSpPr>
          <p:sp>
            <p:nvSpPr>
              <p:cNvPr id="9870" name="Google Shape;9870;p2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71" name="Google Shape;9871;p2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9872" name="Google Shape;9872;p2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9873" name="Google Shape;9873;p21"/>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1</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4" name="Google Shape;9874;p21"/>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2</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5" name="Google Shape;9875;p21"/>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3</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6" name="Google Shape;9876;p21"/>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4</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7" name="Google Shape;9877;p21"/>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5</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8" name="Google Shape;9878;p21"/>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6</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9879" name="Google Shape;9879;p21"/>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0" name="Google Shape;9880;p21"/>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1" name="Google Shape;9881;p21"/>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2" name="Google Shape;9882;p21"/>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3" name="Google Shape;9883;p21"/>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4" name="Google Shape;9884;p21"/>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5" name="Google Shape;9885;p21"/>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6" name="Google Shape;9886;p21"/>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7" name="Google Shape;9887;p21"/>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8" name="Google Shape;9888;p21"/>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9" name="Google Shape;9889;p21"/>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0" name="Google Shape;9890;p21"/>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9891" name="Google Shape;9891;p21"/>
            <p:cNvCxnSpPr>
              <a:stCxn id="9879" idx="4"/>
              <a:endCxn id="9885"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9892" name="Google Shape;9892;p21"/>
            <p:cNvCxnSpPr>
              <a:stCxn id="9881" idx="4"/>
              <a:endCxn id="9887"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9893" name="Google Shape;9893;p21"/>
            <p:cNvCxnSpPr>
              <a:stCxn id="9880" idx="4"/>
              <a:endCxn id="9886"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9894" name="Google Shape;9894;p21"/>
            <p:cNvCxnSpPr>
              <a:stCxn id="9882" idx="0"/>
              <a:endCxn id="9888"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9895" name="Google Shape;9895;p21"/>
            <p:cNvCxnSpPr>
              <a:stCxn id="9884" idx="0"/>
              <a:endCxn id="9890"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9896" name="Google Shape;9896;p21"/>
            <p:cNvCxnSpPr>
              <a:stCxn id="9883" idx="0"/>
              <a:endCxn id="9889"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grpSp>
      <p:grpSp>
        <p:nvGrpSpPr>
          <p:cNvPr id="9897" name="Google Shape;9897;p21"/>
          <p:cNvGrpSpPr/>
          <p:nvPr/>
        </p:nvGrpSpPr>
        <p:grpSpPr>
          <a:xfrm>
            <a:off x="3930764" y="1668291"/>
            <a:ext cx="4271500" cy="2382750"/>
            <a:chOff x="4037377" y="1662350"/>
            <a:chExt cx="4271500" cy="2382750"/>
          </a:xfrm>
        </p:grpSpPr>
        <p:sp>
          <p:nvSpPr>
            <p:cNvPr id="9898" name="Google Shape;9898;p21"/>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9" name="Google Shape;9899;p21"/>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0" name="Google Shape;9900;p21"/>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1" name="Google Shape;9901;p21"/>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2" name="Google Shape;9902;p21"/>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3" name="Google Shape;9903;p21"/>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4" name="Google Shape;9904;p21"/>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5" name="Google Shape;9905;p21"/>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6" name="Google Shape;9906;p21"/>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7" name="Google Shape;9907;p21"/>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8" name="Google Shape;9908;p21"/>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9" name="Google Shape;9909;p21"/>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0" name="Google Shape;9910;p21"/>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1" name="Google Shape;9911;p21"/>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2" name="Google Shape;9912;p21"/>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3" name="Google Shape;9913;p21"/>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2016</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14" name="Google Shape;9914;p21"/>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5" name="Google Shape;9915;p21"/>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6" name="Google Shape;9916;p21"/>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7" name="Google Shape;9917;p21"/>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8" name="Google Shape;9918;p21"/>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9919" name="Google Shape;9919;p21"/>
            <p:cNvCxnSpPr>
              <a:stCxn id="9908" idx="0"/>
              <a:endCxn id="9914"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9920" name="Google Shape;9920;p21"/>
            <p:cNvCxnSpPr>
              <a:stCxn id="9909" idx="0"/>
              <a:endCxn id="9915"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9921" name="Google Shape;9921;p21"/>
            <p:cNvCxnSpPr>
              <a:stCxn id="9910" idx="0"/>
              <a:endCxn id="9916"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9922" name="Google Shape;9922;p21"/>
            <p:cNvCxnSpPr>
              <a:stCxn id="9911" idx="4"/>
              <a:endCxn id="9917"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9923" name="Google Shape;9923;p21"/>
            <p:cNvCxnSpPr>
              <a:stCxn id="9912" idx="4"/>
              <a:endCxn id="9918"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9924" name="Google Shape;9924;p21"/>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2017</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25" name="Google Shape;9925;p21"/>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2018</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26" name="Google Shape;9926;p21"/>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2019</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27" name="Google Shape;9927;p21"/>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2020</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9928" name="Google Shape;9928;p21"/>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29" name="Google Shape;9929;p21"/>
            <p:cNvGrpSpPr/>
            <p:nvPr/>
          </p:nvGrpSpPr>
          <p:grpSpPr>
            <a:xfrm>
              <a:off x="5307356" y="3748469"/>
              <a:ext cx="206115" cy="206115"/>
              <a:chOff x="1049375" y="2680675"/>
              <a:chExt cx="297725" cy="297725"/>
            </a:xfrm>
          </p:grpSpPr>
          <p:sp>
            <p:nvSpPr>
              <p:cNvPr id="9930" name="Google Shape;9930;p21"/>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1" name="Google Shape;9931;p21"/>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2" name="Google Shape;9932;p21"/>
            <p:cNvGrpSpPr/>
            <p:nvPr/>
          </p:nvGrpSpPr>
          <p:grpSpPr>
            <a:xfrm>
              <a:off x="7653299" y="1758852"/>
              <a:ext cx="205578" cy="204332"/>
              <a:chOff x="5045775" y="1946400"/>
              <a:chExt cx="296950" cy="295150"/>
            </a:xfrm>
          </p:grpSpPr>
          <p:sp>
            <p:nvSpPr>
              <p:cNvPr id="9933" name="Google Shape;9933;p21"/>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4" name="Google Shape;9934;p21"/>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5" name="Google Shape;9935;p21"/>
            <p:cNvGrpSpPr/>
            <p:nvPr/>
          </p:nvGrpSpPr>
          <p:grpSpPr>
            <a:xfrm>
              <a:off x="6076163" y="1764541"/>
              <a:ext cx="205042" cy="204505"/>
              <a:chOff x="3599700" y="1954475"/>
              <a:chExt cx="296175" cy="295400"/>
            </a:xfrm>
          </p:grpSpPr>
          <p:sp>
            <p:nvSpPr>
              <p:cNvPr id="9936" name="Google Shape;9936;p21"/>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7" name="Google Shape;9937;p21"/>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8" name="Google Shape;9938;p21"/>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9" name="Google Shape;9939;p21"/>
            <p:cNvGrpSpPr/>
            <p:nvPr/>
          </p:nvGrpSpPr>
          <p:grpSpPr>
            <a:xfrm>
              <a:off x="4485399" y="1783308"/>
              <a:ext cx="205596" cy="155421"/>
              <a:chOff x="3962775" y="1990700"/>
              <a:chExt cx="296975" cy="224500"/>
            </a:xfrm>
          </p:grpSpPr>
          <p:sp>
            <p:nvSpPr>
              <p:cNvPr id="9940" name="Google Shape;9940;p21"/>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1" name="Google Shape;9941;p21"/>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2" name="Google Shape;9942;p21"/>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3" name="Google Shape;9943;p21"/>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44" name="Google Shape;9944;p21"/>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45" name="Google Shape;9945;p21"/>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46" name="Google Shape;9946;p21"/>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“Neptune is the farthest planet from the Sun”</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47" name="Google Shape;9947;p21"/>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48" name="Google Shape;9948;p21"/>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“Venus is the second planet from the Sun and is terribly hot”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grpSp>
      <p:sp>
        <p:nvSpPr>
          <p:cNvPr id="9949" name="Google Shape;9949;p2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953"/>
        <p:cNvGrpSpPr/>
        <p:nvPr/>
      </p:nvGrpSpPr>
      <p:grpSpPr>
        <a:xfrm>
          <a:off x="0" y="0"/>
          <a:ext cx="0" cy="0"/>
          <a:chOff x="0" y="0"/>
          <a:chExt cx="0" cy="0"/>
        </a:xfrm>
      </p:grpSpPr>
      <p:grpSp>
        <p:nvGrpSpPr>
          <p:cNvPr id="9954" name="Google Shape;9954;p22"/>
          <p:cNvGrpSpPr/>
          <p:nvPr/>
        </p:nvGrpSpPr>
        <p:grpSpPr>
          <a:xfrm>
            <a:off x="3425572" y="1727786"/>
            <a:ext cx="4683860" cy="2286200"/>
            <a:chOff x="3439355" y="1746200"/>
            <a:chExt cx="4683860" cy="2286200"/>
          </a:xfrm>
        </p:grpSpPr>
        <p:sp>
          <p:nvSpPr>
            <p:cNvPr id="9955" name="Google Shape;9955;p22"/>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6" name="Google Shape;9956;p22"/>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57" name="Google Shape;9957;p22"/>
            <p:cNvGrpSpPr/>
            <p:nvPr/>
          </p:nvGrpSpPr>
          <p:grpSpPr>
            <a:xfrm>
              <a:off x="3576486" y="2168116"/>
              <a:ext cx="1443832" cy="1443832"/>
              <a:chOff x="5681300" y="2527788"/>
              <a:chExt cx="805800" cy="805800"/>
            </a:xfrm>
          </p:grpSpPr>
          <p:sp>
            <p:nvSpPr>
              <p:cNvPr id="9958" name="Google Shape;9958;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9" name="Google Shape;9959;p22"/>
              <p:cNvSpPr/>
              <p:nvPr/>
            </p:nvSpPr>
            <p:spPr>
              <a:xfrm>
                <a:off x="5681300" y="2527788"/>
                <a:ext cx="805800" cy="805800"/>
              </a:xfrm>
              <a:prstGeom prst="pie">
                <a:avLst>
                  <a:gd name="adj1" fmla="val 10815884"/>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60" name="Google Shape;9960;p22"/>
            <p:cNvGrpSpPr/>
            <p:nvPr/>
          </p:nvGrpSpPr>
          <p:grpSpPr>
            <a:xfrm>
              <a:off x="6240887" y="1783888"/>
              <a:ext cx="626590" cy="626590"/>
              <a:chOff x="5681300" y="2527788"/>
              <a:chExt cx="805800" cy="805800"/>
            </a:xfrm>
          </p:grpSpPr>
          <p:sp>
            <p:nvSpPr>
              <p:cNvPr id="9961" name="Google Shape;9961;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2" name="Google Shape;9962;p22"/>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63" name="Google Shape;9963;p22"/>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64" name="Google Shape;9964;p22"/>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65" name="Google Shape;9965;p22"/>
            <p:cNvGrpSpPr/>
            <p:nvPr/>
          </p:nvGrpSpPr>
          <p:grpSpPr>
            <a:xfrm>
              <a:off x="6240887" y="2575988"/>
              <a:ext cx="626590" cy="626590"/>
              <a:chOff x="5681300" y="2527788"/>
              <a:chExt cx="805800" cy="805800"/>
            </a:xfrm>
          </p:grpSpPr>
          <p:sp>
            <p:nvSpPr>
              <p:cNvPr id="9966" name="Google Shape;9966;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7" name="Google Shape;9967;p22"/>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68" name="Google Shape;9968;p22"/>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“Jupiter is the biggest planet in the entire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69" name="Google Shape;9969;p22"/>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70" name="Google Shape;9970;p22"/>
            <p:cNvGrpSpPr/>
            <p:nvPr/>
          </p:nvGrpSpPr>
          <p:grpSpPr>
            <a:xfrm>
              <a:off x="6240887" y="3368088"/>
              <a:ext cx="626590" cy="626590"/>
              <a:chOff x="5681300" y="2527788"/>
              <a:chExt cx="805800" cy="805800"/>
            </a:xfrm>
          </p:grpSpPr>
          <p:sp>
            <p:nvSpPr>
              <p:cNvPr id="9971" name="Google Shape;9971;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2" name="Google Shape;9972;p22"/>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73" name="Google Shape;9973;p22"/>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9974" name="Google Shape;9974;p22"/>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5" name="Google Shape;9975;p22"/>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6" name="Google Shape;9976;p22"/>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9977" name="Google Shape;9977;p22"/>
            <p:cNvCxnSpPr>
              <a:stCxn id="9976" idx="6"/>
              <a:endCxn id="9962"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9978" name="Google Shape;9978;p22"/>
            <p:cNvCxnSpPr>
              <a:stCxn id="9976" idx="6"/>
              <a:endCxn id="9972"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9979" name="Google Shape;9979;p22"/>
            <p:cNvCxnSpPr>
              <a:stCxn id="9976" idx="6"/>
              <a:endCxn id="9967"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9980" name="Google Shape;9980;p22"/>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3000" b="1" i="0" u="none" strike="noStrike" kern="0" cap="none" spc="0" normalizeH="0" baseline="0" noProof="0">
                  <a:ln>
                    <a:noFill/>
                  </a:ln>
                  <a:solidFill>
                    <a:srgbClr val="213B55"/>
                  </a:solidFill>
                  <a:effectLst/>
                  <a:uLnTx/>
                  <a:uFillTx/>
                  <a:latin typeface="Arial"/>
                  <a:cs typeface="Arial"/>
                  <a:sym typeface="Arial"/>
                </a:rPr>
                <a:t>75%</a:t>
              </a:r>
              <a:endParaRPr kumimoji="0" sz="3000" b="1" i="0" u="none" strike="noStrike" kern="0" cap="none" spc="0" normalizeH="0" baseline="0" noProof="0">
                <a:ln>
                  <a:noFill/>
                </a:ln>
                <a:solidFill>
                  <a:srgbClr val="213B55"/>
                </a:solidFill>
                <a:effectLst/>
                <a:uLnTx/>
                <a:uFillTx/>
                <a:latin typeface="Arial"/>
                <a:cs typeface="Arial"/>
                <a:sym typeface="Arial"/>
              </a:endParaRPr>
            </a:p>
          </p:txBody>
        </p:sp>
      </p:grpSp>
      <p:sp>
        <p:nvSpPr>
          <p:cNvPr id="9981" name="Google Shape;9981;p2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grpSp>
        <p:nvGrpSpPr>
          <p:cNvPr id="9982" name="Google Shape;9982;p22"/>
          <p:cNvGrpSpPr/>
          <p:nvPr/>
        </p:nvGrpSpPr>
        <p:grpSpPr>
          <a:xfrm>
            <a:off x="1034567" y="1585529"/>
            <a:ext cx="1655700" cy="2570712"/>
            <a:chOff x="1048350" y="1585529"/>
            <a:chExt cx="1655700" cy="2570712"/>
          </a:xfrm>
        </p:grpSpPr>
        <p:sp>
          <p:nvSpPr>
            <p:cNvPr id="9983" name="Google Shape;9983;p22"/>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4" name="Google Shape;9984;p22"/>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5" name="Google Shape;9985;p22"/>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9986" name="Google Shape;9986;p22"/>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9987" name="Google Shape;9987;p22"/>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cxnSp>
          <p:nvCxnSpPr>
            <p:cNvPr id="9988" name="Google Shape;9988;p22"/>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9989" name="Google Shape;9989;p22"/>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1" i="0" u="none" strike="noStrike" kern="0" cap="none" spc="0" normalizeH="0" baseline="0" noProof="0">
                  <a:ln>
                    <a:noFill/>
                  </a:ln>
                  <a:solidFill>
                    <a:srgbClr val="A5B7C6"/>
                  </a:solidFill>
                  <a:effectLst/>
                  <a:uLnTx/>
                  <a:uFillTx/>
                  <a:latin typeface="Arial"/>
                  <a:cs typeface="Arial"/>
                  <a:sym typeface="Arial"/>
                </a:rPr>
                <a:t>TITLE 1</a:t>
              </a:r>
              <a:endParaRPr kumimoji="0" sz="800" b="1" i="0" u="none" strike="noStrike" kern="0" cap="none" spc="0" normalizeH="0" baseline="0" noProof="0">
                <a:ln>
                  <a:noFill/>
                </a:ln>
                <a:solidFill>
                  <a:srgbClr val="A5B7C6"/>
                </a:solidFill>
                <a:effectLst/>
                <a:uLnTx/>
                <a:uFillTx/>
                <a:latin typeface="Arial"/>
                <a:cs typeface="Arial"/>
                <a:sym typeface="Arial"/>
              </a:endParaRPr>
            </a:p>
          </p:txBody>
        </p:sp>
        <p:cxnSp>
          <p:nvCxnSpPr>
            <p:cNvPr id="9990" name="Google Shape;9990;p22"/>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grpSp>
          <p:nvGrpSpPr>
            <p:cNvPr id="9991" name="Google Shape;9991;p22"/>
            <p:cNvGrpSpPr/>
            <p:nvPr/>
          </p:nvGrpSpPr>
          <p:grpSpPr>
            <a:xfrm>
              <a:off x="1494592" y="1585529"/>
              <a:ext cx="763219" cy="763219"/>
              <a:chOff x="4049800" y="640400"/>
              <a:chExt cx="858900" cy="858900"/>
            </a:xfrm>
          </p:grpSpPr>
          <p:sp>
            <p:nvSpPr>
              <p:cNvPr id="9992" name="Google Shape;9992;p22"/>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3" name="Google Shape;9993;p22"/>
              <p:cNvSpPr/>
              <p:nvPr/>
            </p:nvSpPr>
            <p:spPr>
              <a:xfrm>
                <a:off x="4049800" y="640400"/>
                <a:ext cx="858900" cy="858900"/>
              </a:xfrm>
              <a:prstGeom prst="blockArc">
                <a:avLst>
                  <a:gd name="adj1" fmla="val 16133799"/>
                  <a:gd name="adj2" fmla="val 10841788"/>
                  <a:gd name="adj3" fmla="val 1158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cxnSp>
          <p:nvCxnSpPr>
            <p:cNvPr id="9994" name="Google Shape;9994;p22"/>
            <p:cNvCxnSpPr>
              <a:stCxn id="9992" idx="4"/>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sp>
          <p:nvSpPr>
            <p:cNvPr id="9995" name="Google Shape;9995;p22"/>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300" b="1" i="0" u="none" strike="noStrike" kern="0" cap="none" spc="0" normalizeH="0" baseline="0" noProof="0">
                  <a:ln>
                    <a:noFill/>
                  </a:ln>
                  <a:solidFill>
                    <a:srgbClr val="A5B7C6"/>
                  </a:solidFill>
                  <a:effectLst/>
                  <a:uLnTx/>
                  <a:uFillTx/>
                  <a:latin typeface="Arial"/>
                  <a:cs typeface="Arial"/>
                  <a:sym typeface="Arial"/>
                </a:rPr>
                <a:t>75%</a:t>
              </a:r>
              <a:endParaRPr kumimoji="0" sz="1300" b="1" i="0" u="none" strike="noStrike" kern="0" cap="none" spc="0" normalizeH="0" baseline="0" noProof="0">
                <a:ln>
                  <a:noFill/>
                </a:ln>
                <a:solidFill>
                  <a:srgbClr val="A5B7C6"/>
                </a:solidFill>
                <a:effectLst/>
                <a:uLnTx/>
                <a:uFillTx/>
                <a:latin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999"/>
        <p:cNvGrpSpPr/>
        <p:nvPr/>
      </p:nvGrpSpPr>
      <p:grpSpPr>
        <a:xfrm>
          <a:off x="0" y="0"/>
          <a:ext cx="0" cy="0"/>
          <a:chOff x="0" y="0"/>
          <a:chExt cx="0" cy="0"/>
        </a:xfrm>
      </p:grpSpPr>
      <p:grpSp>
        <p:nvGrpSpPr>
          <p:cNvPr id="10000" name="Google Shape;10000;p23"/>
          <p:cNvGrpSpPr/>
          <p:nvPr/>
        </p:nvGrpSpPr>
        <p:grpSpPr>
          <a:xfrm>
            <a:off x="1769282" y="1740552"/>
            <a:ext cx="345457" cy="303665"/>
            <a:chOff x="4357191" y="1716978"/>
            <a:chExt cx="352004" cy="309420"/>
          </a:xfrm>
        </p:grpSpPr>
        <p:sp>
          <p:nvSpPr>
            <p:cNvPr id="10001" name="Google Shape;10001;p23"/>
            <p:cNvSpPr/>
            <p:nvPr/>
          </p:nvSpPr>
          <p:spPr>
            <a:xfrm>
              <a:off x="4357191" y="1716978"/>
              <a:ext cx="228255" cy="309420"/>
            </a:xfrm>
            <a:custGeom>
              <a:avLst/>
              <a:gdLst/>
              <a:ahLst/>
              <a:cxnLst/>
              <a:rect l="l" t="t" r="r" b="b"/>
              <a:pathLst>
                <a:path w="14092" h="19100" extrusionOk="0">
                  <a:moveTo>
                    <a:pt x="11545" y="8277"/>
                  </a:moveTo>
                  <a:cubicBezTo>
                    <a:pt x="12248" y="8277"/>
                    <a:pt x="12818" y="8847"/>
                    <a:pt x="12818" y="9550"/>
                  </a:cubicBezTo>
                  <a:cubicBezTo>
                    <a:pt x="12818" y="10254"/>
                    <a:pt x="12248" y="10824"/>
                    <a:pt x="11545" y="10824"/>
                  </a:cubicBezTo>
                  <a:lnTo>
                    <a:pt x="11545" y="8277"/>
                  </a:lnTo>
                  <a:close/>
                  <a:moveTo>
                    <a:pt x="3863" y="6367"/>
                  </a:moveTo>
                  <a:lnTo>
                    <a:pt x="3863" y="12732"/>
                  </a:lnTo>
                  <a:lnTo>
                    <a:pt x="1274" y="12732"/>
                  </a:lnTo>
                  <a:lnTo>
                    <a:pt x="1274" y="6367"/>
                  </a:lnTo>
                  <a:close/>
                  <a:moveTo>
                    <a:pt x="10272" y="2400"/>
                  </a:moveTo>
                  <a:lnTo>
                    <a:pt x="10272" y="16701"/>
                  </a:lnTo>
                  <a:cubicBezTo>
                    <a:pt x="9935" y="16321"/>
                    <a:pt x="9539" y="15893"/>
                    <a:pt x="9107" y="15465"/>
                  </a:cubicBezTo>
                  <a:cubicBezTo>
                    <a:pt x="7582" y="13952"/>
                    <a:pt x="6250" y="13063"/>
                    <a:pt x="5137" y="12810"/>
                  </a:cubicBezTo>
                  <a:lnTo>
                    <a:pt x="5137" y="6290"/>
                  </a:lnTo>
                  <a:cubicBezTo>
                    <a:pt x="6251" y="6038"/>
                    <a:pt x="7582" y="5149"/>
                    <a:pt x="9107" y="3636"/>
                  </a:cubicBezTo>
                  <a:cubicBezTo>
                    <a:pt x="9539" y="3206"/>
                    <a:pt x="9934" y="2780"/>
                    <a:pt x="10272" y="2400"/>
                  </a:cubicBezTo>
                  <a:close/>
                  <a:moveTo>
                    <a:pt x="10909" y="0"/>
                  </a:moveTo>
                  <a:cubicBezTo>
                    <a:pt x="10714" y="0"/>
                    <a:pt x="10524" y="90"/>
                    <a:pt x="10401" y="253"/>
                  </a:cubicBezTo>
                  <a:cubicBezTo>
                    <a:pt x="10392" y="264"/>
                    <a:pt x="9448" y="1504"/>
                    <a:pt x="8211" y="2731"/>
                  </a:cubicBezTo>
                  <a:cubicBezTo>
                    <a:pt x="6675" y="4254"/>
                    <a:pt x="5357" y="5093"/>
                    <a:pt x="4499" y="5093"/>
                  </a:cubicBezTo>
                  <a:lnTo>
                    <a:pt x="637" y="5093"/>
                  </a:lnTo>
                  <a:cubicBezTo>
                    <a:pt x="286" y="5093"/>
                    <a:pt x="0" y="5379"/>
                    <a:pt x="0" y="5729"/>
                  </a:cubicBezTo>
                  <a:lnTo>
                    <a:pt x="0" y="13370"/>
                  </a:lnTo>
                  <a:cubicBezTo>
                    <a:pt x="0" y="13721"/>
                    <a:pt x="286" y="14006"/>
                    <a:pt x="637" y="14006"/>
                  </a:cubicBezTo>
                  <a:lnTo>
                    <a:pt x="4499" y="14006"/>
                  </a:lnTo>
                  <a:cubicBezTo>
                    <a:pt x="5355" y="14006"/>
                    <a:pt x="6669" y="14841"/>
                    <a:pt x="8200" y="16358"/>
                  </a:cubicBezTo>
                  <a:cubicBezTo>
                    <a:pt x="9440" y="17586"/>
                    <a:pt x="10392" y="18835"/>
                    <a:pt x="10401" y="18847"/>
                  </a:cubicBezTo>
                  <a:cubicBezTo>
                    <a:pt x="10524" y="19009"/>
                    <a:pt x="10714" y="19099"/>
                    <a:pt x="10909" y="19099"/>
                  </a:cubicBezTo>
                  <a:cubicBezTo>
                    <a:pt x="10977" y="19099"/>
                    <a:pt x="11045" y="19089"/>
                    <a:pt x="11111" y="19066"/>
                  </a:cubicBezTo>
                  <a:cubicBezTo>
                    <a:pt x="11369" y="18979"/>
                    <a:pt x="11544" y="18736"/>
                    <a:pt x="11544" y="18463"/>
                  </a:cubicBezTo>
                  <a:lnTo>
                    <a:pt x="11544" y="12097"/>
                  </a:lnTo>
                  <a:cubicBezTo>
                    <a:pt x="12949" y="12097"/>
                    <a:pt x="14091" y="10954"/>
                    <a:pt x="14091" y="9550"/>
                  </a:cubicBezTo>
                  <a:cubicBezTo>
                    <a:pt x="14091" y="8144"/>
                    <a:pt x="12949" y="7002"/>
                    <a:pt x="11544" y="7002"/>
                  </a:cubicBezTo>
                  <a:lnTo>
                    <a:pt x="11544" y="638"/>
                  </a:lnTo>
                  <a:cubicBezTo>
                    <a:pt x="11544" y="364"/>
                    <a:pt x="11369" y="120"/>
                    <a:pt x="11111" y="33"/>
                  </a:cubicBezTo>
                  <a:cubicBezTo>
                    <a:pt x="11045" y="11"/>
                    <a:pt x="10977" y="0"/>
                    <a:pt x="109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2" name="Google Shape;10002;p23"/>
            <p:cNvSpPr/>
            <p:nvPr/>
          </p:nvSpPr>
          <p:spPr>
            <a:xfrm>
              <a:off x="4645101" y="1759325"/>
              <a:ext cx="64094" cy="224807"/>
            </a:xfrm>
            <a:custGeom>
              <a:avLst/>
              <a:gdLst/>
              <a:ahLst/>
              <a:cxnLst/>
              <a:rect l="l" t="t" r="r" b="b"/>
              <a:pathLst>
                <a:path w="3957" h="13877" extrusionOk="0">
                  <a:moveTo>
                    <a:pt x="706" y="0"/>
                  </a:moveTo>
                  <a:cubicBezTo>
                    <a:pt x="543" y="0"/>
                    <a:pt x="380" y="62"/>
                    <a:pt x="256" y="186"/>
                  </a:cubicBezTo>
                  <a:cubicBezTo>
                    <a:pt x="7" y="435"/>
                    <a:pt x="7" y="838"/>
                    <a:pt x="256" y="1087"/>
                  </a:cubicBezTo>
                  <a:cubicBezTo>
                    <a:pt x="1821" y="2651"/>
                    <a:pt x="2682" y="4728"/>
                    <a:pt x="2682" y="6936"/>
                  </a:cubicBezTo>
                  <a:cubicBezTo>
                    <a:pt x="2682" y="9143"/>
                    <a:pt x="1821" y="11219"/>
                    <a:pt x="256" y="12784"/>
                  </a:cubicBezTo>
                  <a:cubicBezTo>
                    <a:pt x="3" y="13033"/>
                    <a:pt x="0" y="13439"/>
                    <a:pt x="250" y="13690"/>
                  </a:cubicBezTo>
                  <a:cubicBezTo>
                    <a:pt x="375" y="13814"/>
                    <a:pt x="538" y="13877"/>
                    <a:pt x="701" y="13877"/>
                  </a:cubicBezTo>
                  <a:cubicBezTo>
                    <a:pt x="866" y="13877"/>
                    <a:pt x="1032" y="13813"/>
                    <a:pt x="1157" y="13686"/>
                  </a:cubicBezTo>
                  <a:cubicBezTo>
                    <a:pt x="2962" y="11879"/>
                    <a:pt x="3957" y="9483"/>
                    <a:pt x="3957" y="6936"/>
                  </a:cubicBezTo>
                  <a:cubicBezTo>
                    <a:pt x="3957" y="4388"/>
                    <a:pt x="2962" y="1992"/>
                    <a:pt x="1157" y="186"/>
                  </a:cubicBezTo>
                  <a:cubicBezTo>
                    <a:pt x="1032" y="62"/>
                    <a:pt x="869" y="0"/>
                    <a:pt x="7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3" name="Google Shape;10003;p23"/>
            <p:cNvSpPr/>
            <p:nvPr/>
          </p:nvSpPr>
          <p:spPr>
            <a:xfrm>
              <a:off x="4601481" y="1803048"/>
              <a:ext cx="45839" cy="137263"/>
            </a:xfrm>
            <a:custGeom>
              <a:avLst/>
              <a:gdLst/>
              <a:ahLst/>
              <a:cxnLst/>
              <a:rect l="l" t="t" r="r" b="b"/>
              <a:pathLst>
                <a:path w="2830" h="8473" extrusionOk="0">
                  <a:moveTo>
                    <a:pt x="699" y="1"/>
                  </a:moveTo>
                  <a:cubicBezTo>
                    <a:pt x="536" y="1"/>
                    <a:pt x="374" y="63"/>
                    <a:pt x="249" y="188"/>
                  </a:cubicBezTo>
                  <a:cubicBezTo>
                    <a:pt x="0" y="435"/>
                    <a:pt x="0" y="839"/>
                    <a:pt x="249" y="1087"/>
                  </a:cubicBezTo>
                  <a:cubicBezTo>
                    <a:pt x="1086" y="1922"/>
                    <a:pt x="1557" y="3055"/>
                    <a:pt x="1557" y="4237"/>
                  </a:cubicBezTo>
                  <a:cubicBezTo>
                    <a:pt x="1557" y="5418"/>
                    <a:pt x="1086" y="6551"/>
                    <a:pt x="249" y="7386"/>
                  </a:cubicBezTo>
                  <a:cubicBezTo>
                    <a:pt x="0" y="7635"/>
                    <a:pt x="0" y="8038"/>
                    <a:pt x="249" y="8286"/>
                  </a:cubicBezTo>
                  <a:cubicBezTo>
                    <a:pt x="374" y="8410"/>
                    <a:pt x="536" y="8472"/>
                    <a:pt x="699" y="8472"/>
                  </a:cubicBezTo>
                  <a:cubicBezTo>
                    <a:pt x="862" y="8472"/>
                    <a:pt x="1025" y="8410"/>
                    <a:pt x="1149" y="8286"/>
                  </a:cubicBezTo>
                  <a:cubicBezTo>
                    <a:pt x="2233" y="7203"/>
                    <a:pt x="2830" y="5765"/>
                    <a:pt x="2830" y="4237"/>
                  </a:cubicBezTo>
                  <a:cubicBezTo>
                    <a:pt x="2830" y="2708"/>
                    <a:pt x="2233" y="1270"/>
                    <a:pt x="1149" y="188"/>
                  </a:cubicBezTo>
                  <a:cubicBezTo>
                    <a:pt x="1025" y="63"/>
                    <a:pt x="862" y="1"/>
                    <a:pt x="6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4" name="Google Shape;10004;p23"/>
          <p:cNvGrpSpPr/>
          <p:nvPr/>
        </p:nvGrpSpPr>
        <p:grpSpPr>
          <a:xfrm>
            <a:off x="2522046" y="1719637"/>
            <a:ext cx="345457" cy="345494"/>
            <a:chOff x="3831565" y="1621495"/>
            <a:chExt cx="352004" cy="352042"/>
          </a:xfrm>
        </p:grpSpPr>
        <p:sp>
          <p:nvSpPr>
            <p:cNvPr id="10005" name="Google Shape;10005;p23"/>
            <p:cNvSpPr/>
            <p:nvPr/>
          </p:nvSpPr>
          <p:spPr>
            <a:xfrm>
              <a:off x="3831565" y="1621495"/>
              <a:ext cx="352004" cy="352042"/>
            </a:xfrm>
            <a:custGeom>
              <a:avLst/>
              <a:gdLst/>
              <a:ahLst/>
              <a:cxnLst/>
              <a:rect l="l" t="t" r="r" b="b"/>
              <a:pathLst>
                <a:path w="21732" h="21731" extrusionOk="0">
                  <a:moveTo>
                    <a:pt x="10866" y="1437"/>
                  </a:moveTo>
                  <a:lnTo>
                    <a:pt x="12377" y="2590"/>
                  </a:lnTo>
                  <a:lnTo>
                    <a:pt x="9356" y="2590"/>
                  </a:lnTo>
                  <a:lnTo>
                    <a:pt x="10866" y="1437"/>
                  </a:lnTo>
                  <a:close/>
                  <a:moveTo>
                    <a:pt x="3864" y="6719"/>
                  </a:moveTo>
                  <a:lnTo>
                    <a:pt x="3864" y="9932"/>
                  </a:lnTo>
                  <a:lnTo>
                    <a:pt x="1704" y="8321"/>
                  </a:lnTo>
                  <a:lnTo>
                    <a:pt x="3864" y="6719"/>
                  </a:lnTo>
                  <a:close/>
                  <a:moveTo>
                    <a:pt x="17870" y="6719"/>
                  </a:moveTo>
                  <a:lnTo>
                    <a:pt x="20028" y="8321"/>
                  </a:lnTo>
                  <a:lnTo>
                    <a:pt x="17870" y="9932"/>
                  </a:lnTo>
                  <a:lnTo>
                    <a:pt x="17870" y="6719"/>
                  </a:lnTo>
                  <a:close/>
                  <a:moveTo>
                    <a:pt x="16596" y="3863"/>
                  </a:moveTo>
                  <a:lnTo>
                    <a:pt x="16596" y="10884"/>
                  </a:lnTo>
                  <a:cubicBezTo>
                    <a:pt x="14364" y="12551"/>
                    <a:pt x="11861" y="14419"/>
                    <a:pt x="10866" y="15163"/>
                  </a:cubicBezTo>
                  <a:cubicBezTo>
                    <a:pt x="9871" y="14419"/>
                    <a:pt x="7369" y="12551"/>
                    <a:pt x="5137" y="10884"/>
                  </a:cubicBezTo>
                  <a:lnTo>
                    <a:pt x="5137" y="3863"/>
                  </a:lnTo>
                  <a:close/>
                  <a:moveTo>
                    <a:pt x="20458" y="9588"/>
                  </a:moveTo>
                  <a:lnTo>
                    <a:pt x="20458" y="20457"/>
                  </a:lnTo>
                  <a:lnTo>
                    <a:pt x="1275" y="20457"/>
                  </a:lnTo>
                  <a:lnTo>
                    <a:pt x="1274" y="9588"/>
                  </a:lnTo>
                  <a:lnTo>
                    <a:pt x="1274" y="9588"/>
                  </a:lnTo>
                  <a:cubicBezTo>
                    <a:pt x="3727" y="11421"/>
                    <a:pt x="9813" y="15964"/>
                    <a:pt x="10484" y="16468"/>
                  </a:cubicBezTo>
                  <a:cubicBezTo>
                    <a:pt x="10597" y="16553"/>
                    <a:pt x="10732" y="16595"/>
                    <a:pt x="10866" y="16595"/>
                  </a:cubicBezTo>
                  <a:cubicBezTo>
                    <a:pt x="11001" y="16595"/>
                    <a:pt x="11135" y="16553"/>
                    <a:pt x="11249" y="16468"/>
                  </a:cubicBezTo>
                  <a:cubicBezTo>
                    <a:pt x="11919" y="15964"/>
                    <a:pt x="18005" y="11421"/>
                    <a:pt x="20458" y="9588"/>
                  </a:cubicBezTo>
                  <a:close/>
                  <a:moveTo>
                    <a:pt x="10867" y="0"/>
                  </a:moveTo>
                  <a:cubicBezTo>
                    <a:pt x="10731" y="0"/>
                    <a:pt x="10595" y="44"/>
                    <a:pt x="10481" y="131"/>
                  </a:cubicBezTo>
                  <a:lnTo>
                    <a:pt x="7256" y="2590"/>
                  </a:lnTo>
                  <a:lnTo>
                    <a:pt x="4501" y="2590"/>
                  </a:lnTo>
                  <a:cubicBezTo>
                    <a:pt x="4501" y="2590"/>
                    <a:pt x="4500" y="2590"/>
                    <a:pt x="4499" y="2590"/>
                  </a:cubicBezTo>
                  <a:cubicBezTo>
                    <a:pt x="4148" y="2590"/>
                    <a:pt x="3865" y="2875"/>
                    <a:pt x="3865" y="3226"/>
                  </a:cubicBezTo>
                  <a:lnTo>
                    <a:pt x="3865" y="5133"/>
                  </a:lnTo>
                  <a:lnTo>
                    <a:pt x="259" y="7807"/>
                  </a:lnTo>
                  <a:cubicBezTo>
                    <a:pt x="98" y="7928"/>
                    <a:pt x="2" y="8117"/>
                    <a:pt x="1" y="8318"/>
                  </a:cubicBezTo>
                  <a:lnTo>
                    <a:pt x="1" y="21094"/>
                  </a:lnTo>
                  <a:cubicBezTo>
                    <a:pt x="1" y="21445"/>
                    <a:pt x="287" y="21730"/>
                    <a:pt x="637" y="21730"/>
                  </a:cubicBezTo>
                  <a:lnTo>
                    <a:pt x="21095" y="21730"/>
                  </a:lnTo>
                  <a:cubicBezTo>
                    <a:pt x="21447" y="21730"/>
                    <a:pt x="21731" y="21446"/>
                    <a:pt x="21731" y="21094"/>
                  </a:cubicBezTo>
                  <a:lnTo>
                    <a:pt x="21731" y="8319"/>
                  </a:lnTo>
                  <a:cubicBezTo>
                    <a:pt x="21731" y="8117"/>
                    <a:pt x="21636" y="7928"/>
                    <a:pt x="21475" y="7807"/>
                  </a:cubicBezTo>
                  <a:lnTo>
                    <a:pt x="17869" y="5133"/>
                  </a:lnTo>
                  <a:lnTo>
                    <a:pt x="17869" y="3226"/>
                  </a:lnTo>
                  <a:cubicBezTo>
                    <a:pt x="17869" y="2875"/>
                    <a:pt x="17584" y="2590"/>
                    <a:pt x="17235" y="2590"/>
                  </a:cubicBezTo>
                  <a:cubicBezTo>
                    <a:pt x="17234" y="2590"/>
                    <a:pt x="17233" y="2590"/>
                    <a:pt x="17232" y="2590"/>
                  </a:cubicBezTo>
                  <a:lnTo>
                    <a:pt x="14476" y="2590"/>
                  </a:lnTo>
                  <a:lnTo>
                    <a:pt x="11254" y="131"/>
                  </a:lnTo>
                  <a:cubicBezTo>
                    <a:pt x="11139" y="44"/>
                    <a:pt x="11003" y="0"/>
                    <a:pt x="108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6" name="Google Shape;10006;p23"/>
            <p:cNvSpPr/>
            <p:nvPr/>
          </p:nvSpPr>
          <p:spPr>
            <a:xfrm>
              <a:off x="3885908" y="1874863"/>
              <a:ext cx="71480" cy="56749"/>
            </a:xfrm>
            <a:custGeom>
              <a:avLst/>
              <a:gdLst/>
              <a:ahLst/>
              <a:cxnLst/>
              <a:rect l="l" t="t" r="r" b="b"/>
              <a:pathLst>
                <a:path w="4413" h="3503" extrusionOk="0">
                  <a:moveTo>
                    <a:pt x="3692" y="1"/>
                  </a:moveTo>
                  <a:cubicBezTo>
                    <a:pt x="3559" y="1"/>
                    <a:pt x="3425" y="42"/>
                    <a:pt x="3310" y="128"/>
                  </a:cubicBezTo>
                  <a:lnTo>
                    <a:pt x="339" y="2356"/>
                  </a:lnTo>
                  <a:cubicBezTo>
                    <a:pt x="57" y="2567"/>
                    <a:pt x="0" y="2966"/>
                    <a:pt x="212" y="3248"/>
                  </a:cubicBezTo>
                  <a:cubicBezTo>
                    <a:pt x="337" y="3414"/>
                    <a:pt x="528" y="3502"/>
                    <a:pt x="722" y="3502"/>
                  </a:cubicBezTo>
                  <a:cubicBezTo>
                    <a:pt x="855" y="3502"/>
                    <a:pt x="988" y="3461"/>
                    <a:pt x="1103" y="3375"/>
                  </a:cubicBezTo>
                  <a:lnTo>
                    <a:pt x="4073" y="1147"/>
                  </a:lnTo>
                  <a:cubicBezTo>
                    <a:pt x="4355" y="936"/>
                    <a:pt x="4412" y="537"/>
                    <a:pt x="4202" y="255"/>
                  </a:cubicBezTo>
                  <a:cubicBezTo>
                    <a:pt x="4076" y="89"/>
                    <a:pt x="3885" y="1"/>
                    <a:pt x="36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7" name="Google Shape;10007;p23"/>
            <p:cNvSpPr/>
            <p:nvPr/>
          </p:nvSpPr>
          <p:spPr>
            <a:xfrm>
              <a:off x="4057780" y="1874863"/>
              <a:ext cx="71447" cy="56749"/>
            </a:xfrm>
            <a:custGeom>
              <a:avLst/>
              <a:gdLst/>
              <a:ahLst/>
              <a:cxnLst/>
              <a:rect l="l" t="t" r="r" b="b"/>
              <a:pathLst>
                <a:path w="4411" h="3503" extrusionOk="0">
                  <a:moveTo>
                    <a:pt x="721" y="1"/>
                  </a:moveTo>
                  <a:cubicBezTo>
                    <a:pt x="528" y="1"/>
                    <a:pt x="336" y="89"/>
                    <a:pt x="211" y="255"/>
                  </a:cubicBezTo>
                  <a:cubicBezTo>
                    <a:pt x="1" y="537"/>
                    <a:pt x="57" y="936"/>
                    <a:pt x="338" y="1147"/>
                  </a:cubicBezTo>
                  <a:lnTo>
                    <a:pt x="3309" y="3375"/>
                  </a:lnTo>
                  <a:cubicBezTo>
                    <a:pt x="3423" y="3461"/>
                    <a:pt x="3558" y="3502"/>
                    <a:pt x="3691" y="3502"/>
                  </a:cubicBezTo>
                  <a:cubicBezTo>
                    <a:pt x="3885" y="3502"/>
                    <a:pt x="4076" y="3414"/>
                    <a:pt x="4201" y="3248"/>
                  </a:cubicBezTo>
                  <a:cubicBezTo>
                    <a:pt x="4411" y="2966"/>
                    <a:pt x="4354" y="2567"/>
                    <a:pt x="4074" y="2356"/>
                  </a:cubicBezTo>
                  <a:lnTo>
                    <a:pt x="1103" y="128"/>
                  </a:lnTo>
                  <a:cubicBezTo>
                    <a:pt x="988" y="42"/>
                    <a:pt x="854" y="1"/>
                    <a:pt x="7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8" name="Google Shape;10008;p23"/>
            <p:cNvSpPr/>
            <p:nvPr/>
          </p:nvSpPr>
          <p:spPr>
            <a:xfrm>
              <a:off x="3956011" y="1725305"/>
              <a:ext cx="103129" cy="20655"/>
            </a:xfrm>
            <a:custGeom>
              <a:avLst/>
              <a:gdLst/>
              <a:ahLst/>
              <a:cxnLst/>
              <a:rect l="l" t="t" r="r" b="b"/>
              <a:pathLst>
                <a:path w="6367" h="1275" extrusionOk="0">
                  <a:moveTo>
                    <a:pt x="637" y="1"/>
                  </a:moveTo>
                  <a:cubicBezTo>
                    <a:pt x="285" y="1"/>
                    <a:pt x="1" y="285"/>
                    <a:pt x="1" y="637"/>
                  </a:cubicBezTo>
                  <a:cubicBezTo>
                    <a:pt x="1" y="989"/>
                    <a:pt x="285" y="1275"/>
                    <a:pt x="637" y="1275"/>
                  </a:cubicBezTo>
                  <a:lnTo>
                    <a:pt x="5730" y="1275"/>
                  </a:lnTo>
                  <a:cubicBezTo>
                    <a:pt x="6081" y="1275"/>
                    <a:pt x="6367" y="989"/>
                    <a:pt x="6367" y="637"/>
                  </a:cubicBezTo>
                  <a:cubicBezTo>
                    <a:pt x="6367" y="285"/>
                    <a:pt x="6081" y="1"/>
                    <a:pt x="57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9" name="Google Shape;10009;p23"/>
            <p:cNvSpPr/>
            <p:nvPr/>
          </p:nvSpPr>
          <p:spPr>
            <a:xfrm>
              <a:off x="3956011" y="1766566"/>
              <a:ext cx="103129" cy="20639"/>
            </a:xfrm>
            <a:custGeom>
              <a:avLst/>
              <a:gdLst/>
              <a:ahLst/>
              <a:cxnLst/>
              <a:rect l="l" t="t" r="r" b="b"/>
              <a:pathLst>
                <a:path w="6367" h="1274" extrusionOk="0">
                  <a:moveTo>
                    <a:pt x="637" y="1"/>
                  </a:moveTo>
                  <a:cubicBezTo>
                    <a:pt x="285" y="1"/>
                    <a:pt x="1" y="285"/>
                    <a:pt x="1" y="637"/>
                  </a:cubicBezTo>
                  <a:cubicBezTo>
                    <a:pt x="1" y="989"/>
                    <a:pt x="285" y="1274"/>
                    <a:pt x="637" y="1274"/>
                  </a:cubicBezTo>
                  <a:lnTo>
                    <a:pt x="5730" y="1274"/>
                  </a:lnTo>
                  <a:cubicBezTo>
                    <a:pt x="6081" y="1274"/>
                    <a:pt x="6367" y="989"/>
                    <a:pt x="6367" y="637"/>
                  </a:cubicBezTo>
                  <a:cubicBezTo>
                    <a:pt x="6367" y="285"/>
                    <a:pt x="6081" y="1"/>
                    <a:pt x="57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0" name="Google Shape;10010;p23"/>
          <p:cNvGrpSpPr/>
          <p:nvPr/>
        </p:nvGrpSpPr>
        <p:grpSpPr>
          <a:xfrm>
            <a:off x="3269823" y="1730433"/>
            <a:ext cx="345457" cy="323904"/>
            <a:chOff x="3360396" y="1690377"/>
            <a:chExt cx="352004" cy="330043"/>
          </a:xfrm>
        </p:grpSpPr>
        <p:sp>
          <p:nvSpPr>
            <p:cNvPr id="10011" name="Google Shape;10011;p23"/>
            <p:cNvSpPr/>
            <p:nvPr/>
          </p:nvSpPr>
          <p:spPr>
            <a:xfrm>
              <a:off x="3360396" y="1690377"/>
              <a:ext cx="352004" cy="330043"/>
            </a:xfrm>
            <a:custGeom>
              <a:avLst/>
              <a:gdLst/>
              <a:ahLst/>
              <a:cxnLst/>
              <a:rect l="l" t="t" r="r" b="b"/>
              <a:pathLst>
                <a:path w="21732" h="20373" extrusionOk="0">
                  <a:moveTo>
                    <a:pt x="20457" y="1274"/>
                  </a:moveTo>
                  <a:lnTo>
                    <a:pt x="20457" y="14006"/>
                  </a:lnTo>
                  <a:lnTo>
                    <a:pt x="1274" y="14006"/>
                  </a:lnTo>
                  <a:lnTo>
                    <a:pt x="1274" y="1274"/>
                  </a:lnTo>
                  <a:close/>
                  <a:moveTo>
                    <a:pt x="20457" y="15279"/>
                  </a:moveTo>
                  <a:lnTo>
                    <a:pt x="20457" y="19099"/>
                  </a:lnTo>
                  <a:lnTo>
                    <a:pt x="1274" y="19099"/>
                  </a:lnTo>
                  <a:lnTo>
                    <a:pt x="1274" y="15279"/>
                  </a:lnTo>
                  <a:close/>
                  <a:moveTo>
                    <a:pt x="635" y="1"/>
                  </a:moveTo>
                  <a:cubicBezTo>
                    <a:pt x="284" y="1"/>
                    <a:pt x="1" y="286"/>
                    <a:pt x="1" y="637"/>
                  </a:cubicBezTo>
                  <a:lnTo>
                    <a:pt x="1" y="19736"/>
                  </a:lnTo>
                  <a:cubicBezTo>
                    <a:pt x="1" y="20088"/>
                    <a:pt x="285" y="20372"/>
                    <a:pt x="637" y="20372"/>
                  </a:cubicBezTo>
                  <a:lnTo>
                    <a:pt x="21094" y="20372"/>
                  </a:lnTo>
                  <a:cubicBezTo>
                    <a:pt x="21446" y="20372"/>
                    <a:pt x="21731" y="20088"/>
                    <a:pt x="21731" y="19736"/>
                  </a:cubicBezTo>
                  <a:lnTo>
                    <a:pt x="21731" y="637"/>
                  </a:lnTo>
                  <a:cubicBezTo>
                    <a:pt x="21731" y="286"/>
                    <a:pt x="21447" y="1"/>
                    <a:pt x="21096" y="1"/>
                  </a:cubicBezTo>
                  <a:cubicBezTo>
                    <a:pt x="21095" y="1"/>
                    <a:pt x="21094" y="1"/>
                    <a:pt x="21094" y="1"/>
                  </a:cubicBezTo>
                  <a:lnTo>
                    <a:pt x="637" y="1"/>
                  </a:lnTo>
                  <a:cubicBezTo>
                    <a:pt x="637" y="1"/>
                    <a:pt x="636" y="1"/>
                    <a:pt x="6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2" name="Google Shape;10012;p23"/>
            <p:cNvSpPr/>
            <p:nvPr/>
          </p:nvSpPr>
          <p:spPr>
            <a:xfrm>
              <a:off x="3401635" y="1937897"/>
              <a:ext cx="269510" cy="61900"/>
            </a:xfrm>
            <a:custGeom>
              <a:avLst/>
              <a:gdLst/>
              <a:ahLst/>
              <a:cxnLst/>
              <a:rect l="l" t="t" r="r" b="b"/>
              <a:pathLst>
                <a:path w="16639" h="3821" extrusionOk="0">
                  <a:moveTo>
                    <a:pt x="13412" y="0"/>
                  </a:moveTo>
                  <a:cubicBezTo>
                    <a:pt x="13061" y="0"/>
                    <a:pt x="12776" y="285"/>
                    <a:pt x="12776" y="637"/>
                  </a:cubicBezTo>
                  <a:lnTo>
                    <a:pt x="12776" y="1273"/>
                  </a:lnTo>
                  <a:lnTo>
                    <a:pt x="637" y="1273"/>
                  </a:lnTo>
                  <a:cubicBezTo>
                    <a:pt x="285" y="1273"/>
                    <a:pt x="1" y="1559"/>
                    <a:pt x="1" y="1911"/>
                  </a:cubicBezTo>
                  <a:cubicBezTo>
                    <a:pt x="1" y="2262"/>
                    <a:pt x="285" y="2547"/>
                    <a:pt x="637" y="2547"/>
                  </a:cubicBezTo>
                  <a:lnTo>
                    <a:pt x="12776" y="2547"/>
                  </a:lnTo>
                  <a:lnTo>
                    <a:pt x="12776" y="3184"/>
                  </a:lnTo>
                  <a:cubicBezTo>
                    <a:pt x="12776" y="3536"/>
                    <a:pt x="13061" y="3820"/>
                    <a:pt x="13412" y="3820"/>
                  </a:cubicBezTo>
                  <a:cubicBezTo>
                    <a:pt x="13764" y="3820"/>
                    <a:pt x="14050" y="3536"/>
                    <a:pt x="14050" y="3184"/>
                  </a:cubicBezTo>
                  <a:lnTo>
                    <a:pt x="14050" y="2547"/>
                  </a:lnTo>
                  <a:lnTo>
                    <a:pt x="16002" y="2547"/>
                  </a:lnTo>
                  <a:cubicBezTo>
                    <a:pt x="16352" y="2547"/>
                    <a:pt x="16638" y="2262"/>
                    <a:pt x="16638" y="1910"/>
                  </a:cubicBezTo>
                  <a:cubicBezTo>
                    <a:pt x="16638" y="1558"/>
                    <a:pt x="16352" y="1273"/>
                    <a:pt x="16002" y="1273"/>
                  </a:cubicBezTo>
                  <a:lnTo>
                    <a:pt x="14050" y="1273"/>
                  </a:lnTo>
                  <a:lnTo>
                    <a:pt x="14050" y="637"/>
                  </a:lnTo>
                  <a:cubicBezTo>
                    <a:pt x="14050" y="285"/>
                    <a:pt x="13764" y="0"/>
                    <a:pt x="134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3" name="Google Shape;10013;p23"/>
            <p:cNvSpPr/>
            <p:nvPr/>
          </p:nvSpPr>
          <p:spPr>
            <a:xfrm>
              <a:off x="3484826" y="1741926"/>
              <a:ext cx="125417" cy="144423"/>
            </a:xfrm>
            <a:custGeom>
              <a:avLst/>
              <a:gdLst/>
              <a:ahLst/>
              <a:cxnLst/>
              <a:rect l="l" t="t" r="r" b="b"/>
              <a:pathLst>
                <a:path w="7743" h="8915" extrusionOk="0">
                  <a:moveTo>
                    <a:pt x="1273" y="1763"/>
                  </a:moveTo>
                  <a:lnTo>
                    <a:pt x="5766" y="4459"/>
                  </a:lnTo>
                  <a:lnTo>
                    <a:pt x="1273" y="7154"/>
                  </a:lnTo>
                  <a:lnTo>
                    <a:pt x="1273" y="1763"/>
                  </a:lnTo>
                  <a:close/>
                  <a:moveTo>
                    <a:pt x="638" y="0"/>
                  </a:moveTo>
                  <a:cubicBezTo>
                    <a:pt x="306" y="0"/>
                    <a:pt x="0" y="266"/>
                    <a:pt x="0" y="638"/>
                  </a:cubicBezTo>
                  <a:lnTo>
                    <a:pt x="0" y="8278"/>
                  </a:lnTo>
                  <a:cubicBezTo>
                    <a:pt x="0" y="8507"/>
                    <a:pt x="123" y="8719"/>
                    <a:pt x="323" y="8831"/>
                  </a:cubicBezTo>
                  <a:cubicBezTo>
                    <a:pt x="421" y="8887"/>
                    <a:pt x="529" y="8914"/>
                    <a:pt x="637" y="8914"/>
                  </a:cubicBezTo>
                  <a:cubicBezTo>
                    <a:pt x="750" y="8914"/>
                    <a:pt x="864" y="8884"/>
                    <a:pt x="965" y="8823"/>
                  </a:cubicBezTo>
                  <a:lnTo>
                    <a:pt x="7331" y="5005"/>
                  </a:lnTo>
                  <a:cubicBezTo>
                    <a:pt x="7743" y="4757"/>
                    <a:pt x="7743" y="4160"/>
                    <a:pt x="7331" y="3913"/>
                  </a:cubicBezTo>
                  <a:lnTo>
                    <a:pt x="965" y="93"/>
                  </a:lnTo>
                  <a:cubicBezTo>
                    <a:pt x="860" y="29"/>
                    <a:pt x="747" y="0"/>
                    <a:pt x="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14" name="Google Shape;10014;p23"/>
          <p:cNvSpPr/>
          <p:nvPr/>
        </p:nvSpPr>
        <p:spPr>
          <a:xfrm>
            <a:off x="4040361" y="1740563"/>
            <a:ext cx="346273" cy="303642"/>
          </a:xfrm>
          <a:custGeom>
            <a:avLst/>
            <a:gdLst/>
            <a:ahLst/>
            <a:cxnLst/>
            <a:rect l="l" t="t" r="r" b="b"/>
            <a:pathLst>
              <a:path w="21785" h="19100" extrusionOk="0">
                <a:moveTo>
                  <a:pt x="20513" y="2547"/>
                </a:moveTo>
                <a:lnTo>
                  <a:pt x="20513" y="5094"/>
                </a:lnTo>
                <a:lnTo>
                  <a:pt x="5147" y="5094"/>
                </a:lnTo>
                <a:lnTo>
                  <a:pt x="5147" y="2547"/>
                </a:lnTo>
                <a:lnTo>
                  <a:pt x="7737" y="2547"/>
                </a:lnTo>
                <a:lnTo>
                  <a:pt x="7737" y="3183"/>
                </a:lnTo>
                <a:cubicBezTo>
                  <a:pt x="7737" y="3535"/>
                  <a:pt x="8021" y="3820"/>
                  <a:pt x="8373" y="3820"/>
                </a:cubicBezTo>
                <a:cubicBezTo>
                  <a:pt x="8725" y="3820"/>
                  <a:pt x="9010" y="3535"/>
                  <a:pt x="9010" y="3183"/>
                </a:cubicBezTo>
                <a:lnTo>
                  <a:pt x="9010" y="2547"/>
                </a:lnTo>
                <a:lnTo>
                  <a:pt x="12193" y="2547"/>
                </a:lnTo>
                <a:lnTo>
                  <a:pt x="12193" y="3183"/>
                </a:lnTo>
                <a:cubicBezTo>
                  <a:pt x="12193" y="3535"/>
                  <a:pt x="12478" y="3820"/>
                  <a:pt x="12830" y="3820"/>
                </a:cubicBezTo>
                <a:cubicBezTo>
                  <a:pt x="13182" y="3820"/>
                  <a:pt x="13466" y="3535"/>
                  <a:pt x="13466" y="3183"/>
                </a:cubicBezTo>
                <a:lnTo>
                  <a:pt x="13466" y="2547"/>
                </a:lnTo>
                <a:lnTo>
                  <a:pt x="16692" y="2547"/>
                </a:lnTo>
                <a:lnTo>
                  <a:pt x="16692" y="3183"/>
                </a:lnTo>
                <a:cubicBezTo>
                  <a:pt x="16692" y="3535"/>
                  <a:pt x="16977" y="3820"/>
                  <a:pt x="17329" y="3820"/>
                </a:cubicBezTo>
                <a:cubicBezTo>
                  <a:pt x="17681" y="3820"/>
                  <a:pt x="17965" y="3535"/>
                  <a:pt x="17965" y="3183"/>
                </a:cubicBezTo>
                <a:lnTo>
                  <a:pt x="17965" y="2547"/>
                </a:lnTo>
                <a:close/>
                <a:moveTo>
                  <a:pt x="20499" y="6366"/>
                </a:moveTo>
                <a:cubicBezTo>
                  <a:pt x="20357" y="10404"/>
                  <a:pt x="18806" y="13583"/>
                  <a:pt x="17079" y="15279"/>
                </a:cubicBezTo>
                <a:lnTo>
                  <a:pt x="2139" y="15279"/>
                </a:lnTo>
                <a:cubicBezTo>
                  <a:pt x="4096" y="12785"/>
                  <a:pt x="5031" y="9536"/>
                  <a:pt x="5137" y="6366"/>
                </a:cubicBezTo>
                <a:close/>
                <a:moveTo>
                  <a:pt x="20511" y="12306"/>
                </a:moveTo>
                <a:lnTo>
                  <a:pt x="20511" y="17826"/>
                </a:lnTo>
                <a:lnTo>
                  <a:pt x="5147" y="17826"/>
                </a:lnTo>
                <a:lnTo>
                  <a:pt x="5147" y="16553"/>
                </a:lnTo>
                <a:lnTo>
                  <a:pt x="17328" y="16553"/>
                </a:lnTo>
                <a:cubicBezTo>
                  <a:pt x="17477" y="16552"/>
                  <a:pt x="17621" y="16501"/>
                  <a:pt x="17735" y="16405"/>
                </a:cubicBezTo>
                <a:cubicBezTo>
                  <a:pt x="18501" y="15767"/>
                  <a:pt x="19687" y="14250"/>
                  <a:pt x="20511" y="12306"/>
                </a:cubicBezTo>
                <a:close/>
                <a:moveTo>
                  <a:pt x="8372" y="1"/>
                </a:moveTo>
                <a:cubicBezTo>
                  <a:pt x="8021" y="1"/>
                  <a:pt x="7735" y="285"/>
                  <a:pt x="7735" y="637"/>
                </a:cubicBezTo>
                <a:lnTo>
                  <a:pt x="7735" y="1274"/>
                </a:lnTo>
                <a:lnTo>
                  <a:pt x="4511" y="1274"/>
                </a:lnTo>
                <a:cubicBezTo>
                  <a:pt x="4159" y="1274"/>
                  <a:pt x="3874" y="1558"/>
                  <a:pt x="3874" y="1910"/>
                </a:cubicBezTo>
                <a:lnTo>
                  <a:pt x="3874" y="5731"/>
                </a:lnTo>
                <a:cubicBezTo>
                  <a:pt x="3874" y="10421"/>
                  <a:pt x="1924" y="14031"/>
                  <a:pt x="283" y="15427"/>
                </a:cubicBezTo>
                <a:cubicBezTo>
                  <a:pt x="76" y="15598"/>
                  <a:pt x="1" y="15881"/>
                  <a:pt x="92" y="16133"/>
                </a:cubicBezTo>
                <a:cubicBezTo>
                  <a:pt x="182" y="16385"/>
                  <a:pt x="422" y="16552"/>
                  <a:pt x="690" y="16552"/>
                </a:cubicBezTo>
                <a:lnTo>
                  <a:pt x="690" y="16553"/>
                </a:lnTo>
                <a:lnTo>
                  <a:pt x="3874" y="16553"/>
                </a:lnTo>
                <a:lnTo>
                  <a:pt x="3874" y="18463"/>
                </a:lnTo>
                <a:cubicBezTo>
                  <a:pt x="3874" y="18815"/>
                  <a:pt x="4159" y="19099"/>
                  <a:pt x="4511" y="19099"/>
                </a:cubicBezTo>
                <a:lnTo>
                  <a:pt x="21148" y="19099"/>
                </a:lnTo>
                <a:cubicBezTo>
                  <a:pt x="21500" y="19099"/>
                  <a:pt x="21784" y="18815"/>
                  <a:pt x="21784" y="18463"/>
                </a:cubicBezTo>
                <a:lnTo>
                  <a:pt x="21784" y="1910"/>
                </a:lnTo>
                <a:cubicBezTo>
                  <a:pt x="21784" y="1558"/>
                  <a:pt x="21500" y="1274"/>
                  <a:pt x="21148" y="1274"/>
                </a:cubicBezTo>
                <a:lnTo>
                  <a:pt x="17964" y="1274"/>
                </a:lnTo>
                <a:lnTo>
                  <a:pt x="17964" y="637"/>
                </a:lnTo>
                <a:cubicBezTo>
                  <a:pt x="17964" y="285"/>
                  <a:pt x="17680" y="1"/>
                  <a:pt x="17328" y="1"/>
                </a:cubicBezTo>
                <a:cubicBezTo>
                  <a:pt x="16976" y="1"/>
                  <a:pt x="16691" y="285"/>
                  <a:pt x="16691" y="637"/>
                </a:cubicBezTo>
                <a:lnTo>
                  <a:pt x="16691" y="1274"/>
                </a:lnTo>
                <a:lnTo>
                  <a:pt x="13465" y="1274"/>
                </a:lnTo>
                <a:lnTo>
                  <a:pt x="13465" y="637"/>
                </a:lnTo>
                <a:cubicBezTo>
                  <a:pt x="13465" y="285"/>
                  <a:pt x="13181" y="1"/>
                  <a:pt x="12829" y="1"/>
                </a:cubicBezTo>
                <a:cubicBezTo>
                  <a:pt x="12477" y="1"/>
                  <a:pt x="12192" y="285"/>
                  <a:pt x="12192" y="637"/>
                </a:cubicBezTo>
                <a:lnTo>
                  <a:pt x="12192" y="1274"/>
                </a:lnTo>
                <a:lnTo>
                  <a:pt x="9010" y="1274"/>
                </a:lnTo>
                <a:lnTo>
                  <a:pt x="9010" y="637"/>
                </a:lnTo>
                <a:cubicBezTo>
                  <a:pt x="9010" y="285"/>
                  <a:pt x="8724" y="1"/>
                  <a:pt x="8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15" name="Google Shape;10015;p23"/>
          <p:cNvGrpSpPr/>
          <p:nvPr/>
        </p:nvGrpSpPr>
        <p:grpSpPr>
          <a:xfrm>
            <a:off x="4772952" y="1750672"/>
            <a:ext cx="345457" cy="283426"/>
            <a:chOff x="3714862" y="2916604"/>
            <a:chExt cx="352004" cy="288797"/>
          </a:xfrm>
        </p:grpSpPr>
        <p:sp>
          <p:nvSpPr>
            <p:cNvPr id="10016" name="Google Shape;10016;p23"/>
            <p:cNvSpPr/>
            <p:nvPr/>
          </p:nvSpPr>
          <p:spPr>
            <a:xfrm>
              <a:off x="3714862" y="2916604"/>
              <a:ext cx="352004" cy="288797"/>
            </a:xfrm>
            <a:custGeom>
              <a:avLst/>
              <a:gdLst/>
              <a:ahLst/>
              <a:cxnLst/>
              <a:rect l="l" t="t" r="r" b="b"/>
              <a:pathLst>
                <a:path w="21732" h="17827" extrusionOk="0">
                  <a:moveTo>
                    <a:pt x="14293" y="1273"/>
                  </a:moveTo>
                  <a:lnTo>
                    <a:pt x="15390" y="3467"/>
                  </a:lnTo>
                  <a:cubicBezTo>
                    <a:pt x="15497" y="3683"/>
                    <a:pt x="15718" y="3819"/>
                    <a:pt x="15959" y="3819"/>
                  </a:cubicBezTo>
                  <a:lnTo>
                    <a:pt x="20458" y="3819"/>
                  </a:lnTo>
                  <a:lnTo>
                    <a:pt x="20458" y="6367"/>
                  </a:lnTo>
                  <a:lnTo>
                    <a:pt x="14231" y="6367"/>
                  </a:lnTo>
                  <a:cubicBezTo>
                    <a:pt x="13270" y="5518"/>
                    <a:pt x="12068" y="5093"/>
                    <a:pt x="10866" y="5093"/>
                  </a:cubicBezTo>
                  <a:cubicBezTo>
                    <a:pt x="9664" y="5093"/>
                    <a:pt x="8462" y="5518"/>
                    <a:pt x="7501" y="6367"/>
                  </a:cubicBezTo>
                  <a:lnTo>
                    <a:pt x="1274" y="6367"/>
                  </a:lnTo>
                  <a:lnTo>
                    <a:pt x="1274" y="3819"/>
                  </a:lnTo>
                  <a:lnTo>
                    <a:pt x="5773" y="3819"/>
                  </a:lnTo>
                  <a:cubicBezTo>
                    <a:pt x="6015" y="3819"/>
                    <a:pt x="6235" y="3683"/>
                    <a:pt x="6343" y="3467"/>
                  </a:cubicBezTo>
                  <a:lnTo>
                    <a:pt x="7440" y="1273"/>
                  </a:lnTo>
                  <a:close/>
                  <a:moveTo>
                    <a:pt x="6457" y="7640"/>
                  </a:moveTo>
                  <a:cubicBezTo>
                    <a:pt x="5545" y="9216"/>
                    <a:pt x="5545" y="11158"/>
                    <a:pt x="6457" y="12733"/>
                  </a:cubicBezTo>
                  <a:lnTo>
                    <a:pt x="1274" y="12733"/>
                  </a:lnTo>
                  <a:lnTo>
                    <a:pt x="1274" y="7640"/>
                  </a:lnTo>
                  <a:close/>
                  <a:moveTo>
                    <a:pt x="20458" y="7641"/>
                  </a:moveTo>
                  <a:lnTo>
                    <a:pt x="20458" y="12733"/>
                  </a:lnTo>
                  <a:lnTo>
                    <a:pt x="15275" y="12733"/>
                  </a:lnTo>
                  <a:cubicBezTo>
                    <a:pt x="16187" y="11158"/>
                    <a:pt x="16187" y="9216"/>
                    <a:pt x="15275" y="7641"/>
                  </a:cubicBezTo>
                  <a:close/>
                  <a:moveTo>
                    <a:pt x="10866" y="6367"/>
                  </a:moveTo>
                  <a:cubicBezTo>
                    <a:pt x="12971" y="6367"/>
                    <a:pt x="14686" y="8082"/>
                    <a:pt x="14686" y="10187"/>
                  </a:cubicBezTo>
                  <a:cubicBezTo>
                    <a:pt x="14686" y="12292"/>
                    <a:pt x="12971" y="14007"/>
                    <a:pt x="10866" y="14007"/>
                  </a:cubicBezTo>
                  <a:cubicBezTo>
                    <a:pt x="8761" y="14007"/>
                    <a:pt x="7046" y="12292"/>
                    <a:pt x="7046" y="10187"/>
                  </a:cubicBezTo>
                  <a:cubicBezTo>
                    <a:pt x="7046" y="8080"/>
                    <a:pt x="8761" y="6367"/>
                    <a:pt x="10866" y="6367"/>
                  </a:cubicBezTo>
                  <a:close/>
                  <a:moveTo>
                    <a:pt x="20458" y="14007"/>
                  </a:moveTo>
                  <a:lnTo>
                    <a:pt x="20458" y="16553"/>
                  </a:lnTo>
                  <a:lnTo>
                    <a:pt x="1274" y="16553"/>
                  </a:lnTo>
                  <a:lnTo>
                    <a:pt x="1274" y="14007"/>
                  </a:lnTo>
                  <a:lnTo>
                    <a:pt x="7501" y="14007"/>
                  </a:lnTo>
                  <a:cubicBezTo>
                    <a:pt x="8462" y="14856"/>
                    <a:pt x="9664" y="15280"/>
                    <a:pt x="10866" y="15280"/>
                  </a:cubicBezTo>
                  <a:cubicBezTo>
                    <a:pt x="12068" y="15280"/>
                    <a:pt x="13270" y="14856"/>
                    <a:pt x="14231" y="14007"/>
                  </a:cubicBezTo>
                  <a:close/>
                  <a:moveTo>
                    <a:pt x="7046" y="1"/>
                  </a:moveTo>
                  <a:cubicBezTo>
                    <a:pt x="6805" y="1"/>
                    <a:pt x="6585" y="137"/>
                    <a:pt x="6477" y="353"/>
                  </a:cubicBezTo>
                  <a:lnTo>
                    <a:pt x="5380" y="2548"/>
                  </a:lnTo>
                  <a:lnTo>
                    <a:pt x="3863" y="2548"/>
                  </a:lnTo>
                  <a:lnTo>
                    <a:pt x="3863" y="1911"/>
                  </a:lnTo>
                  <a:cubicBezTo>
                    <a:pt x="3863" y="1559"/>
                    <a:pt x="3578" y="1273"/>
                    <a:pt x="3227" y="1273"/>
                  </a:cubicBezTo>
                  <a:cubicBezTo>
                    <a:pt x="2875" y="1273"/>
                    <a:pt x="2589" y="1559"/>
                    <a:pt x="2589" y="1911"/>
                  </a:cubicBezTo>
                  <a:lnTo>
                    <a:pt x="2589" y="2548"/>
                  </a:lnTo>
                  <a:lnTo>
                    <a:pt x="637" y="2548"/>
                  </a:lnTo>
                  <a:cubicBezTo>
                    <a:pt x="287" y="2548"/>
                    <a:pt x="1" y="2832"/>
                    <a:pt x="1" y="3184"/>
                  </a:cubicBezTo>
                  <a:lnTo>
                    <a:pt x="1" y="17190"/>
                  </a:lnTo>
                  <a:cubicBezTo>
                    <a:pt x="1" y="17542"/>
                    <a:pt x="287" y="17826"/>
                    <a:pt x="637" y="17826"/>
                  </a:cubicBezTo>
                  <a:lnTo>
                    <a:pt x="21095" y="17826"/>
                  </a:lnTo>
                  <a:cubicBezTo>
                    <a:pt x="21447" y="17826"/>
                    <a:pt x="21731" y="17542"/>
                    <a:pt x="21731" y="17190"/>
                  </a:cubicBezTo>
                  <a:lnTo>
                    <a:pt x="21731" y="3184"/>
                  </a:lnTo>
                  <a:cubicBezTo>
                    <a:pt x="21731" y="2832"/>
                    <a:pt x="21447" y="2548"/>
                    <a:pt x="21095" y="2548"/>
                  </a:cubicBezTo>
                  <a:lnTo>
                    <a:pt x="16352" y="2548"/>
                  </a:lnTo>
                  <a:lnTo>
                    <a:pt x="15255" y="353"/>
                  </a:lnTo>
                  <a:cubicBezTo>
                    <a:pt x="15148" y="137"/>
                    <a:pt x="14927" y="1"/>
                    <a:pt x="14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7" name="Google Shape;10017;p23"/>
            <p:cNvSpPr/>
            <p:nvPr/>
          </p:nvSpPr>
          <p:spPr>
            <a:xfrm>
              <a:off x="3859911" y="2957865"/>
              <a:ext cx="61907" cy="20639"/>
            </a:xfrm>
            <a:custGeom>
              <a:avLst/>
              <a:gdLst/>
              <a:ahLst/>
              <a:cxnLst/>
              <a:rect l="l" t="t" r="r" b="b"/>
              <a:pathLst>
                <a:path w="3822" h="1274" extrusionOk="0">
                  <a:moveTo>
                    <a:pt x="638" y="1"/>
                  </a:moveTo>
                  <a:cubicBezTo>
                    <a:pt x="286" y="1"/>
                    <a:pt x="0" y="285"/>
                    <a:pt x="0" y="637"/>
                  </a:cubicBezTo>
                  <a:cubicBezTo>
                    <a:pt x="0" y="989"/>
                    <a:pt x="286" y="1274"/>
                    <a:pt x="638" y="1274"/>
                  </a:cubicBezTo>
                  <a:lnTo>
                    <a:pt x="3185" y="1274"/>
                  </a:lnTo>
                  <a:cubicBezTo>
                    <a:pt x="3536" y="1274"/>
                    <a:pt x="3822" y="989"/>
                    <a:pt x="3822" y="637"/>
                  </a:cubicBezTo>
                  <a:cubicBezTo>
                    <a:pt x="3822" y="285"/>
                    <a:pt x="3536" y="1"/>
                    <a:pt x="31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8" name="Google Shape;10018;p23"/>
            <p:cNvSpPr/>
            <p:nvPr/>
          </p:nvSpPr>
          <p:spPr>
            <a:xfrm>
              <a:off x="3849593" y="3040356"/>
              <a:ext cx="82542" cy="82523"/>
            </a:xfrm>
            <a:custGeom>
              <a:avLst/>
              <a:gdLst/>
              <a:ahLst/>
              <a:cxnLst/>
              <a:rect l="l" t="t" r="r" b="b"/>
              <a:pathLst>
                <a:path w="5096" h="5094" extrusionOk="0">
                  <a:moveTo>
                    <a:pt x="2548" y="1275"/>
                  </a:moveTo>
                  <a:cubicBezTo>
                    <a:pt x="3063" y="1275"/>
                    <a:pt x="3527" y="1585"/>
                    <a:pt x="3724" y="2061"/>
                  </a:cubicBezTo>
                  <a:cubicBezTo>
                    <a:pt x="3922" y="2537"/>
                    <a:pt x="3813" y="3085"/>
                    <a:pt x="3449" y="3449"/>
                  </a:cubicBezTo>
                  <a:cubicBezTo>
                    <a:pt x="3205" y="3692"/>
                    <a:pt x="2879" y="3821"/>
                    <a:pt x="2548" y="3821"/>
                  </a:cubicBezTo>
                  <a:cubicBezTo>
                    <a:pt x="2384" y="3821"/>
                    <a:pt x="2219" y="3790"/>
                    <a:pt x="2061" y="3724"/>
                  </a:cubicBezTo>
                  <a:cubicBezTo>
                    <a:pt x="1585" y="3528"/>
                    <a:pt x="1275" y="3064"/>
                    <a:pt x="1275" y="2548"/>
                  </a:cubicBezTo>
                  <a:cubicBezTo>
                    <a:pt x="1275" y="1845"/>
                    <a:pt x="1845" y="1275"/>
                    <a:pt x="2548" y="1275"/>
                  </a:cubicBezTo>
                  <a:close/>
                  <a:moveTo>
                    <a:pt x="2548" y="1"/>
                  </a:moveTo>
                  <a:cubicBezTo>
                    <a:pt x="1143" y="1"/>
                    <a:pt x="1" y="1143"/>
                    <a:pt x="1" y="2548"/>
                  </a:cubicBezTo>
                  <a:cubicBezTo>
                    <a:pt x="1" y="3953"/>
                    <a:pt x="1143" y="5094"/>
                    <a:pt x="2548" y="5094"/>
                  </a:cubicBezTo>
                  <a:cubicBezTo>
                    <a:pt x="3952" y="5094"/>
                    <a:pt x="5095" y="3952"/>
                    <a:pt x="5095" y="2548"/>
                  </a:cubicBezTo>
                  <a:cubicBezTo>
                    <a:pt x="5095" y="1144"/>
                    <a:pt x="3953" y="1"/>
                    <a:pt x="2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9" name="Google Shape;10019;p23"/>
          <p:cNvGrpSpPr/>
          <p:nvPr/>
        </p:nvGrpSpPr>
        <p:grpSpPr>
          <a:xfrm>
            <a:off x="5519748" y="1740560"/>
            <a:ext cx="345441" cy="303649"/>
            <a:chOff x="3154478" y="2863128"/>
            <a:chExt cx="351988" cy="309404"/>
          </a:xfrm>
        </p:grpSpPr>
        <p:sp>
          <p:nvSpPr>
            <p:cNvPr id="10020" name="Google Shape;10020;p23"/>
            <p:cNvSpPr/>
            <p:nvPr/>
          </p:nvSpPr>
          <p:spPr>
            <a:xfrm>
              <a:off x="3154478" y="2863128"/>
              <a:ext cx="351988" cy="309404"/>
            </a:xfrm>
            <a:custGeom>
              <a:avLst/>
              <a:gdLst/>
              <a:ahLst/>
              <a:cxnLst/>
              <a:rect l="l" t="t" r="r" b="b"/>
              <a:pathLst>
                <a:path w="21731" h="19099" extrusionOk="0">
                  <a:moveTo>
                    <a:pt x="20456" y="1273"/>
                  </a:moveTo>
                  <a:lnTo>
                    <a:pt x="20456" y="5093"/>
                  </a:lnTo>
                  <a:lnTo>
                    <a:pt x="1273" y="5093"/>
                  </a:lnTo>
                  <a:lnTo>
                    <a:pt x="1273" y="1273"/>
                  </a:lnTo>
                  <a:close/>
                  <a:moveTo>
                    <a:pt x="10865" y="13367"/>
                  </a:moveTo>
                  <a:cubicBezTo>
                    <a:pt x="12271" y="13367"/>
                    <a:pt x="13413" y="14511"/>
                    <a:pt x="13413" y="15915"/>
                  </a:cubicBezTo>
                  <a:cubicBezTo>
                    <a:pt x="13415" y="16648"/>
                    <a:pt x="13099" y="17344"/>
                    <a:pt x="12547" y="17826"/>
                  </a:cubicBezTo>
                  <a:lnTo>
                    <a:pt x="9184" y="17826"/>
                  </a:lnTo>
                  <a:cubicBezTo>
                    <a:pt x="8632" y="17344"/>
                    <a:pt x="8317" y="16648"/>
                    <a:pt x="8318" y="15915"/>
                  </a:cubicBezTo>
                  <a:cubicBezTo>
                    <a:pt x="8318" y="14511"/>
                    <a:pt x="9461" y="13367"/>
                    <a:pt x="10865" y="13367"/>
                  </a:cubicBezTo>
                  <a:close/>
                  <a:moveTo>
                    <a:pt x="10865" y="10823"/>
                  </a:moveTo>
                  <a:cubicBezTo>
                    <a:pt x="13675" y="10823"/>
                    <a:pt x="15959" y="13109"/>
                    <a:pt x="15959" y="15915"/>
                  </a:cubicBezTo>
                  <a:cubicBezTo>
                    <a:pt x="15960" y="16570"/>
                    <a:pt x="15833" y="17219"/>
                    <a:pt x="15587" y="17826"/>
                  </a:cubicBezTo>
                  <a:lnTo>
                    <a:pt x="14170" y="17826"/>
                  </a:lnTo>
                  <a:cubicBezTo>
                    <a:pt x="14506" y="17245"/>
                    <a:pt x="14683" y="16586"/>
                    <a:pt x="14684" y="15915"/>
                  </a:cubicBezTo>
                  <a:cubicBezTo>
                    <a:pt x="14684" y="13809"/>
                    <a:pt x="12971" y="12096"/>
                    <a:pt x="10865" y="12096"/>
                  </a:cubicBezTo>
                  <a:cubicBezTo>
                    <a:pt x="8759" y="12096"/>
                    <a:pt x="7045" y="13809"/>
                    <a:pt x="7045" y="15915"/>
                  </a:cubicBezTo>
                  <a:cubicBezTo>
                    <a:pt x="7046" y="16586"/>
                    <a:pt x="7224" y="17245"/>
                    <a:pt x="7561" y="17826"/>
                  </a:cubicBezTo>
                  <a:lnTo>
                    <a:pt x="6144" y="17826"/>
                  </a:lnTo>
                  <a:cubicBezTo>
                    <a:pt x="5897" y="17219"/>
                    <a:pt x="5771" y="16570"/>
                    <a:pt x="5772" y="15915"/>
                  </a:cubicBezTo>
                  <a:cubicBezTo>
                    <a:pt x="5772" y="13094"/>
                    <a:pt x="8071" y="10823"/>
                    <a:pt x="10865" y="10823"/>
                  </a:cubicBezTo>
                  <a:close/>
                  <a:moveTo>
                    <a:pt x="20456" y="6367"/>
                  </a:moveTo>
                  <a:lnTo>
                    <a:pt x="20456" y="17826"/>
                  </a:lnTo>
                  <a:lnTo>
                    <a:pt x="16939" y="17826"/>
                  </a:lnTo>
                  <a:cubicBezTo>
                    <a:pt x="17070" y="17411"/>
                    <a:pt x="17157" y="16984"/>
                    <a:pt x="17200" y="16551"/>
                  </a:cubicBezTo>
                  <a:lnTo>
                    <a:pt x="18547" y="16551"/>
                  </a:lnTo>
                  <a:cubicBezTo>
                    <a:pt x="18899" y="16551"/>
                    <a:pt x="19183" y="16267"/>
                    <a:pt x="19183" y="15915"/>
                  </a:cubicBezTo>
                  <a:cubicBezTo>
                    <a:pt x="19183" y="15563"/>
                    <a:pt x="18899" y="15278"/>
                    <a:pt x="18547" y="15278"/>
                  </a:cubicBezTo>
                  <a:lnTo>
                    <a:pt x="17200" y="15278"/>
                  </a:lnTo>
                  <a:cubicBezTo>
                    <a:pt x="17075" y="14033"/>
                    <a:pt x="16586" y="12854"/>
                    <a:pt x="15792" y="11887"/>
                  </a:cubicBezTo>
                  <a:lnTo>
                    <a:pt x="16717" y="10962"/>
                  </a:lnTo>
                  <a:cubicBezTo>
                    <a:pt x="16962" y="10713"/>
                    <a:pt x="16959" y="10313"/>
                    <a:pt x="16713" y="10067"/>
                  </a:cubicBezTo>
                  <a:cubicBezTo>
                    <a:pt x="16588" y="9943"/>
                    <a:pt x="16425" y="9881"/>
                    <a:pt x="16262" y="9881"/>
                  </a:cubicBezTo>
                  <a:cubicBezTo>
                    <a:pt x="16101" y="9881"/>
                    <a:pt x="15941" y="9941"/>
                    <a:pt x="15817" y="10062"/>
                  </a:cubicBezTo>
                  <a:lnTo>
                    <a:pt x="14892" y="10987"/>
                  </a:lnTo>
                  <a:cubicBezTo>
                    <a:pt x="13925" y="10193"/>
                    <a:pt x="12746" y="9703"/>
                    <a:pt x="11501" y="9579"/>
                  </a:cubicBezTo>
                  <a:lnTo>
                    <a:pt x="11501" y="8276"/>
                  </a:lnTo>
                  <a:cubicBezTo>
                    <a:pt x="11501" y="7924"/>
                    <a:pt x="11216" y="7639"/>
                    <a:pt x="10864" y="7639"/>
                  </a:cubicBezTo>
                  <a:cubicBezTo>
                    <a:pt x="10512" y="7639"/>
                    <a:pt x="10228" y="7924"/>
                    <a:pt x="10228" y="8276"/>
                  </a:cubicBezTo>
                  <a:lnTo>
                    <a:pt x="10228" y="9580"/>
                  </a:lnTo>
                  <a:cubicBezTo>
                    <a:pt x="8984" y="9705"/>
                    <a:pt x="7803" y="10194"/>
                    <a:pt x="6836" y="10988"/>
                  </a:cubicBezTo>
                  <a:lnTo>
                    <a:pt x="5911" y="10063"/>
                  </a:lnTo>
                  <a:cubicBezTo>
                    <a:pt x="5788" y="9942"/>
                    <a:pt x="5627" y="9881"/>
                    <a:pt x="5466" y="9881"/>
                  </a:cubicBezTo>
                  <a:cubicBezTo>
                    <a:pt x="5303" y="9881"/>
                    <a:pt x="5141" y="9943"/>
                    <a:pt x="5017" y="10067"/>
                  </a:cubicBezTo>
                  <a:cubicBezTo>
                    <a:pt x="4769" y="10315"/>
                    <a:pt x="4768" y="10714"/>
                    <a:pt x="5011" y="10963"/>
                  </a:cubicBezTo>
                  <a:lnTo>
                    <a:pt x="5936" y="11888"/>
                  </a:lnTo>
                  <a:cubicBezTo>
                    <a:pt x="5142" y="12855"/>
                    <a:pt x="4653" y="14034"/>
                    <a:pt x="4528" y="15280"/>
                  </a:cubicBezTo>
                  <a:lnTo>
                    <a:pt x="3224" y="15280"/>
                  </a:lnTo>
                  <a:cubicBezTo>
                    <a:pt x="2872" y="15280"/>
                    <a:pt x="2587" y="15564"/>
                    <a:pt x="2587" y="15916"/>
                  </a:cubicBezTo>
                  <a:cubicBezTo>
                    <a:pt x="2587" y="16268"/>
                    <a:pt x="2872" y="16553"/>
                    <a:pt x="3224" y="16553"/>
                  </a:cubicBezTo>
                  <a:lnTo>
                    <a:pt x="4528" y="16553"/>
                  </a:lnTo>
                  <a:cubicBezTo>
                    <a:pt x="4572" y="16985"/>
                    <a:pt x="4659" y="17413"/>
                    <a:pt x="4789" y="17827"/>
                  </a:cubicBezTo>
                  <a:lnTo>
                    <a:pt x="1273" y="17827"/>
                  </a:lnTo>
                  <a:lnTo>
                    <a:pt x="1273" y="6367"/>
                  </a:lnTo>
                  <a:close/>
                  <a:moveTo>
                    <a:pt x="21097" y="0"/>
                  </a:moveTo>
                  <a:cubicBezTo>
                    <a:pt x="21096" y="0"/>
                    <a:pt x="21095" y="0"/>
                    <a:pt x="21094" y="0"/>
                  </a:cubicBezTo>
                  <a:lnTo>
                    <a:pt x="637" y="0"/>
                  </a:lnTo>
                  <a:cubicBezTo>
                    <a:pt x="285" y="0"/>
                    <a:pt x="0" y="285"/>
                    <a:pt x="0" y="636"/>
                  </a:cubicBezTo>
                  <a:lnTo>
                    <a:pt x="0" y="18462"/>
                  </a:lnTo>
                  <a:cubicBezTo>
                    <a:pt x="0" y="18813"/>
                    <a:pt x="285" y="19098"/>
                    <a:pt x="637" y="19098"/>
                  </a:cubicBezTo>
                  <a:lnTo>
                    <a:pt x="21094" y="19098"/>
                  </a:lnTo>
                  <a:cubicBezTo>
                    <a:pt x="21445" y="19098"/>
                    <a:pt x="21731" y="18814"/>
                    <a:pt x="21731" y="18462"/>
                  </a:cubicBezTo>
                  <a:lnTo>
                    <a:pt x="21731" y="636"/>
                  </a:lnTo>
                  <a:cubicBezTo>
                    <a:pt x="21731" y="285"/>
                    <a:pt x="21446" y="0"/>
                    <a:pt x="210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1" name="Google Shape;10021;p23"/>
            <p:cNvSpPr/>
            <p:nvPr/>
          </p:nvSpPr>
          <p:spPr>
            <a:xfrm>
              <a:off x="3320146" y="2904357"/>
              <a:ext cx="145065" cy="20639"/>
            </a:xfrm>
            <a:custGeom>
              <a:avLst/>
              <a:gdLst/>
              <a:ahLst/>
              <a:cxnLst/>
              <a:rect l="l" t="t" r="r" b="b"/>
              <a:pathLst>
                <a:path w="8956" h="1274" extrusionOk="0">
                  <a:moveTo>
                    <a:pt x="637" y="1"/>
                  </a:moveTo>
                  <a:cubicBezTo>
                    <a:pt x="285" y="1"/>
                    <a:pt x="1" y="285"/>
                    <a:pt x="1" y="637"/>
                  </a:cubicBezTo>
                  <a:cubicBezTo>
                    <a:pt x="1" y="989"/>
                    <a:pt x="285" y="1274"/>
                    <a:pt x="637" y="1274"/>
                  </a:cubicBezTo>
                  <a:lnTo>
                    <a:pt x="8319" y="1274"/>
                  </a:lnTo>
                  <a:cubicBezTo>
                    <a:pt x="8671" y="1274"/>
                    <a:pt x="8955" y="989"/>
                    <a:pt x="8955" y="637"/>
                  </a:cubicBezTo>
                  <a:cubicBezTo>
                    <a:pt x="8955" y="285"/>
                    <a:pt x="8671" y="1"/>
                    <a:pt x="8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2" name="Google Shape;10022;p23"/>
            <p:cNvSpPr/>
            <p:nvPr/>
          </p:nvSpPr>
          <p:spPr>
            <a:xfrm>
              <a:off x="3195587" y="2904357"/>
              <a:ext cx="21462" cy="20655"/>
            </a:xfrm>
            <a:custGeom>
              <a:avLst/>
              <a:gdLst/>
              <a:ahLst/>
              <a:cxnLst/>
              <a:rect l="l" t="t" r="r" b="b"/>
              <a:pathLst>
                <a:path w="1325" h="1275" extrusionOk="0">
                  <a:moveTo>
                    <a:pt x="687" y="1"/>
                  </a:moveTo>
                  <a:cubicBezTo>
                    <a:pt x="430" y="1"/>
                    <a:pt x="197" y="156"/>
                    <a:pt x="99" y="394"/>
                  </a:cubicBezTo>
                  <a:cubicBezTo>
                    <a:pt x="0" y="632"/>
                    <a:pt x="56" y="906"/>
                    <a:pt x="237" y="1087"/>
                  </a:cubicBezTo>
                  <a:cubicBezTo>
                    <a:pt x="359" y="1210"/>
                    <a:pt x="523" y="1274"/>
                    <a:pt x="688" y="1274"/>
                  </a:cubicBezTo>
                  <a:cubicBezTo>
                    <a:pt x="770" y="1274"/>
                    <a:pt x="852" y="1259"/>
                    <a:pt x="930" y="1226"/>
                  </a:cubicBezTo>
                  <a:cubicBezTo>
                    <a:pt x="1169" y="1127"/>
                    <a:pt x="1325" y="895"/>
                    <a:pt x="1325" y="637"/>
                  </a:cubicBezTo>
                  <a:cubicBezTo>
                    <a:pt x="1325"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3" name="Google Shape;10023;p23"/>
            <p:cNvSpPr/>
            <p:nvPr/>
          </p:nvSpPr>
          <p:spPr>
            <a:xfrm>
              <a:off x="3236842" y="2904357"/>
              <a:ext cx="21445" cy="20655"/>
            </a:xfrm>
            <a:custGeom>
              <a:avLst/>
              <a:gdLst/>
              <a:ahLst/>
              <a:cxnLst/>
              <a:rect l="l" t="t" r="r" b="b"/>
              <a:pathLst>
                <a:path w="1324" h="1275" extrusionOk="0">
                  <a:moveTo>
                    <a:pt x="687" y="1"/>
                  </a:moveTo>
                  <a:cubicBezTo>
                    <a:pt x="429" y="1"/>
                    <a:pt x="198" y="156"/>
                    <a:pt x="98" y="394"/>
                  </a:cubicBezTo>
                  <a:cubicBezTo>
                    <a:pt x="0" y="632"/>
                    <a:pt x="55" y="906"/>
                    <a:pt x="237" y="1087"/>
                  </a:cubicBezTo>
                  <a:cubicBezTo>
                    <a:pt x="359" y="1210"/>
                    <a:pt x="522" y="1274"/>
                    <a:pt x="688" y="1274"/>
                  </a:cubicBezTo>
                  <a:cubicBezTo>
                    <a:pt x="769"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4" name="Google Shape;10024;p23"/>
            <p:cNvSpPr/>
            <p:nvPr/>
          </p:nvSpPr>
          <p:spPr>
            <a:xfrm>
              <a:off x="3278081" y="2904357"/>
              <a:ext cx="21445" cy="20655"/>
            </a:xfrm>
            <a:custGeom>
              <a:avLst/>
              <a:gdLst/>
              <a:ahLst/>
              <a:cxnLst/>
              <a:rect l="l" t="t" r="r" b="b"/>
              <a:pathLst>
                <a:path w="1324" h="1275" extrusionOk="0">
                  <a:moveTo>
                    <a:pt x="687" y="1"/>
                  </a:moveTo>
                  <a:cubicBezTo>
                    <a:pt x="430" y="1"/>
                    <a:pt x="198" y="156"/>
                    <a:pt x="100" y="394"/>
                  </a:cubicBezTo>
                  <a:cubicBezTo>
                    <a:pt x="0" y="632"/>
                    <a:pt x="55" y="906"/>
                    <a:pt x="237" y="1087"/>
                  </a:cubicBezTo>
                  <a:cubicBezTo>
                    <a:pt x="360" y="1210"/>
                    <a:pt x="523" y="1274"/>
                    <a:pt x="688" y="1274"/>
                  </a:cubicBezTo>
                  <a:cubicBezTo>
                    <a:pt x="770"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25" name="Google Shape;10025;p23"/>
          <p:cNvGrpSpPr/>
          <p:nvPr/>
        </p:nvGrpSpPr>
        <p:grpSpPr>
          <a:xfrm>
            <a:off x="6269480" y="1740544"/>
            <a:ext cx="345441" cy="303681"/>
            <a:chOff x="2607002" y="2943318"/>
            <a:chExt cx="351988" cy="309436"/>
          </a:xfrm>
        </p:grpSpPr>
        <p:sp>
          <p:nvSpPr>
            <p:cNvPr id="10026" name="Google Shape;10026;p23"/>
            <p:cNvSpPr/>
            <p:nvPr/>
          </p:nvSpPr>
          <p:spPr>
            <a:xfrm>
              <a:off x="2607002" y="2943318"/>
              <a:ext cx="351988" cy="309436"/>
            </a:xfrm>
            <a:custGeom>
              <a:avLst/>
              <a:gdLst/>
              <a:ahLst/>
              <a:cxnLst/>
              <a:rect l="l" t="t" r="r" b="b"/>
              <a:pathLst>
                <a:path w="21731" h="19101" extrusionOk="0">
                  <a:moveTo>
                    <a:pt x="20458" y="1275"/>
                  </a:moveTo>
                  <a:lnTo>
                    <a:pt x="20458" y="5095"/>
                  </a:lnTo>
                  <a:lnTo>
                    <a:pt x="1275" y="5095"/>
                  </a:lnTo>
                  <a:lnTo>
                    <a:pt x="1275" y="1275"/>
                  </a:lnTo>
                  <a:close/>
                  <a:moveTo>
                    <a:pt x="20458" y="6368"/>
                  </a:moveTo>
                  <a:lnTo>
                    <a:pt x="20458" y="17827"/>
                  </a:lnTo>
                  <a:lnTo>
                    <a:pt x="1275" y="17827"/>
                  </a:lnTo>
                  <a:lnTo>
                    <a:pt x="1275" y="6368"/>
                  </a:lnTo>
                  <a:close/>
                  <a:moveTo>
                    <a:pt x="638" y="0"/>
                  </a:moveTo>
                  <a:cubicBezTo>
                    <a:pt x="286" y="0"/>
                    <a:pt x="0" y="286"/>
                    <a:pt x="0" y="637"/>
                  </a:cubicBezTo>
                  <a:lnTo>
                    <a:pt x="0" y="18464"/>
                  </a:lnTo>
                  <a:cubicBezTo>
                    <a:pt x="0" y="18814"/>
                    <a:pt x="286" y="19100"/>
                    <a:pt x="638" y="19100"/>
                  </a:cubicBezTo>
                  <a:lnTo>
                    <a:pt x="21094" y="19100"/>
                  </a:lnTo>
                  <a:cubicBezTo>
                    <a:pt x="21446" y="19100"/>
                    <a:pt x="21731" y="18814"/>
                    <a:pt x="21731" y="18464"/>
                  </a:cubicBezTo>
                  <a:lnTo>
                    <a:pt x="21731" y="637"/>
                  </a:lnTo>
                  <a:cubicBezTo>
                    <a:pt x="21731" y="286"/>
                    <a:pt x="21446" y="0"/>
                    <a:pt x="210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7" name="Google Shape;10027;p23"/>
            <p:cNvSpPr/>
            <p:nvPr/>
          </p:nvSpPr>
          <p:spPr>
            <a:xfrm>
              <a:off x="2669541" y="3067070"/>
              <a:ext cx="226895" cy="144407"/>
            </a:xfrm>
            <a:custGeom>
              <a:avLst/>
              <a:gdLst/>
              <a:ahLst/>
              <a:cxnLst/>
              <a:rect l="l" t="t" r="r" b="b"/>
              <a:pathLst>
                <a:path w="14008" h="8914" extrusionOk="0">
                  <a:moveTo>
                    <a:pt x="12736" y="3449"/>
                  </a:moveTo>
                  <a:lnTo>
                    <a:pt x="12734" y="7641"/>
                  </a:lnTo>
                  <a:lnTo>
                    <a:pt x="1275" y="7641"/>
                  </a:lnTo>
                  <a:lnTo>
                    <a:pt x="1275" y="7269"/>
                  </a:lnTo>
                  <a:lnTo>
                    <a:pt x="3186" y="5358"/>
                  </a:lnTo>
                  <a:lnTo>
                    <a:pt x="4645" y="6818"/>
                  </a:lnTo>
                  <a:cubicBezTo>
                    <a:pt x="4770" y="6942"/>
                    <a:pt x="4933" y="7004"/>
                    <a:pt x="5096" y="7004"/>
                  </a:cubicBezTo>
                  <a:cubicBezTo>
                    <a:pt x="5259" y="7004"/>
                    <a:pt x="5422" y="6942"/>
                    <a:pt x="5546" y="6818"/>
                  </a:cubicBezTo>
                  <a:lnTo>
                    <a:pt x="8915" y="3449"/>
                  </a:lnTo>
                  <a:lnTo>
                    <a:pt x="10375" y="4908"/>
                  </a:lnTo>
                  <a:cubicBezTo>
                    <a:pt x="10499" y="5032"/>
                    <a:pt x="10662" y="5094"/>
                    <a:pt x="10825" y="5094"/>
                  </a:cubicBezTo>
                  <a:cubicBezTo>
                    <a:pt x="10989" y="5094"/>
                    <a:pt x="11152" y="5032"/>
                    <a:pt x="11276" y="4908"/>
                  </a:cubicBezTo>
                  <a:lnTo>
                    <a:pt x="12736" y="3449"/>
                  </a:lnTo>
                  <a:close/>
                  <a:moveTo>
                    <a:pt x="638" y="0"/>
                  </a:moveTo>
                  <a:cubicBezTo>
                    <a:pt x="286" y="0"/>
                    <a:pt x="1" y="286"/>
                    <a:pt x="1" y="637"/>
                  </a:cubicBezTo>
                  <a:lnTo>
                    <a:pt x="1" y="8277"/>
                  </a:lnTo>
                  <a:cubicBezTo>
                    <a:pt x="1" y="8629"/>
                    <a:pt x="286" y="8914"/>
                    <a:pt x="637" y="8914"/>
                  </a:cubicBezTo>
                  <a:lnTo>
                    <a:pt x="13371" y="8914"/>
                  </a:lnTo>
                  <a:cubicBezTo>
                    <a:pt x="13721" y="8914"/>
                    <a:pt x="14007" y="8629"/>
                    <a:pt x="14007" y="8277"/>
                  </a:cubicBezTo>
                  <a:lnTo>
                    <a:pt x="14007" y="1911"/>
                  </a:lnTo>
                  <a:cubicBezTo>
                    <a:pt x="14007" y="1653"/>
                    <a:pt x="13851" y="1422"/>
                    <a:pt x="13614" y="1322"/>
                  </a:cubicBezTo>
                  <a:lnTo>
                    <a:pt x="13616" y="1322"/>
                  </a:lnTo>
                  <a:cubicBezTo>
                    <a:pt x="13537" y="1290"/>
                    <a:pt x="13454" y="1274"/>
                    <a:pt x="13372" y="1274"/>
                  </a:cubicBezTo>
                  <a:cubicBezTo>
                    <a:pt x="13206" y="1274"/>
                    <a:pt x="13042" y="1339"/>
                    <a:pt x="12921" y="1461"/>
                  </a:cubicBezTo>
                  <a:lnTo>
                    <a:pt x="10823" y="3557"/>
                  </a:lnTo>
                  <a:lnTo>
                    <a:pt x="9364" y="2098"/>
                  </a:lnTo>
                  <a:cubicBezTo>
                    <a:pt x="9240" y="1973"/>
                    <a:pt x="9077" y="1911"/>
                    <a:pt x="8914" y="1911"/>
                  </a:cubicBezTo>
                  <a:cubicBezTo>
                    <a:pt x="8751" y="1911"/>
                    <a:pt x="8589" y="1973"/>
                    <a:pt x="8464" y="2098"/>
                  </a:cubicBezTo>
                  <a:lnTo>
                    <a:pt x="5094" y="5467"/>
                  </a:lnTo>
                  <a:lnTo>
                    <a:pt x="3634" y="4007"/>
                  </a:lnTo>
                  <a:cubicBezTo>
                    <a:pt x="3510" y="3883"/>
                    <a:pt x="3347" y="3821"/>
                    <a:pt x="3184" y="3821"/>
                  </a:cubicBezTo>
                  <a:cubicBezTo>
                    <a:pt x="3022" y="3821"/>
                    <a:pt x="2859" y="3883"/>
                    <a:pt x="2734" y="4007"/>
                  </a:cubicBezTo>
                  <a:lnTo>
                    <a:pt x="1275" y="5467"/>
                  </a:lnTo>
                  <a:lnTo>
                    <a:pt x="1275" y="637"/>
                  </a:lnTo>
                  <a:cubicBezTo>
                    <a:pt x="1275" y="286"/>
                    <a:pt x="989" y="0"/>
                    <a:pt x="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8" name="Google Shape;10028;p23"/>
            <p:cNvSpPr/>
            <p:nvPr/>
          </p:nvSpPr>
          <p:spPr>
            <a:xfrm>
              <a:off x="2772686" y="2984579"/>
              <a:ext cx="145065" cy="20639"/>
            </a:xfrm>
            <a:custGeom>
              <a:avLst/>
              <a:gdLst/>
              <a:ahLst/>
              <a:cxnLst/>
              <a:rect l="l" t="t" r="r" b="b"/>
              <a:pathLst>
                <a:path w="8956" h="1274" extrusionOk="0">
                  <a:moveTo>
                    <a:pt x="637" y="1"/>
                  </a:moveTo>
                  <a:cubicBezTo>
                    <a:pt x="286" y="1"/>
                    <a:pt x="0" y="285"/>
                    <a:pt x="0" y="637"/>
                  </a:cubicBezTo>
                  <a:cubicBezTo>
                    <a:pt x="0" y="989"/>
                    <a:pt x="286" y="1274"/>
                    <a:pt x="637" y="1274"/>
                  </a:cubicBezTo>
                  <a:lnTo>
                    <a:pt x="8319" y="1274"/>
                  </a:lnTo>
                  <a:cubicBezTo>
                    <a:pt x="8671" y="1274"/>
                    <a:pt x="8956" y="989"/>
                    <a:pt x="8956" y="637"/>
                  </a:cubicBezTo>
                  <a:cubicBezTo>
                    <a:pt x="8956" y="285"/>
                    <a:pt x="8671" y="1"/>
                    <a:pt x="8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9" name="Google Shape;10029;p23"/>
            <p:cNvSpPr/>
            <p:nvPr/>
          </p:nvSpPr>
          <p:spPr>
            <a:xfrm>
              <a:off x="2648127" y="2984579"/>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0" name="Google Shape;10030;p23"/>
            <p:cNvSpPr/>
            <p:nvPr/>
          </p:nvSpPr>
          <p:spPr>
            <a:xfrm>
              <a:off x="2689366" y="2984579"/>
              <a:ext cx="21478" cy="20639"/>
            </a:xfrm>
            <a:custGeom>
              <a:avLst/>
              <a:gdLst/>
              <a:ahLst/>
              <a:cxnLst/>
              <a:rect l="l" t="t" r="r" b="b"/>
              <a:pathLst>
                <a:path w="1326" h="1274" extrusionOk="0">
                  <a:moveTo>
                    <a:pt x="689" y="1"/>
                  </a:moveTo>
                  <a:cubicBezTo>
                    <a:pt x="431" y="1"/>
                    <a:pt x="198" y="155"/>
                    <a:pt x="100" y="394"/>
                  </a:cubicBezTo>
                  <a:cubicBezTo>
                    <a:pt x="1" y="630"/>
                    <a:pt x="56" y="904"/>
                    <a:pt x="237" y="1087"/>
                  </a:cubicBezTo>
                  <a:cubicBezTo>
                    <a:pt x="359" y="1209"/>
                    <a:pt x="522" y="1274"/>
                    <a:pt x="687" y="1274"/>
                  </a:cubicBezTo>
                  <a:cubicBezTo>
                    <a:pt x="769" y="1274"/>
                    <a:pt x="852" y="1258"/>
                    <a:pt x="931" y="1225"/>
                  </a:cubicBezTo>
                  <a:cubicBezTo>
                    <a:pt x="1169" y="1127"/>
                    <a:pt x="1324" y="894"/>
                    <a:pt x="1325" y="637"/>
                  </a:cubicBezTo>
                  <a:cubicBezTo>
                    <a:pt x="1325" y="285"/>
                    <a:pt x="1039" y="1"/>
                    <a:pt x="6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1" name="Google Shape;10031;p23"/>
            <p:cNvSpPr/>
            <p:nvPr/>
          </p:nvSpPr>
          <p:spPr>
            <a:xfrm>
              <a:off x="2730621" y="2984579"/>
              <a:ext cx="21462" cy="20639"/>
            </a:xfrm>
            <a:custGeom>
              <a:avLst/>
              <a:gdLst/>
              <a:ahLst/>
              <a:cxnLst/>
              <a:rect l="l" t="t" r="r" b="b"/>
              <a:pathLst>
                <a:path w="1325" h="1274" extrusionOk="0">
                  <a:moveTo>
                    <a:pt x="688" y="1"/>
                  </a:moveTo>
                  <a:cubicBezTo>
                    <a:pt x="430" y="1"/>
                    <a:pt x="198" y="155"/>
                    <a:pt x="99" y="394"/>
                  </a:cubicBezTo>
                  <a:cubicBezTo>
                    <a:pt x="1" y="632"/>
                    <a:pt x="55" y="904"/>
                    <a:pt x="238" y="1087"/>
                  </a:cubicBezTo>
                  <a:cubicBezTo>
                    <a:pt x="359" y="1209"/>
                    <a:pt x="521" y="1274"/>
                    <a:pt x="687" y="1274"/>
                  </a:cubicBezTo>
                  <a:cubicBezTo>
                    <a:pt x="769" y="1274"/>
                    <a:pt x="852" y="1258"/>
                    <a:pt x="931" y="1225"/>
                  </a:cubicBezTo>
                  <a:cubicBezTo>
                    <a:pt x="1169" y="1127"/>
                    <a:pt x="1324" y="894"/>
                    <a:pt x="1324" y="637"/>
                  </a:cubicBezTo>
                  <a:cubicBezTo>
                    <a:pt x="1324" y="285"/>
                    <a:pt x="1040" y="1"/>
                    <a:pt x="6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32" name="Google Shape;10032;p23"/>
          <p:cNvGrpSpPr/>
          <p:nvPr/>
        </p:nvGrpSpPr>
        <p:grpSpPr>
          <a:xfrm>
            <a:off x="7032417" y="1760791"/>
            <a:ext cx="345441" cy="263187"/>
            <a:chOff x="2066945" y="2957412"/>
            <a:chExt cx="351988" cy="268175"/>
          </a:xfrm>
        </p:grpSpPr>
        <p:sp>
          <p:nvSpPr>
            <p:cNvPr id="10033" name="Google Shape;10033;p23"/>
            <p:cNvSpPr/>
            <p:nvPr/>
          </p:nvSpPr>
          <p:spPr>
            <a:xfrm>
              <a:off x="2066945" y="2957412"/>
              <a:ext cx="351988" cy="268175"/>
            </a:xfrm>
            <a:custGeom>
              <a:avLst/>
              <a:gdLst/>
              <a:ahLst/>
              <a:cxnLst/>
              <a:rect l="l" t="t" r="r" b="b"/>
              <a:pathLst>
                <a:path w="21731" h="16554" extrusionOk="0">
                  <a:moveTo>
                    <a:pt x="5771" y="6629"/>
                  </a:moveTo>
                  <a:lnTo>
                    <a:pt x="8055" y="8913"/>
                  </a:lnTo>
                  <a:lnTo>
                    <a:pt x="7047" y="9923"/>
                  </a:lnTo>
                  <a:lnTo>
                    <a:pt x="6222" y="9100"/>
                  </a:lnTo>
                  <a:cubicBezTo>
                    <a:pt x="6098" y="8975"/>
                    <a:pt x="5935" y="8913"/>
                    <a:pt x="5772" y="8913"/>
                  </a:cubicBezTo>
                  <a:cubicBezTo>
                    <a:pt x="5610" y="8913"/>
                    <a:pt x="5447" y="8975"/>
                    <a:pt x="5323" y="9100"/>
                  </a:cubicBezTo>
                  <a:lnTo>
                    <a:pt x="4499" y="9923"/>
                  </a:lnTo>
                  <a:lnTo>
                    <a:pt x="3478" y="8903"/>
                  </a:lnTo>
                  <a:lnTo>
                    <a:pt x="5771" y="6629"/>
                  </a:lnTo>
                  <a:close/>
                  <a:moveTo>
                    <a:pt x="15960" y="7902"/>
                  </a:moveTo>
                  <a:lnTo>
                    <a:pt x="16974" y="8908"/>
                  </a:lnTo>
                  <a:lnTo>
                    <a:pt x="15959" y="9923"/>
                  </a:lnTo>
                  <a:lnTo>
                    <a:pt x="14949" y="8913"/>
                  </a:lnTo>
                  <a:lnTo>
                    <a:pt x="15960" y="7902"/>
                  </a:lnTo>
                  <a:close/>
                  <a:moveTo>
                    <a:pt x="20458" y="1274"/>
                  </a:moveTo>
                  <a:lnTo>
                    <a:pt x="20457" y="10568"/>
                  </a:lnTo>
                  <a:lnTo>
                    <a:pt x="16406" y="6552"/>
                  </a:lnTo>
                  <a:cubicBezTo>
                    <a:pt x="16282" y="6429"/>
                    <a:pt x="16120" y="6367"/>
                    <a:pt x="15958" y="6367"/>
                  </a:cubicBezTo>
                  <a:cubicBezTo>
                    <a:pt x="15795" y="6367"/>
                    <a:pt x="15632" y="6429"/>
                    <a:pt x="15508" y="6554"/>
                  </a:cubicBezTo>
                  <a:lnTo>
                    <a:pt x="11502" y="10561"/>
                  </a:lnTo>
                  <a:lnTo>
                    <a:pt x="6224" y="5281"/>
                  </a:lnTo>
                  <a:cubicBezTo>
                    <a:pt x="6099" y="5157"/>
                    <a:pt x="5936" y="5095"/>
                    <a:pt x="5773" y="5095"/>
                  </a:cubicBezTo>
                  <a:cubicBezTo>
                    <a:pt x="5611" y="5095"/>
                    <a:pt x="5449" y="5156"/>
                    <a:pt x="5325" y="5279"/>
                  </a:cubicBezTo>
                  <a:lnTo>
                    <a:pt x="1275" y="9297"/>
                  </a:lnTo>
                  <a:lnTo>
                    <a:pt x="1275" y="1274"/>
                  </a:lnTo>
                  <a:close/>
                  <a:moveTo>
                    <a:pt x="2575" y="9798"/>
                  </a:moveTo>
                  <a:lnTo>
                    <a:pt x="4050" y="11274"/>
                  </a:lnTo>
                  <a:cubicBezTo>
                    <a:pt x="4174" y="11398"/>
                    <a:pt x="4337" y="11460"/>
                    <a:pt x="4500" y="11460"/>
                  </a:cubicBezTo>
                  <a:cubicBezTo>
                    <a:pt x="4663" y="11460"/>
                    <a:pt x="4826" y="11398"/>
                    <a:pt x="4951" y="11274"/>
                  </a:cubicBezTo>
                  <a:lnTo>
                    <a:pt x="5772" y="10451"/>
                  </a:lnTo>
                  <a:lnTo>
                    <a:pt x="6597" y="11274"/>
                  </a:lnTo>
                  <a:cubicBezTo>
                    <a:pt x="6721" y="11398"/>
                    <a:pt x="6883" y="11460"/>
                    <a:pt x="7046" y="11460"/>
                  </a:cubicBezTo>
                  <a:cubicBezTo>
                    <a:pt x="7209" y="11460"/>
                    <a:pt x="7372" y="11398"/>
                    <a:pt x="7497" y="11274"/>
                  </a:cubicBezTo>
                  <a:lnTo>
                    <a:pt x="8956" y="9814"/>
                  </a:lnTo>
                  <a:lnTo>
                    <a:pt x="12963" y="13820"/>
                  </a:lnTo>
                  <a:cubicBezTo>
                    <a:pt x="13087" y="13941"/>
                    <a:pt x="13247" y="14002"/>
                    <a:pt x="13408" y="14002"/>
                  </a:cubicBezTo>
                  <a:cubicBezTo>
                    <a:pt x="13571" y="14002"/>
                    <a:pt x="13734" y="13940"/>
                    <a:pt x="13858" y="13816"/>
                  </a:cubicBezTo>
                  <a:cubicBezTo>
                    <a:pt x="14105" y="13568"/>
                    <a:pt x="14106" y="13169"/>
                    <a:pt x="13863" y="12920"/>
                  </a:cubicBezTo>
                  <a:lnTo>
                    <a:pt x="12403" y="11460"/>
                  </a:lnTo>
                  <a:lnTo>
                    <a:pt x="14049" y="9814"/>
                  </a:lnTo>
                  <a:lnTo>
                    <a:pt x="15509" y="11274"/>
                  </a:lnTo>
                  <a:cubicBezTo>
                    <a:pt x="15633" y="11398"/>
                    <a:pt x="15796" y="11460"/>
                    <a:pt x="15959" y="11460"/>
                  </a:cubicBezTo>
                  <a:cubicBezTo>
                    <a:pt x="16122" y="11460"/>
                    <a:pt x="16284" y="11398"/>
                    <a:pt x="16409" y="11274"/>
                  </a:cubicBezTo>
                  <a:lnTo>
                    <a:pt x="17879" y="9804"/>
                  </a:lnTo>
                  <a:lnTo>
                    <a:pt x="20458" y="12363"/>
                  </a:lnTo>
                  <a:lnTo>
                    <a:pt x="20458" y="15281"/>
                  </a:lnTo>
                  <a:lnTo>
                    <a:pt x="1275" y="15281"/>
                  </a:lnTo>
                  <a:lnTo>
                    <a:pt x="1275" y="11089"/>
                  </a:lnTo>
                  <a:lnTo>
                    <a:pt x="2575" y="9798"/>
                  </a:lnTo>
                  <a:close/>
                  <a:moveTo>
                    <a:pt x="637" y="1"/>
                  </a:moveTo>
                  <a:cubicBezTo>
                    <a:pt x="286" y="1"/>
                    <a:pt x="0" y="285"/>
                    <a:pt x="0" y="637"/>
                  </a:cubicBezTo>
                  <a:lnTo>
                    <a:pt x="0" y="15917"/>
                  </a:lnTo>
                  <a:cubicBezTo>
                    <a:pt x="0" y="16268"/>
                    <a:pt x="286" y="16554"/>
                    <a:pt x="637" y="16554"/>
                  </a:cubicBezTo>
                  <a:lnTo>
                    <a:pt x="21094" y="16554"/>
                  </a:lnTo>
                  <a:cubicBezTo>
                    <a:pt x="21446" y="16554"/>
                    <a:pt x="21731" y="16268"/>
                    <a:pt x="21731" y="15917"/>
                  </a:cubicBezTo>
                  <a:lnTo>
                    <a:pt x="21731" y="637"/>
                  </a:lnTo>
                  <a:cubicBezTo>
                    <a:pt x="21731" y="285"/>
                    <a:pt x="21446" y="1"/>
                    <a:pt x="210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4" name="Google Shape;10034;p23"/>
            <p:cNvSpPr/>
            <p:nvPr/>
          </p:nvSpPr>
          <p:spPr>
            <a:xfrm>
              <a:off x="2232629" y="2998673"/>
              <a:ext cx="64304" cy="61900"/>
            </a:xfrm>
            <a:custGeom>
              <a:avLst/>
              <a:gdLst/>
              <a:ahLst/>
              <a:cxnLst/>
              <a:rect l="l" t="t" r="r" b="b"/>
              <a:pathLst>
                <a:path w="3970" h="3821" extrusionOk="0">
                  <a:moveTo>
                    <a:pt x="1911" y="1273"/>
                  </a:moveTo>
                  <a:cubicBezTo>
                    <a:pt x="2168" y="1273"/>
                    <a:pt x="2401" y="1428"/>
                    <a:pt x="2498" y="1666"/>
                  </a:cubicBezTo>
                  <a:cubicBezTo>
                    <a:pt x="2596" y="1904"/>
                    <a:pt x="2542" y="2178"/>
                    <a:pt x="2361" y="2359"/>
                  </a:cubicBezTo>
                  <a:cubicBezTo>
                    <a:pt x="2239" y="2482"/>
                    <a:pt x="2075" y="2546"/>
                    <a:pt x="1909" y="2546"/>
                  </a:cubicBezTo>
                  <a:cubicBezTo>
                    <a:pt x="1827" y="2546"/>
                    <a:pt x="1745" y="2531"/>
                    <a:pt x="1666" y="2498"/>
                  </a:cubicBezTo>
                  <a:cubicBezTo>
                    <a:pt x="1429" y="2399"/>
                    <a:pt x="1273" y="2167"/>
                    <a:pt x="1273" y="1909"/>
                  </a:cubicBezTo>
                  <a:cubicBezTo>
                    <a:pt x="1274" y="1559"/>
                    <a:pt x="1559" y="1273"/>
                    <a:pt x="1911" y="1273"/>
                  </a:cubicBezTo>
                  <a:close/>
                  <a:moveTo>
                    <a:pt x="1910" y="0"/>
                  </a:moveTo>
                  <a:cubicBezTo>
                    <a:pt x="1664" y="0"/>
                    <a:pt x="1416" y="48"/>
                    <a:pt x="1179" y="145"/>
                  </a:cubicBezTo>
                  <a:cubicBezTo>
                    <a:pt x="466" y="441"/>
                    <a:pt x="0" y="1138"/>
                    <a:pt x="0" y="1911"/>
                  </a:cubicBezTo>
                  <a:cubicBezTo>
                    <a:pt x="1" y="2964"/>
                    <a:pt x="856" y="3819"/>
                    <a:pt x="1911" y="3820"/>
                  </a:cubicBezTo>
                  <a:cubicBezTo>
                    <a:pt x="2682" y="3820"/>
                    <a:pt x="3380" y="3354"/>
                    <a:pt x="3675" y="2641"/>
                  </a:cubicBezTo>
                  <a:cubicBezTo>
                    <a:pt x="3970" y="1928"/>
                    <a:pt x="3807" y="1106"/>
                    <a:pt x="3261" y="560"/>
                  </a:cubicBezTo>
                  <a:cubicBezTo>
                    <a:pt x="2895" y="194"/>
                    <a:pt x="2407" y="0"/>
                    <a:pt x="19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35" name="Google Shape;10035;p23"/>
          <p:cNvGrpSpPr/>
          <p:nvPr/>
        </p:nvGrpSpPr>
        <p:grpSpPr>
          <a:xfrm>
            <a:off x="7785422" y="1719574"/>
            <a:ext cx="345425" cy="345621"/>
            <a:chOff x="1568710" y="2927798"/>
            <a:chExt cx="351972" cy="352172"/>
          </a:xfrm>
        </p:grpSpPr>
        <p:sp>
          <p:nvSpPr>
            <p:cNvPr id="10036" name="Google Shape;10036;p23"/>
            <p:cNvSpPr/>
            <p:nvPr/>
          </p:nvSpPr>
          <p:spPr>
            <a:xfrm>
              <a:off x="1568710" y="2927798"/>
              <a:ext cx="351972" cy="352172"/>
            </a:xfrm>
            <a:custGeom>
              <a:avLst/>
              <a:gdLst/>
              <a:ahLst/>
              <a:cxnLst/>
              <a:rect l="l" t="t" r="r" b="b"/>
              <a:pathLst>
                <a:path w="21730" h="21739" extrusionOk="0">
                  <a:moveTo>
                    <a:pt x="19820" y="8963"/>
                  </a:moveTo>
                  <a:cubicBezTo>
                    <a:pt x="20170" y="8964"/>
                    <a:pt x="20456" y="9248"/>
                    <a:pt x="20456" y="9600"/>
                  </a:cubicBezTo>
                  <a:lnTo>
                    <a:pt x="20456" y="19828"/>
                  </a:lnTo>
                  <a:cubicBezTo>
                    <a:pt x="20456" y="20180"/>
                    <a:pt x="20170" y="20464"/>
                    <a:pt x="19820" y="20466"/>
                  </a:cubicBezTo>
                  <a:lnTo>
                    <a:pt x="1910" y="20466"/>
                  </a:lnTo>
                  <a:cubicBezTo>
                    <a:pt x="1558" y="20464"/>
                    <a:pt x="1273" y="20180"/>
                    <a:pt x="1273" y="19828"/>
                  </a:cubicBezTo>
                  <a:lnTo>
                    <a:pt x="1273" y="9600"/>
                  </a:lnTo>
                  <a:cubicBezTo>
                    <a:pt x="1273" y="9248"/>
                    <a:pt x="1558" y="8964"/>
                    <a:pt x="1910" y="8963"/>
                  </a:cubicBezTo>
                  <a:close/>
                  <a:moveTo>
                    <a:pt x="14688" y="1"/>
                  </a:moveTo>
                  <a:cubicBezTo>
                    <a:pt x="14450" y="1"/>
                    <a:pt x="14221" y="135"/>
                    <a:pt x="14111" y="365"/>
                  </a:cubicBezTo>
                  <a:lnTo>
                    <a:pt x="10939" y="6879"/>
                  </a:lnTo>
                  <a:lnTo>
                    <a:pt x="7612" y="355"/>
                  </a:lnTo>
                  <a:cubicBezTo>
                    <a:pt x="7499" y="135"/>
                    <a:pt x="7275" y="8"/>
                    <a:pt x="7044" y="8"/>
                  </a:cubicBezTo>
                  <a:cubicBezTo>
                    <a:pt x="6947" y="8"/>
                    <a:pt x="6848" y="31"/>
                    <a:pt x="6755" y="78"/>
                  </a:cubicBezTo>
                  <a:cubicBezTo>
                    <a:pt x="6442" y="237"/>
                    <a:pt x="6317" y="621"/>
                    <a:pt x="6477" y="934"/>
                  </a:cubicBezTo>
                  <a:lnTo>
                    <a:pt x="9925" y="7690"/>
                  </a:lnTo>
                  <a:lnTo>
                    <a:pt x="1910" y="7690"/>
                  </a:lnTo>
                  <a:cubicBezTo>
                    <a:pt x="855" y="7691"/>
                    <a:pt x="1" y="8546"/>
                    <a:pt x="0" y="9600"/>
                  </a:cubicBezTo>
                  <a:lnTo>
                    <a:pt x="0" y="19829"/>
                  </a:lnTo>
                  <a:cubicBezTo>
                    <a:pt x="1" y="20882"/>
                    <a:pt x="855" y="21737"/>
                    <a:pt x="1910" y="21739"/>
                  </a:cubicBezTo>
                  <a:lnTo>
                    <a:pt x="19820" y="21739"/>
                  </a:lnTo>
                  <a:cubicBezTo>
                    <a:pt x="20873" y="21737"/>
                    <a:pt x="21728" y="20882"/>
                    <a:pt x="21729" y="19828"/>
                  </a:cubicBezTo>
                  <a:lnTo>
                    <a:pt x="21729" y="9600"/>
                  </a:lnTo>
                  <a:cubicBezTo>
                    <a:pt x="21728" y="8546"/>
                    <a:pt x="20874" y="7691"/>
                    <a:pt x="19820" y="7690"/>
                  </a:cubicBezTo>
                  <a:lnTo>
                    <a:pt x="11961" y="7690"/>
                  </a:lnTo>
                  <a:lnTo>
                    <a:pt x="15256" y="924"/>
                  </a:lnTo>
                  <a:cubicBezTo>
                    <a:pt x="15416" y="606"/>
                    <a:pt x="15285" y="221"/>
                    <a:pt x="14966" y="65"/>
                  </a:cubicBezTo>
                  <a:cubicBezTo>
                    <a:pt x="14876" y="22"/>
                    <a:pt x="14782" y="1"/>
                    <a:pt x="146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7" name="Google Shape;10037;p23"/>
            <p:cNvSpPr/>
            <p:nvPr/>
          </p:nvSpPr>
          <p:spPr>
            <a:xfrm>
              <a:off x="1775601" y="3114244"/>
              <a:ext cx="103842" cy="20639"/>
            </a:xfrm>
            <a:custGeom>
              <a:avLst/>
              <a:gdLst/>
              <a:ahLst/>
              <a:cxnLst/>
              <a:rect l="l" t="t" r="r" b="b"/>
              <a:pathLst>
                <a:path w="6411" h="1274" extrusionOk="0">
                  <a:moveTo>
                    <a:pt x="638" y="1"/>
                  </a:moveTo>
                  <a:cubicBezTo>
                    <a:pt x="286" y="1"/>
                    <a:pt x="0" y="285"/>
                    <a:pt x="0" y="637"/>
                  </a:cubicBezTo>
                  <a:cubicBezTo>
                    <a:pt x="0" y="989"/>
                    <a:pt x="286" y="1274"/>
                    <a:pt x="638" y="1274"/>
                  </a:cubicBezTo>
                  <a:lnTo>
                    <a:pt x="5774" y="1274"/>
                  </a:lnTo>
                  <a:cubicBezTo>
                    <a:pt x="6125" y="1274"/>
                    <a:pt x="6410" y="989"/>
                    <a:pt x="6410" y="637"/>
                  </a:cubicBezTo>
                  <a:cubicBezTo>
                    <a:pt x="6410" y="285"/>
                    <a:pt x="6125" y="1"/>
                    <a:pt x="5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8" name="Google Shape;10038;p23"/>
            <p:cNvSpPr/>
            <p:nvPr/>
          </p:nvSpPr>
          <p:spPr>
            <a:xfrm>
              <a:off x="1775601" y="3155489"/>
              <a:ext cx="103842" cy="20671"/>
            </a:xfrm>
            <a:custGeom>
              <a:avLst/>
              <a:gdLst/>
              <a:ahLst/>
              <a:cxnLst/>
              <a:rect l="l" t="t" r="r" b="b"/>
              <a:pathLst>
                <a:path w="6411" h="1276" extrusionOk="0">
                  <a:moveTo>
                    <a:pt x="638" y="1"/>
                  </a:moveTo>
                  <a:cubicBezTo>
                    <a:pt x="286" y="1"/>
                    <a:pt x="0" y="285"/>
                    <a:pt x="0" y="637"/>
                  </a:cubicBezTo>
                  <a:cubicBezTo>
                    <a:pt x="0" y="989"/>
                    <a:pt x="286" y="1275"/>
                    <a:pt x="638" y="1275"/>
                  </a:cubicBezTo>
                  <a:lnTo>
                    <a:pt x="5774" y="1275"/>
                  </a:lnTo>
                  <a:cubicBezTo>
                    <a:pt x="6125" y="1275"/>
                    <a:pt x="6410" y="989"/>
                    <a:pt x="6410" y="637"/>
                  </a:cubicBezTo>
                  <a:cubicBezTo>
                    <a:pt x="6410" y="285"/>
                    <a:pt x="6125" y="1"/>
                    <a:pt x="57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9" name="Google Shape;10039;p23"/>
            <p:cNvSpPr/>
            <p:nvPr/>
          </p:nvSpPr>
          <p:spPr>
            <a:xfrm>
              <a:off x="1775601" y="3196767"/>
              <a:ext cx="103842" cy="20639"/>
            </a:xfrm>
            <a:custGeom>
              <a:avLst/>
              <a:gdLst/>
              <a:ahLst/>
              <a:cxnLst/>
              <a:rect l="l" t="t" r="r" b="b"/>
              <a:pathLst>
                <a:path w="6411" h="1274" extrusionOk="0">
                  <a:moveTo>
                    <a:pt x="638" y="0"/>
                  </a:moveTo>
                  <a:cubicBezTo>
                    <a:pt x="286" y="0"/>
                    <a:pt x="0" y="285"/>
                    <a:pt x="0" y="637"/>
                  </a:cubicBezTo>
                  <a:cubicBezTo>
                    <a:pt x="0" y="989"/>
                    <a:pt x="286" y="1273"/>
                    <a:pt x="638" y="1273"/>
                  </a:cubicBezTo>
                  <a:lnTo>
                    <a:pt x="5774" y="1273"/>
                  </a:lnTo>
                  <a:cubicBezTo>
                    <a:pt x="6125" y="1273"/>
                    <a:pt x="6410" y="989"/>
                    <a:pt x="6410" y="637"/>
                  </a:cubicBezTo>
                  <a:cubicBezTo>
                    <a:pt x="6410" y="285"/>
                    <a:pt x="6125" y="0"/>
                    <a:pt x="57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0" name="Google Shape;10040;p23"/>
            <p:cNvSpPr/>
            <p:nvPr/>
          </p:nvSpPr>
          <p:spPr>
            <a:xfrm>
              <a:off x="1649422" y="3093605"/>
              <a:ext cx="64336" cy="61900"/>
            </a:xfrm>
            <a:custGeom>
              <a:avLst/>
              <a:gdLst/>
              <a:ahLst/>
              <a:cxnLst/>
              <a:rect l="l" t="t" r="r" b="b"/>
              <a:pathLst>
                <a:path w="3972" h="3821" extrusionOk="0">
                  <a:moveTo>
                    <a:pt x="2061" y="1275"/>
                  </a:moveTo>
                  <a:cubicBezTo>
                    <a:pt x="2143" y="1275"/>
                    <a:pt x="2226" y="1291"/>
                    <a:pt x="2306" y="1324"/>
                  </a:cubicBezTo>
                  <a:cubicBezTo>
                    <a:pt x="2542" y="1422"/>
                    <a:pt x="2699" y="1653"/>
                    <a:pt x="2699" y="1911"/>
                  </a:cubicBezTo>
                  <a:cubicBezTo>
                    <a:pt x="2697" y="2263"/>
                    <a:pt x="2413" y="2548"/>
                    <a:pt x="2061" y="2548"/>
                  </a:cubicBezTo>
                  <a:cubicBezTo>
                    <a:pt x="1804" y="2548"/>
                    <a:pt x="1571" y="2393"/>
                    <a:pt x="1473" y="2155"/>
                  </a:cubicBezTo>
                  <a:cubicBezTo>
                    <a:pt x="1375" y="1917"/>
                    <a:pt x="1430" y="1643"/>
                    <a:pt x="1611" y="1461"/>
                  </a:cubicBezTo>
                  <a:cubicBezTo>
                    <a:pt x="1733" y="1340"/>
                    <a:pt x="1895" y="1275"/>
                    <a:pt x="2061" y="1275"/>
                  </a:cubicBezTo>
                  <a:close/>
                  <a:moveTo>
                    <a:pt x="2062" y="1"/>
                  </a:moveTo>
                  <a:cubicBezTo>
                    <a:pt x="1565" y="1"/>
                    <a:pt x="1077" y="195"/>
                    <a:pt x="711" y="560"/>
                  </a:cubicBezTo>
                  <a:cubicBezTo>
                    <a:pt x="165" y="1107"/>
                    <a:pt x="1" y="1929"/>
                    <a:pt x="297" y="2642"/>
                  </a:cubicBezTo>
                  <a:cubicBezTo>
                    <a:pt x="592" y="3356"/>
                    <a:pt x="1289" y="3821"/>
                    <a:pt x="2061" y="3821"/>
                  </a:cubicBezTo>
                  <a:cubicBezTo>
                    <a:pt x="3115" y="3820"/>
                    <a:pt x="3970" y="2966"/>
                    <a:pt x="3972" y="1911"/>
                  </a:cubicBezTo>
                  <a:cubicBezTo>
                    <a:pt x="3972" y="1139"/>
                    <a:pt x="3506" y="443"/>
                    <a:pt x="2793" y="146"/>
                  </a:cubicBezTo>
                  <a:cubicBezTo>
                    <a:pt x="2556" y="48"/>
                    <a:pt x="2308" y="1"/>
                    <a:pt x="20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1" name="Google Shape;10041;p23"/>
            <p:cNvSpPr/>
            <p:nvPr/>
          </p:nvSpPr>
          <p:spPr>
            <a:xfrm>
              <a:off x="1631248" y="3155489"/>
              <a:ext cx="103129" cy="61916"/>
            </a:xfrm>
            <a:custGeom>
              <a:avLst/>
              <a:gdLst/>
              <a:ahLst/>
              <a:cxnLst/>
              <a:rect l="l" t="t" r="r" b="b"/>
              <a:pathLst>
                <a:path w="6367" h="3822" extrusionOk="0">
                  <a:moveTo>
                    <a:pt x="3184" y="1"/>
                  </a:moveTo>
                  <a:cubicBezTo>
                    <a:pt x="1428" y="1"/>
                    <a:pt x="0" y="1429"/>
                    <a:pt x="0" y="3185"/>
                  </a:cubicBezTo>
                  <a:cubicBezTo>
                    <a:pt x="0" y="3537"/>
                    <a:pt x="285" y="3821"/>
                    <a:pt x="637" y="3821"/>
                  </a:cubicBezTo>
                  <a:cubicBezTo>
                    <a:pt x="989" y="3821"/>
                    <a:pt x="1273" y="3537"/>
                    <a:pt x="1273" y="3185"/>
                  </a:cubicBezTo>
                  <a:cubicBezTo>
                    <a:pt x="1264" y="2123"/>
                    <a:pt x="2122" y="1257"/>
                    <a:pt x="3183" y="1257"/>
                  </a:cubicBezTo>
                  <a:cubicBezTo>
                    <a:pt x="4245" y="1257"/>
                    <a:pt x="5103" y="2123"/>
                    <a:pt x="5094" y="3185"/>
                  </a:cubicBezTo>
                  <a:cubicBezTo>
                    <a:pt x="5094" y="3537"/>
                    <a:pt x="5378" y="3821"/>
                    <a:pt x="5730" y="3821"/>
                  </a:cubicBezTo>
                  <a:cubicBezTo>
                    <a:pt x="6082" y="3821"/>
                    <a:pt x="6367" y="3537"/>
                    <a:pt x="6367" y="3185"/>
                  </a:cubicBezTo>
                  <a:cubicBezTo>
                    <a:pt x="6367" y="1429"/>
                    <a:pt x="4939" y="1"/>
                    <a:pt x="31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42" name="Google Shape;10042;p23"/>
          <p:cNvGrpSpPr/>
          <p:nvPr/>
        </p:nvGrpSpPr>
        <p:grpSpPr>
          <a:xfrm>
            <a:off x="7781376" y="2284330"/>
            <a:ext cx="345441" cy="345494"/>
            <a:chOff x="1075480" y="3034378"/>
            <a:chExt cx="351988" cy="352042"/>
          </a:xfrm>
        </p:grpSpPr>
        <p:sp>
          <p:nvSpPr>
            <p:cNvPr id="10043" name="Google Shape;10043;p23"/>
            <p:cNvSpPr/>
            <p:nvPr/>
          </p:nvSpPr>
          <p:spPr>
            <a:xfrm>
              <a:off x="1075480" y="3034378"/>
              <a:ext cx="351988" cy="352042"/>
            </a:xfrm>
            <a:custGeom>
              <a:avLst/>
              <a:gdLst/>
              <a:ahLst/>
              <a:cxnLst/>
              <a:rect l="l" t="t" r="r" b="b"/>
              <a:pathLst>
                <a:path w="21731" h="21731" extrusionOk="0">
                  <a:moveTo>
                    <a:pt x="10866" y="1273"/>
                  </a:moveTo>
                  <a:cubicBezTo>
                    <a:pt x="16155" y="1273"/>
                    <a:pt x="20458" y="5577"/>
                    <a:pt x="20458" y="10866"/>
                  </a:cubicBezTo>
                  <a:cubicBezTo>
                    <a:pt x="20458" y="16155"/>
                    <a:pt x="16155" y="20458"/>
                    <a:pt x="10866" y="20458"/>
                  </a:cubicBezTo>
                  <a:cubicBezTo>
                    <a:pt x="5577" y="20458"/>
                    <a:pt x="1273" y="16155"/>
                    <a:pt x="1273" y="10866"/>
                  </a:cubicBezTo>
                  <a:cubicBezTo>
                    <a:pt x="1273" y="5577"/>
                    <a:pt x="5577" y="1273"/>
                    <a:pt x="10866" y="1273"/>
                  </a:cubicBezTo>
                  <a:close/>
                  <a:moveTo>
                    <a:pt x="10866" y="0"/>
                  </a:moveTo>
                  <a:cubicBezTo>
                    <a:pt x="4883" y="0"/>
                    <a:pt x="1" y="4883"/>
                    <a:pt x="1" y="10866"/>
                  </a:cubicBezTo>
                  <a:cubicBezTo>
                    <a:pt x="1" y="16848"/>
                    <a:pt x="4883" y="21731"/>
                    <a:pt x="10866" y="21731"/>
                  </a:cubicBezTo>
                  <a:cubicBezTo>
                    <a:pt x="16848" y="21731"/>
                    <a:pt x="21731" y="16848"/>
                    <a:pt x="21731" y="10866"/>
                  </a:cubicBezTo>
                  <a:cubicBezTo>
                    <a:pt x="21731" y="4883"/>
                    <a:pt x="16848" y="0"/>
                    <a:pt x="108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4" name="Google Shape;10044;p23"/>
            <p:cNvSpPr/>
            <p:nvPr/>
          </p:nvSpPr>
          <p:spPr>
            <a:xfrm>
              <a:off x="1152855" y="3287584"/>
              <a:ext cx="21445" cy="20655"/>
            </a:xfrm>
            <a:custGeom>
              <a:avLst/>
              <a:gdLst/>
              <a:ahLst/>
              <a:cxnLst/>
              <a:rect l="l" t="t" r="r" b="b"/>
              <a:pathLst>
                <a:path w="1324" h="1275" extrusionOk="0">
                  <a:moveTo>
                    <a:pt x="687" y="1"/>
                  </a:moveTo>
                  <a:cubicBezTo>
                    <a:pt x="429" y="1"/>
                    <a:pt x="196" y="156"/>
                    <a:pt x="98" y="394"/>
                  </a:cubicBezTo>
                  <a:cubicBezTo>
                    <a:pt x="0" y="632"/>
                    <a:pt x="55" y="906"/>
                    <a:pt x="236" y="1088"/>
                  </a:cubicBezTo>
                  <a:cubicBezTo>
                    <a:pt x="358" y="1210"/>
                    <a:pt x="521" y="1274"/>
                    <a:pt x="687" y="1274"/>
                  </a:cubicBezTo>
                  <a:cubicBezTo>
                    <a:pt x="769" y="1274"/>
                    <a:pt x="852" y="1258"/>
                    <a:pt x="931" y="1226"/>
                  </a:cubicBezTo>
                  <a:cubicBezTo>
                    <a:pt x="1168" y="1127"/>
                    <a:pt x="1324" y="895"/>
                    <a:pt x="1324" y="637"/>
                  </a:cubicBezTo>
                  <a:cubicBezTo>
                    <a:pt x="1324" y="287"/>
                    <a:pt x="1038"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5" name="Google Shape;10045;p23"/>
            <p:cNvSpPr/>
            <p:nvPr/>
          </p:nvSpPr>
          <p:spPr>
            <a:xfrm>
              <a:off x="1327837" y="3112559"/>
              <a:ext cx="21478" cy="20639"/>
            </a:xfrm>
            <a:custGeom>
              <a:avLst/>
              <a:gdLst/>
              <a:ahLst/>
              <a:cxnLst/>
              <a:rect l="l" t="t" r="r" b="b"/>
              <a:pathLst>
                <a:path w="1326" h="1274" extrusionOk="0">
                  <a:moveTo>
                    <a:pt x="687" y="0"/>
                  </a:moveTo>
                  <a:cubicBezTo>
                    <a:pt x="431" y="0"/>
                    <a:pt x="198" y="157"/>
                    <a:pt x="100" y="393"/>
                  </a:cubicBezTo>
                  <a:cubicBezTo>
                    <a:pt x="0" y="632"/>
                    <a:pt x="56" y="905"/>
                    <a:pt x="237" y="1088"/>
                  </a:cubicBezTo>
                  <a:cubicBezTo>
                    <a:pt x="360" y="1209"/>
                    <a:pt x="523" y="1274"/>
                    <a:pt x="688" y="1274"/>
                  </a:cubicBezTo>
                  <a:cubicBezTo>
                    <a:pt x="770" y="1274"/>
                    <a:pt x="852" y="1258"/>
                    <a:pt x="931" y="1226"/>
                  </a:cubicBezTo>
                  <a:cubicBezTo>
                    <a:pt x="1169" y="1128"/>
                    <a:pt x="1325" y="895"/>
                    <a:pt x="1325" y="638"/>
                  </a:cubicBezTo>
                  <a:cubicBezTo>
                    <a:pt x="1325" y="286"/>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6" name="Google Shape;10046;p23"/>
            <p:cNvSpPr/>
            <p:nvPr/>
          </p:nvSpPr>
          <p:spPr>
            <a:xfrm>
              <a:off x="1152855" y="3112575"/>
              <a:ext cx="22255" cy="20639"/>
            </a:xfrm>
            <a:custGeom>
              <a:avLst/>
              <a:gdLst/>
              <a:ahLst/>
              <a:cxnLst/>
              <a:rect l="l" t="t" r="r" b="b"/>
              <a:pathLst>
                <a:path w="1374" h="1274" extrusionOk="0">
                  <a:moveTo>
                    <a:pt x="687" y="0"/>
                  </a:moveTo>
                  <a:cubicBezTo>
                    <a:pt x="523" y="0"/>
                    <a:pt x="360" y="62"/>
                    <a:pt x="236" y="186"/>
                  </a:cubicBezTo>
                  <a:cubicBezTo>
                    <a:pt x="55" y="369"/>
                    <a:pt x="0" y="642"/>
                    <a:pt x="98" y="881"/>
                  </a:cubicBezTo>
                  <a:cubicBezTo>
                    <a:pt x="198" y="1118"/>
                    <a:pt x="429" y="1274"/>
                    <a:pt x="687" y="1274"/>
                  </a:cubicBezTo>
                  <a:cubicBezTo>
                    <a:pt x="944" y="1274"/>
                    <a:pt x="1177" y="1118"/>
                    <a:pt x="1275" y="881"/>
                  </a:cubicBezTo>
                  <a:cubicBezTo>
                    <a:pt x="1374" y="642"/>
                    <a:pt x="1318" y="369"/>
                    <a:pt x="1137" y="186"/>
                  </a:cubicBezTo>
                  <a:cubicBezTo>
                    <a:pt x="1013" y="62"/>
                    <a:pt x="850"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7" name="Google Shape;10047;p23"/>
            <p:cNvSpPr/>
            <p:nvPr/>
          </p:nvSpPr>
          <p:spPr>
            <a:xfrm>
              <a:off x="1327837" y="3287584"/>
              <a:ext cx="22272" cy="20639"/>
            </a:xfrm>
            <a:custGeom>
              <a:avLst/>
              <a:gdLst/>
              <a:ahLst/>
              <a:cxnLst/>
              <a:rect l="l" t="t" r="r" b="b"/>
              <a:pathLst>
                <a:path w="1375" h="1274" extrusionOk="0">
                  <a:moveTo>
                    <a:pt x="688" y="1"/>
                  </a:moveTo>
                  <a:cubicBezTo>
                    <a:pt x="525" y="1"/>
                    <a:pt x="362" y="63"/>
                    <a:pt x="237" y="187"/>
                  </a:cubicBezTo>
                  <a:cubicBezTo>
                    <a:pt x="56" y="370"/>
                    <a:pt x="0" y="644"/>
                    <a:pt x="100" y="881"/>
                  </a:cubicBezTo>
                  <a:cubicBezTo>
                    <a:pt x="198" y="1119"/>
                    <a:pt x="431" y="1274"/>
                    <a:pt x="687" y="1274"/>
                  </a:cubicBezTo>
                  <a:cubicBezTo>
                    <a:pt x="945" y="1274"/>
                    <a:pt x="1177" y="1119"/>
                    <a:pt x="1276" y="881"/>
                  </a:cubicBezTo>
                  <a:cubicBezTo>
                    <a:pt x="1374" y="644"/>
                    <a:pt x="1320" y="370"/>
                    <a:pt x="1138" y="187"/>
                  </a:cubicBezTo>
                  <a:cubicBezTo>
                    <a:pt x="1014" y="63"/>
                    <a:pt x="851" y="1"/>
                    <a:pt x="6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8" name="Google Shape;10048;p23"/>
            <p:cNvSpPr/>
            <p:nvPr/>
          </p:nvSpPr>
          <p:spPr>
            <a:xfrm>
              <a:off x="1241132" y="3076304"/>
              <a:ext cx="20668" cy="41278"/>
            </a:xfrm>
            <a:custGeom>
              <a:avLst/>
              <a:gdLst/>
              <a:ahLst/>
              <a:cxnLst/>
              <a:rect l="l" t="t" r="r" b="b"/>
              <a:pathLst>
                <a:path w="1276" h="2548" extrusionOk="0">
                  <a:moveTo>
                    <a:pt x="639" y="1"/>
                  </a:moveTo>
                  <a:cubicBezTo>
                    <a:pt x="287" y="1"/>
                    <a:pt x="2" y="287"/>
                    <a:pt x="2" y="637"/>
                  </a:cubicBezTo>
                  <a:lnTo>
                    <a:pt x="2" y="1912"/>
                  </a:lnTo>
                  <a:cubicBezTo>
                    <a:pt x="1" y="2264"/>
                    <a:pt x="287" y="2548"/>
                    <a:pt x="639" y="2548"/>
                  </a:cubicBezTo>
                  <a:cubicBezTo>
                    <a:pt x="991" y="2548"/>
                    <a:pt x="1275" y="2264"/>
                    <a:pt x="1275" y="1912"/>
                  </a:cubicBezTo>
                  <a:lnTo>
                    <a:pt x="1275" y="637"/>
                  </a:lnTo>
                  <a:cubicBezTo>
                    <a:pt x="1275" y="287"/>
                    <a:pt x="991" y="1"/>
                    <a:pt x="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9" name="Google Shape;10049;p23"/>
            <p:cNvSpPr/>
            <p:nvPr/>
          </p:nvSpPr>
          <p:spPr>
            <a:xfrm>
              <a:off x="1241164" y="3303217"/>
              <a:ext cx="20636" cy="41278"/>
            </a:xfrm>
            <a:custGeom>
              <a:avLst/>
              <a:gdLst/>
              <a:ahLst/>
              <a:cxnLst/>
              <a:rect l="l" t="t" r="r" b="b"/>
              <a:pathLst>
                <a:path w="1274" h="2548" extrusionOk="0">
                  <a:moveTo>
                    <a:pt x="637" y="0"/>
                  </a:moveTo>
                  <a:cubicBezTo>
                    <a:pt x="285" y="0"/>
                    <a:pt x="0" y="285"/>
                    <a:pt x="0" y="637"/>
                  </a:cubicBezTo>
                  <a:lnTo>
                    <a:pt x="0" y="1911"/>
                  </a:lnTo>
                  <a:cubicBezTo>
                    <a:pt x="0" y="2262"/>
                    <a:pt x="285" y="2548"/>
                    <a:pt x="637" y="2548"/>
                  </a:cubicBezTo>
                  <a:cubicBezTo>
                    <a:pt x="989" y="2548"/>
                    <a:pt x="1273" y="2262"/>
                    <a:pt x="1273" y="1911"/>
                  </a:cubicBezTo>
                  <a:lnTo>
                    <a:pt x="1273" y="637"/>
                  </a:lnTo>
                  <a:cubicBezTo>
                    <a:pt x="1273" y="285"/>
                    <a:pt x="989" y="0"/>
                    <a:pt x="6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0" name="Google Shape;10050;p23"/>
            <p:cNvSpPr/>
            <p:nvPr/>
          </p:nvSpPr>
          <p:spPr>
            <a:xfrm>
              <a:off x="1117399" y="3200088"/>
              <a:ext cx="41287" cy="20639"/>
            </a:xfrm>
            <a:custGeom>
              <a:avLst/>
              <a:gdLst/>
              <a:ahLst/>
              <a:cxnLst/>
              <a:rect l="l" t="t" r="r" b="b"/>
              <a:pathLst>
                <a:path w="2549" h="1274" extrusionOk="0">
                  <a:moveTo>
                    <a:pt x="637" y="0"/>
                  </a:moveTo>
                  <a:cubicBezTo>
                    <a:pt x="287" y="0"/>
                    <a:pt x="1" y="285"/>
                    <a:pt x="1" y="637"/>
                  </a:cubicBezTo>
                  <a:cubicBezTo>
                    <a:pt x="1" y="989"/>
                    <a:pt x="287" y="1273"/>
                    <a:pt x="637" y="1273"/>
                  </a:cubicBezTo>
                  <a:lnTo>
                    <a:pt x="1912" y="1273"/>
                  </a:lnTo>
                  <a:cubicBezTo>
                    <a:pt x="2264" y="1273"/>
                    <a:pt x="2548" y="989"/>
                    <a:pt x="2548" y="637"/>
                  </a:cubicBezTo>
                  <a:cubicBezTo>
                    <a:pt x="2548" y="285"/>
                    <a:pt x="2264" y="0"/>
                    <a:pt x="19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1" name="Google Shape;10051;p23"/>
            <p:cNvSpPr/>
            <p:nvPr/>
          </p:nvSpPr>
          <p:spPr>
            <a:xfrm>
              <a:off x="1344277" y="3200088"/>
              <a:ext cx="41271" cy="20639"/>
            </a:xfrm>
            <a:custGeom>
              <a:avLst/>
              <a:gdLst/>
              <a:ahLst/>
              <a:cxnLst/>
              <a:rect l="l" t="t" r="r" b="b"/>
              <a:pathLst>
                <a:path w="2548" h="1274" extrusionOk="0">
                  <a:moveTo>
                    <a:pt x="634" y="0"/>
                  </a:moveTo>
                  <a:cubicBezTo>
                    <a:pt x="284" y="0"/>
                    <a:pt x="0" y="286"/>
                    <a:pt x="0" y="637"/>
                  </a:cubicBezTo>
                  <a:cubicBezTo>
                    <a:pt x="0" y="989"/>
                    <a:pt x="285" y="1273"/>
                    <a:pt x="637" y="1273"/>
                  </a:cubicBezTo>
                  <a:lnTo>
                    <a:pt x="1910" y="1273"/>
                  </a:lnTo>
                  <a:cubicBezTo>
                    <a:pt x="2262" y="1273"/>
                    <a:pt x="2548" y="989"/>
                    <a:pt x="2548" y="637"/>
                  </a:cubicBezTo>
                  <a:cubicBezTo>
                    <a:pt x="2548" y="285"/>
                    <a:pt x="2262" y="0"/>
                    <a:pt x="1910" y="0"/>
                  </a:cubicBezTo>
                  <a:lnTo>
                    <a:pt x="637" y="0"/>
                  </a:lnTo>
                  <a:cubicBezTo>
                    <a:pt x="636" y="0"/>
                    <a:pt x="635" y="0"/>
                    <a:pt x="6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2" name="Google Shape;10052;p23"/>
            <p:cNvSpPr/>
            <p:nvPr/>
          </p:nvSpPr>
          <p:spPr>
            <a:xfrm>
              <a:off x="1241164" y="3138188"/>
              <a:ext cx="83433" cy="144342"/>
            </a:xfrm>
            <a:custGeom>
              <a:avLst/>
              <a:gdLst/>
              <a:ahLst/>
              <a:cxnLst/>
              <a:rect l="l" t="t" r="r" b="b"/>
              <a:pathLst>
                <a:path w="5151" h="8910" extrusionOk="0">
                  <a:moveTo>
                    <a:pt x="637" y="1"/>
                  </a:moveTo>
                  <a:cubicBezTo>
                    <a:pt x="285" y="1"/>
                    <a:pt x="0" y="285"/>
                    <a:pt x="0" y="637"/>
                  </a:cubicBezTo>
                  <a:lnTo>
                    <a:pt x="0" y="4458"/>
                  </a:lnTo>
                  <a:cubicBezTo>
                    <a:pt x="0" y="4626"/>
                    <a:pt x="68" y="4788"/>
                    <a:pt x="187" y="4908"/>
                  </a:cubicBezTo>
                  <a:lnTo>
                    <a:pt x="4007" y="8728"/>
                  </a:lnTo>
                  <a:cubicBezTo>
                    <a:pt x="4131" y="8849"/>
                    <a:pt x="4291" y="8909"/>
                    <a:pt x="4452" y="8909"/>
                  </a:cubicBezTo>
                  <a:cubicBezTo>
                    <a:pt x="4615" y="8909"/>
                    <a:pt x="4778" y="8847"/>
                    <a:pt x="4902" y="8723"/>
                  </a:cubicBezTo>
                  <a:cubicBezTo>
                    <a:pt x="5149" y="8476"/>
                    <a:pt x="5150" y="8077"/>
                    <a:pt x="4907" y="7827"/>
                  </a:cubicBezTo>
                  <a:lnTo>
                    <a:pt x="1275" y="4194"/>
                  </a:lnTo>
                  <a:lnTo>
                    <a:pt x="1275" y="637"/>
                  </a:lnTo>
                  <a:cubicBezTo>
                    <a:pt x="1275" y="285"/>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3" name="Google Shape;10053;p23"/>
          <p:cNvGrpSpPr/>
          <p:nvPr/>
        </p:nvGrpSpPr>
        <p:grpSpPr>
          <a:xfrm>
            <a:off x="7028371" y="2284330"/>
            <a:ext cx="345457" cy="345494"/>
            <a:chOff x="578524" y="2980383"/>
            <a:chExt cx="352004" cy="352042"/>
          </a:xfrm>
        </p:grpSpPr>
        <p:sp>
          <p:nvSpPr>
            <p:cNvPr id="10054" name="Google Shape;10054;p23"/>
            <p:cNvSpPr/>
            <p:nvPr/>
          </p:nvSpPr>
          <p:spPr>
            <a:xfrm>
              <a:off x="578524" y="2980383"/>
              <a:ext cx="352004" cy="352042"/>
            </a:xfrm>
            <a:custGeom>
              <a:avLst/>
              <a:gdLst/>
              <a:ahLst/>
              <a:cxnLst/>
              <a:rect l="l" t="t" r="r" b="b"/>
              <a:pathLst>
                <a:path w="21732" h="21731" extrusionOk="0">
                  <a:moveTo>
                    <a:pt x="2547" y="6410"/>
                  </a:moveTo>
                  <a:lnTo>
                    <a:pt x="2547" y="15322"/>
                  </a:lnTo>
                  <a:lnTo>
                    <a:pt x="1274" y="15322"/>
                  </a:lnTo>
                  <a:lnTo>
                    <a:pt x="1274" y="6410"/>
                  </a:lnTo>
                  <a:close/>
                  <a:moveTo>
                    <a:pt x="17911" y="3820"/>
                  </a:moveTo>
                  <a:lnTo>
                    <a:pt x="17911" y="17912"/>
                  </a:lnTo>
                  <a:lnTo>
                    <a:pt x="3820" y="17910"/>
                  </a:lnTo>
                  <a:lnTo>
                    <a:pt x="3820" y="3820"/>
                  </a:lnTo>
                  <a:close/>
                  <a:moveTo>
                    <a:pt x="20457" y="1273"/>
                  </a:moveTo>
                  <a:lnTo>
                    <a:pt x="20457" y="20458"/>
                  </a:lnTo>
                  <a:lnTo>
                    <a:pt x="1274" y="20458"/>
                  </a:lnTo>
                  <a:lnTo>
                    <a:pt x="1274" y="16595"/>
                  </a:lnTo>
                  <a:lnTo>
                    <a:pt x="2547" y="16595"/>
                  </a:lnTo>
                  <a:lnTo>
                    <a:pt x="2547" y="18547"/>
                  </a:lnTo>
                  <a:cubicBezTo>
                    <a:pt x="2547" y="18899"/>
                    <a:pt x="2832" y="19185"/>
                    <a:pt x="3184" y="19185"/>
                  </a:cubicBezTo>
                  <a:lnTo>
                    <a:pt x="18547" y="19185"/>
                  </a:lnTo>
                  <a:cubicBezTo>
                    <a:pt x="18899" y="19185"/>
                    <a:pt x="19184" y="18899"/>
                    <a:pt x="19184" y="18547"/>
                  </a:cubicBezTo>
                  <a:lnTo>
                    <a:pt x="19184" y="3184"/>
                  </a:lnTo>
                  <a:cubicBezTo>
                    <a:pt x="19184" y="2832"/>
                    <a:pt x="18899" y="2547"/>
                    <a:pt x="18547" y="2547"/>
                  </a:cubicBezTo>
                  <a:lnTo>
                    <a:pt x="3183" y="2547"/>
                  </a:lnTo>
                  <a:cubicBezTo>
                    <a:pt x="2831" y="2547"/>
                    <a:pt x="2547" y="2832"/>
                    <a:pt x="2547" y="3184"/>
                  </a:cubicBezTo>
                  <a:lnTo>
                    <a:pt x="2547" y="5136"/>
                  </a:lnTo>
                  <a:lnTo>
                    <a:pt x="1274" y="5136"/>
                  </a:lnTo>
                  <a:lnTo>
                    <a:pt x="1274" y="1273"/>
                  </a:lnTo>
                  <a:close/>
                  <a:moveTo>
                    <a:pt x="637" y="0"/>
                  </a:moveTo>
                  <a:cubicBezTo>
                    <a:pt x="285" y="0"/>
                    <a:pt x="1" y="286"/>
                    <a:pt x="1" y="638"/>
                  </a:cubicBezTo>
                  <a:lnTo>
                    <a:pt x="1" y="21094"/>
                  </a:lnTo>
                  <a:cubicBezTo>
                    <a:pt x="1" y="21446"/>
                    <a:pt x="285" y="21731"/>
                    <a:pt x="637" y="21731"/>
                  </a:cubicBezTo>
                  <a:lnTo>
                    <a:pt x="21095" y="21731"/>
                  </a:lnTo>
                  <a:cubicBezTo>
                    <a:pt x="21447" y="21731"/>
                    <a:pt x="21731" y="21446"/>
                    <a:pt x="21731" y="21094"/>
                  </a:cubicBezTo>
                  <a:lnTo>
                    <a:pt x="21731" y="638"/>
                  </a:lnTo>
                  <a:cubicBezTo>
                    <a:pt x="21731" y="286"/>
                    <a:pt x="21447" y="0"/>
                    <a:pt x="210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5" name="Google Shape;10055;p23"/>
            <p:cNvSpPr/>
            <p:nvPr/>
          </p:nvSpPr>
          <p:spPr>
            <a:xfrm>
              <a:off x="661715" y="3063570"/>
              <a:ext cx="185623" cy="185668"/>
            </a:xfrm>
            <a:custGeom>
              <a:avLst/>
              <a:gdLst/>
              <a:ahLst/>
              <a:cxnLst/>
              <a:rect l="l" t="t" r="r" b="b"/>
              <a:pathLst>
                <a:path w="11460" h="11461" extrusionOk="0">
                  <a:moveTo>
                    <a:pt x="5730" y="1275"/>
                  </a:moveTo>
                  <a:cubicBezTo>
                    <a:pt x="8186" y="1275"/>
                    <a:pt x="10187" y="3273"/>
                    <a:pt x="10187" y="5730"/>
                  </a:cubicBezTo>
                  <a:cubicBezTo>
                    <a:pt x="10187" y="8188"/>
                    <a:pt x="8187" y="10187"/>
                    <a:pt x="5730" y="10187"/>
                  </a:cubicBezTo>
                  <a:cubicBezTo>
                    <a:pt x="3273" y="10187"/>
                    <a:pt x="1273" y="8188"/>
                    <a:pt x="1273" y="5730"/>
                  </a:cubicBezTo>
                  <a:cubicBezTo>
                    <a:pt x="1273" y="3274"/>
                    <a:pt x="3273" y="1275"/>
                    <a:pt x="5730" y="1275"/>
                  </a:cubicBezTo>
                  <a:close/>
                  <a:moveTo>
                    <a:pt x="5730" y="1"/>
                  </a:moveTo>
                  <a:cubicBezTo>
                    <a:pt x="2570" y="1"/>
                    <a:pt x="0" y="2572"/>
                    <a:pt x="0" y="5730"/>
                  </a:cubicBezTo>
                  <a:cubicBezTo>
                    <a:pt x="0" y="8890"/>
                    <a:pt x="2570" y="11460"/>
                    <a:pt x="5730" y="11460"/>
                  </a:cubicBezTo>
                  <a:cubicBezTo>
                    <a:pt x="8888" y="11460"/>
                    <a:pt x="11460" y="8890"/>
                    <a:pt x="11460" y="5730"/>
                  </a:cubicBezTo>
                  <a:cubicBezTo>
                    <a:pt x="11460" y="2572"/>
                    <a:pt x="8888" y="1"/>
                    <a:pt x="57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6" name="Google Shape;10056;p23"/>
            <p:cNvSpPr/>
            <p:nvPr/>
          </p:nvSpPr>
          <p:spPr>
            <a:xfrm>
              <a:off x="713919" y="3116852"/>
              <a:ext cx="81182" cy="79121"/>
            </a:xfrm>
            <a:custGeom>
              <a:avLst/>
              <a:gdLst/>
              <a:ahLst/>
              <a:cxnLst/>
              <a:rect l="l" t="t" r="r" b="b"/>
              <a:pathLst>
                <a:path w="5012" h="4884" extrusionOk="0">
                  <a:moveTo>
                    <a:pt x="2507" y="1805"/>
                  </a:moveTo>
                  <a:cubicBezTo>
                    <a:pt x="2589" y="1805"/>
                    <a:pt x="2672" y="1821"/>
                    <a:pt x="2750" y="1854"/>
                  </a:cubicBezTo>
                  <a:cubicBezTo>
                    <a:pt x="2987" y="1952"/>
                    <a:pt x="3143" y="2185"/>
                    <a:pt x="3143" y="2441"/>
                  </a:cubicBezTo>
                  <a:cubicBezTo>
                    <a:pt x="3142" y="2793"/>
                    <a:pt x="2858" y="3078"/>
                    <a:pt x="2507" y="3079"/>
                  </a:cubicBezTo>
                  <a:cubicBezTo>
                    <a:pt x="2249" y="3079"/>
                    <a:pt x="2016" y="2923"/>
                    <a:pt x="1918" y="2685"/>
                  </a:cubicBezTo>
                  <a:cubicBezTo>
                    <a:pt x="1820" y="2448"/>
                    <a:pt x="1874" y="2174"/>
                    <a:pt x="2056" y="1992"/>
                  </a:cubicBezTo>
                  <a:cubicBezTo>
                    <a:pt x="2178" y="1870"/>
                    <a:pt x="2341" y="1805"/>
                    <a:pt x="2507" y="1805"/>
                  </a:cubicBezTo>
                  <a:close/>
                  <a:moveTo>
                    <a:pt x="701" y="0"/>
                  </a:moveTo>
                  <a:cubicBezTo>
                    <a:pt x="538" y="0"/>
                    <a:pt x="375" y="62"/>
                    <a:pt x="251" y="187"/>
                  </a:cubicBezTo>
                  <a:cubicBezTo>
                    <a:pt x="1" y="437"/>
                    <a:pt x="2" y="844"/>
                    <a:pt x="256" y="1092"/>
                  </a:cubicBezTo>
                  <a:lnTo>
                    <a:pt x="783" y="1618"/>
                  </a:lnTo>
                  <a:cubicBezTo>
                    <a:pt x="534" y="2140"/>
                    <a:pt x="534" y="2744"/>
                    <a:pt x="783" y="3264"/>
                  </a:cubicBezTo>
                  <a:lnTo>
                    <a:pt x="256" y="3792"/>
                  </a:lnTo>
                  <a:cubicBezTo>
                    <a:pt x="2" y="4040"/>
                    <a:pt x="1" y="4447"/>
                    <a:pt x="251" y="4698"/>
                  </a:cubicBezTo>
                  <a:cubicBezTo>
                    <a:pt x="375" y="4822"/>
                    <a:pt x="538" y="4884"/>
                    <a:pt x="701" y="4884"/>
                  </a:cubicBezTo>
                  <a:cubicBezTo>
                    <a:pt x="866" y="4884"/>
                    <a:pt x="1031" y="4820"/>
                    <a:pt x="1156" y="4692"/>
                  </a:cubicBezTo>
                  <a:lnTo>
                    <a:pt x="1684" y="4166"/>
                  </a:lnTo>
                  <a:cubicBezTo>
                    <a:pt x="1944" y="4290"/>
                    <a:pt x="2225" y="4352"/>
                    <a:pt x="2506" y="4352"/>
                  </a:cubicBezTo>
                  <a:cubicBezTo>
                    <a:pt x="2788" y="4352"/>
                    <a:pt x="3069" y="4290"/>
                    <a:pt x="3330" y="4166"/>
                  </a:cubicBezTo>
                  <a:lnTo>
                    <a:pt x="3857" y="4692"/>
                  </a:lnTo>
                  <a:cubicBezTo>
                    <a:pt x="3981" y="4820"/>
                    <a:pt x="4147" y="4883"/>
                    <a:pt x="4312" y="4883"/>
                  </a:cubicBezTo>
                  <a:cubicBezTo>
                    <a:pt x="4475" y="4883"/>
                    <a:pt x="4638" y="4822"/>
                    <a:pt x="4762" y="4698"/>
                  </a:cubicBezTo>
                  <a:cubicBezTo>
                    <a:pt x="5012" y="4446"/>
                    <a:pt x="5010" y="4040"/>
                    <a:pt x="4758" y="3792"/>
                  </a:cubicBezTo>
                  <a:lnTo>
                    <a:pt x="4230" y="3264"/>
                  </a:lnTo>
                  <a:cubicBezTo>
                    <a:pt x="4478" y="2744"/>
                    <a:pt x="4478" y="2140"/>
                    <a:pt x="4230" y="1618"/>
                  </a:cubicBezTo>
                  <a:lnTo>
                    <a:pt x="4758" y="1092"/>
                  </a:lnTo>
                  <a:cubicBezTo>
                    <a:pt x="5005" y="843"/>
                    <a:pt x="5005" y="439"/>
                    <a:pt x="4758" y="191"/>
                  </a:cubicBezTo>
                  <a:lnTo>
                    <a:pt x="4758" y="192"/>
                  </a:lnTo>
                  <a:cubicBezTo>
                    <a:pt x="4633" y="67"/>
                    <a:pt x="4470" y="4"/>
                    <a:pt x="4307" y="4"/>
                  </a:cubicBezTo>
                  <a:cubicBezTo>
                    <a:pt x="4144" y="4"/>
                    <a:pt x="3981" y="67"/>
                    <a:pt x="3857" y="192"/>
                  </a:cubicBezTo>
                  <a:lnTo>
                    <a:pt x="3330" y="719"/>
                  </a:lnTo>
                  <a:cubicBezTo>
                    <a:pt x="3069" y="594"/>
                    <a:pt x="2788" y="532"/>
                    <a:pt x="2506" y="532"/>
                  </a:cubicBezTo>
                  <a:cubicBezTo>
                    <a:pt x="2225" y="532"/>
                    <a:pt x="1944" y="594"/>
                    <a:pt x="1684" y="719"/>
                  </a:cubicBezTo>
                  <a:lnTo>
                    <a:pt x="1156" y="192"/>
                  </a:lnTo>
                  <a:cubicBezTo>
                    <a:pt x="1031" y="64"/>
                    <a:pt x="866" y="0"/>
                    <a:pt x="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57" name="Google Shape;10057;p23"/>
          <p:cNvGrpSpPr/>
          <p:nvPr/>
        </p:nvGrpSpPr>
        <p:grpSpPr>
          <a:xfrm>
            <a:off x="6326842" y="2284338"/>
            <a:ext cx="222643" cy="345478"/>
            <a:chOff x="4146429" y="3942858"/>
            <a:chExt cx="226862" cy="352026"/>
          </a:xfrm>
        </p:grpSpPr>
        <p:sp>
          <p:nvSpPr>
            <p:cNvPr id="10058" name="Google Shape;10058;p23"/>
            <p:cNvSpPr/>
            <p:nvPr/>
          </p:nvSpPr>
          <p:spPr>
            <a:xfrm>
              <a:off x="4146429" y="3942858"/>
              <a:ext cx="226862" cy="352026"/>
            </a:xfrm>
            <a:custGeom>
              <a:avLst/>
              <a:gdLst/>
              <a:ahLst/>
              <a:cxnLst/>
              <a:rect l="l" t="t" r="r" b="b"/>
              <a:pathLst>
                <a:path w="14006" h="21730" extrusionOk="0">
                  <a:moveTo>
                    <a:pt x="7040" y="3820"/>
                  </a:moveTo>
                  <a:cubicBezTo>
                    <a:pt x="7913" y="3820"/>
                    <a:pt x="8868" y="4538"/>
                    <a:pt x="8914" y="5717"/>
                  </a:cubicBezTo>
                  <a:lnTo>
                    <a:pt x="8915" y="8955"/>
                  </a:lnTo>
                  <a:lnTo>
                    <a:pt x="5091" y="8955"/>
                  </a:lnTo>
                  <a:lnTo>
                    <a:pt x="5092" y="5717"/>
                  </a:lnTo>
                  <a:cubicBezTo>
                    <a:pt x="5138" y="4538"/>
                    <a:pt x="6092" y="3820"/>
                    <a:pt x="6966" y="3820"/>
                  </a:cubicBezTo>
                  <a:cubicBezTo>
                    <a:pt x="6975" y="3820"/>
                    <a:pt x="6984" y="3820"/>
                    <a:pt x="6993" y="3820"/>
                  </a:cubicBezTo>
                  <a:lnTo>
                    <a:pt x="7014" y="3820"/>
                  </a:lnTo>
                  <a:cubicBezTo>
                    <a:pt x="7022" y="3820"/>
                    <a:pt x="7031" y="3820"/>
                    <a:pt x="7040" y="3820"/>
                  </a:cubicBezTo>
                  <a:close/>
                  <a:moveTo>
                    <a:pt x="7002" y="1274"/>
                  </a:moveTo>
                  <a:cubicBezTo>
                    <a:pt x="9335" y="1278"/>
                    <a:pt x="11402" y="3104"/>
                    <a:pt x="11460" y="5688"/>
                  </a:cubicBezTo>
                  <a:lnTo>
                    <a:pt x="11460" y="8955"/>
                  </a:lnTo>
                  <a:lnTo>
                    <a:pt x="10186" y="8955"/>
                  </a:lnTo>
                  <a:lnTo>
                    <a:pt x="10184" y="5705"/>
                  </a:lnTo>
                  <a:cubicBezTo>
                    <a:pt x="10184" y="4040"/>
                    <a:pt x="8779" y="2546"/>
                    <a:pt x="7046" y="2546"/>
                  </a:cubicBezTo>
                  <a:cubicBezTo>
                    <a:pt x="7032" y="2546"/>
                    <a:pt x="7018" y="2547"/>
                    <a:pt x="7003" y="2547"/>
                  </a:cubicBezTo>
                  <a:cubicBezTo>
                    <a:pt x="6990" y="2547"/>
                    <a:pt x="6977" y="2547"/>
                    <a:pt x="6964" y="2547"/>
                  </a:cubicBezTo>
                  <a:cubicBezTo>
                    <a:pt x="5365" y="2547"/>
                    <a:pt x="3885" y="3837"/>
                    <a:pt x="3822" y="5683"/>
                  </a:cubicBezTo>
                  <a:lnTo>
                    <a:pt x="3822" y="5705"/>
                  </a:lnTo>
                  <a:lnTo>
                    <a:pt x="3821" y="8955"/>
                  </a:lnTo>
                  <a:lnTo>
                    <a:pt x="2545" y="8955"/>
                  </a:lnTo>
                  <a:lnTo>
                    <a:pt x="2546" y="5688"/>
                  </a:lnTo>
                  <a:cubicBezTo>
                    <a:pt x="2605" y="3218"/>
                    <a:pt x="4563" y="1278"/>
                    <a:pt x="7002" y="1274"/>
                  </a:cubicBezTo>
                  <a:close/>
                  <a:moveTo>
                    <a:pt x="12733" y="10230"/>
                  </a:moveTo>
                  <a:lnTo>
                    <a:pt x="12733" y="19405"/>
                  </a:lnTo>
                  <a:cubicBezTo>
                    <a:pt x="11930" y="19729"/>
                    <a:pt x="9819" y="20457"/>
                    <a:pt x="7003" y="20457"/>
                  </a:cubicBezTo>
                  <a:cubicBezTo>
                    <a:pt x="4187" y="20457"/>
                    <a:pt x="2074" y="19729"/>
                    <a:pt x="1273" y="19405"/>
                  </a:cubicBezTo>
                  <a:lnTo>
                    <a:pt x="1273" y="10230"/>
                  </a:lnTo>
                  <a:close/>
                  <a:moveTo>
                    <a:pt x="7002" y="1"/>
                  </a:moveTo>
                  <a:cubicBezTo>
                    <a:pt x="3860" y="6"/>
                    <a:pt x="1345" y="2495"/>
                    <a:pt x="1276" y="5667"/>
                  </a:cubicBezTo>
                  <a:cubicBezTo>
                    <a:pt x="1276" y="5671"/>
                    <a:pt x="1273" y="8955"/>
                    <a:pt x="1273" y="8955"/>
                  </a:cubicBezTo>
                  <a:lnTo>
                    <a:pt x="637" y="8955"/>
                  </a:lnTo>
                  <a:cubicBezTo>
                    <a:pt x="285" y="8955"/>
                    <a:pt x="1" y="9241"/>
                    <a:pt x="1" y="9592"/>
                  </a:cubicBezTo>
                  <a:lnTo>
                    <a:pt x="1" y="19820"/>
                  </a:lnTo>
                  <a:cubicBezTo>
                    <a:pt x="1" y="20061"/>
                    <a:pt x="137" y="20282"/>
                    <a:pt x="352" y="20389"/>
                  </a:cubicBezTo>
                  <a:cubicBezTo>
                    <a:pt x="462" y="20445"/>
                    <a:pt x="3078" y="21730"/>
                    <a:pt x="7003" y="21730"/>
                  </a:cubicBezTo>
                  <a:cubicBezTo>
                    <a:pt x="10928" y="21730"/>
                    <a:pt x="13545" y="20445"/>
                    <a:pt x="13654" y="20391"/>
                  </a:cubicBezTo>
                  <a:cubicBezTo>
                    <a:pt x="13870" y="20282"/>
                    <a:pt x="14006" y="20063"/>
                    <a:pt x="14006" y="19822"/>
                  </a:cubicBezTo>
                  <a:lnTo>
                    <a:pt x="14006" y="9592"/>
                  </a:lnTo>
                  <a:cubicBezTo>
                    <a:pt x="14006" y="9241"/>
                    <a:pt x="13721" y="8955"/>
                    <a:pt x="13369" y="8955"/>
                  </a:cubicBezTo>
                  <a:lnTo>
                    <a:pt x="12733" y="8955"/>
                  </a:lnTo>
                  <a:cubicBezTo>
                    <a:pt x="12733" y="8955"/>
                    <a:pt x="12732" y="5671"/>
                    <a:pt x="12732" y="5667"/>
                  </a:cubicBezTo>
                  <a:cubicBezTo>
                    <a:pt x="12659" y="2359"/>
                    <a:pt x="10006" y="6"/>
                    <a:pt x="70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9" name="Google Shape;10059;p23"/>
            <p:cNvSpPr/>
            <p:nvPr/>
          </p:nvSpPr>
          <p:spPr>
            <a:xfrm>
              <a:off x="4228906" y="4149813"/>
              <a:ext cx="61907" cy="82523"/>
            </a:xfrm>
            <a:custGeom>
              <a:avLst/>
              <a:gdLst/>
              <a:ahLst/>
              <a:cxnLst/>
              <a:rect l="l" t="t" r="r" b="b"/>
              <a:pathLst>
                <a:path w="3822" h="5094" extrusionOk="0">
                  <a:moveTo>
                    <a:pt x="637" y="1"/>
                  </a:moveTo>
                  <a:cubicBezTo>
                    <a:pt x="286" y="1"/>
                    <a:pt x="0" y="285"/>
                    <a:pt x="0" y="637"/>
                  </a:cubicBezTo>
                  <a:cubicBezTo>
                    <a:pt x="0" y="989"/>
                    <a:pt x="286" y="1273"/>
                    <a:pt x="637" y="1273"/>
                  </a:cubicBezTo>
                  <a:lnTo>
                    <a:pt x="1275" y="1273"/>
                  </a:lnTo>
                  <a:lnTo>
                    <a:pt x="1275" y="4457"/>
                  </a:lnTo>
                  <a:cubicBezTo>
                    <a:pt x="1275" y="4808"/>
                    <a:pt x="1559" y="5094"/>
                    <a:pt x="1911" y="5094"/>
                  </a:cubicBezTo>
                  <a:cubicBezTo>
                    <a:pt x="2263" y="5094"/>
                    <a:pt x="2548" y="4808"/>
                    <a:pt x="2548" y="4457"/>
                  </a:cubicBezTo>
                  <a:lnTo>
                    <a:pt x="2548" y="1273"/>
                  </a:lnTo>
                  <a:lnTo>
                    <a:pt x="3184" y="1273"/>
                  </a:lnTo>
                  <a:cubicBezTo>
                    <a:pt x="3536" y="1273"/>
                    <a:pt x="3822" y="989"/>
                    <a:pt x="3822" y="637"/>
                  </a:cubicBezTo>
                  <a:cubicBezTo>
                    <a:pt x="3822" y="285"/>
                    <a:pt x="3536" y="1"/>
                    <a:pt x="31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0" name="Google Shape;10060;p23"/>
          <p:cNvGrpSpPr/>
          <p:nvPr/>
        </p:nvGrpSpPr>
        <p:grpSpPr>
          <a:xfrm>
            <a:off x="5514264" y="2355858"/>
            <a:ext cx="348334" cy="202438"/>
            <a:chOff x="3906398" y="2371004"/>
            <a:chExt cx="354936" cy="206275"/>
          </a:xfrm>
        </p:grpSpPr>
        <p:sp>
          <p:nvSpPr>
            <p:cNvPr id="10061" name="Google Shape;10061;p23"/>
            <p:cNvSpPr/>
            <p:nvPr/>
          </p:nvSpPr>
          <p:spPr>
            <a:xfrm>
              <a:off x="4052953" y="2432856"/>
              <a:ext cx="64320" cy="61916"/>
            </a:xfrm>
            <a:custGeom>
              <a:avLst/>
              <a:gdLst/>
              <a:ahLst/>
              <a:cxnLst/>
              <a:rect l="l" t="t" r="r" b="b"/>
              <a:pathLst>
                <a:path w="3971" h="3822" extrusionOk="0">
                  <a:moveTo>
                    <a:pt x="1909" y="1274"/>
                  </a:moveTo>
                  <a:cubicBezTo>
                    <a:pt x="2167" y="1274"/>
                    <a:pt x="2399" y="1429"/>
                    <a:pt x="2498" y="1667"/>
                  </a:cubicBezTo>
                  <a:cubicBezTo>
                    <a:pt x="2596" y="1905"/>
                    <a:pt x="2541" y="2178"/>
                    <a:pt x="2359" y="2360"/>
                  </a:cubicBezTo>
                  <a:cubicBezTo>
                    <a:pt x="2238" y="2482"/>
                    <a:pt x="2075" y="2547"/>
                    <a:pt x="1910" y="2547"/>
                  </a:cubicBezTo>
                  <a:cubicBezTo>
                    <a:pt x="1828" y="2547"/>
                    <a:pt x="1745" y="2531"/>
                    <a:pt x="1665" y="2498"/>
                  </a:cubicBezTo>
                  <a:cubicBezTo>
                    <a:pt x="1427" y="2400"/>
                    <a:pt x="1272" y="2167"/>
                    <a:pt x="1272" y="1910"/>
                  </a:cubicBezTo>
                  <a:cubicBezTo>
                    <a:pt x="1272" y="1559"/>
                    <a:pt x="1558" y="1274"/>
                    <a:pt x="1909" y="1274"/>
                  </a:cubicBezTo>
                  <a:close/>
                  <a:moveTo>
                    <a:pt x="1910" y="1"/>
                  </a:moveTo>
                  <a:cubicBezTo>
                    <a:pt x="1664" y="1"/>
                    <a:pt x="1416" y="48"/>
                    <a:pt x="1180" y="147"/>
                  </a:cubicBezTo>
                  <a:cubicBezTo>
                    <a:pt x="465" y="442"/>
                    <a:pt x="1" y="1139"/>
                    <a:pt x="1" y="1910"/>
                  </a:cubicBezTo>
                  <a:cubicBezTo>
                    <a:pt x="1" y="2965"/>
                    <a:pt x="856" y="3820"/>
                    <a:pt x="1910" y="3821"/>
                  </a:cubicBezTo>
                  <a:lnTo>
                    <a:pt x="1910" y="3821"/>
                  </a:lnTo>
                  <a:cubicBezTo>
                    <a:pt x="2682" y="3821"/>
                    <a:pt x="3379" y="3356"/>
                    <a:pt x="3674" y="2642"/>
                  </a:cubicBezTo>
                  <a:cubicBezTo>
                    <a:pt x="3971" y="1929"/>
                    <a:pt x="3806" y="1107"/>
                    <a:pt x="3261" y="561"/>
                  </a:cubicBezTo>
                  <a:cubicBezTo>
                    <a:pt x="2896" y="195"/>
                    <a:pt x="2407" y="1"/>
                    <a:pt x="1910" y="1"/>
                  </a:cubicBezTo>
                  <a:close/>
                  <a:moveTo>
                    <a:pt x="1910" y="3821"/>
                  </a:moveTo>
                  <a:cubicBezTo>
                    <a:pt x="1910" y="3821"/>
                    <a:pt x="1909" y="3821"/>
                    <a:pt x="1909" y="3821"/>
                  </a:cubicBezTo>
                  <a:lnTo>
                    <a:pt x="1910" y="3821"/>
                  </a:lnTo>
                  <a:cubicBezTo>
                    <a:pt x="1910" y="3821"/>
                    <a:pt x="1910" y="3821"/>
                    <a:pt x="1910" y="382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2" name="Google Shape;10062;p23"/>
            <p:cNvSpPr/>
            <p:nvPr/>
          </p:nvSpPr>
          <p:spPr>
            <a:xfrm>
              <a:off x="3906398" y="2371004"/>
              <a:ext cx="354936" cy="206275"/>
            </a:xfrm>
            <a:custGeom>
              <a:avLst/>
              <a:gdLst/>
              <a:ahLst/>
              <a:cxnLst/>
              <a:rect l="l" t="t" r="r" b="b"/>
              <a:pathLst>
                <a:path w="21913" h="12733" extrusionOk="0">
                  <a:moveTo>
                    <a:pt x="10957" y="2546"/>
                  </a:moveTo>
                  <a:cubicBezTo>
                    <a:pt x="12713" y="2546"/>
                    <a:pt x="14141" y="3974"/>
                    <a:pt x="14141" y="5728"/>
                  </a:cubicBezTo>
                  <a:cubicBezTo>
                    <a:pt x="14141" y="7484"/>
                    <a:pt x="12713" y="8912"/>
                    <a:pt x="10957" y="8912"/>
                  </a:cubicBezTo>
                  <a:cubicBezTo>
                    <a:pt x="9202" y="8912"/>
                    <a:pt x="7775" y="7484"/>
                    <a:pt x="7775" y="5728"/>
                  </a:cubicBezTo>
                  <a:cubicBezTo>
                    <a:pt x="7775" y="3974"/>
                    <a:pt x="9202" y="2546"/>
                    <a:pt x="10957" y="2546"/>
                  </a:cubicBezTo>
                  <a:close/>
                  <a:moveTo>
                    <a:pt x="10842" y="1274"/>
                  </a:moveTo>
                  <a:lnTo>
                    <a:pt x="10842" y="1274"/>
                  </a:lnTo>
                  <a:cubicBezTo>
                    <a:pt x="8437" y="1335"/>
                    <a:pt x="6500" y="3311"/>
                    <a:pt x="6500" y="5728"/>
                  </a:cubicBezTo>
                  <a:cubicBezTo>
                    <a:pt x="6500" y="8186"/>
                    <a:pt x="8500" y="10185"/>
                    <a:pt x="10957" y="10185"/>
                  </a:cubicBezTo>
                  <a:cubicBezTo>
                    <a:pt x="13414" y="10185"/>
                    <a:pt x="15414" y="8186"/>
                    <a:pt x="15414" y="5728"/>
                  </a:cubicBezTo>
                  <a:cubicBezTo>
                    <a:pt x="15414" y="3311"/>
                    <a:pt x="13476" y="1335"/>
                    <a:pt x="11072" y="1274"/>
                  </a:cubicBezTo>
                  <a:lnTo>
                    <a:pt x="11072" y="1274"/>
                  </a:lnTo>
                  <a:cubicBezTo>
                    <a:pt x="13498" y="1305"/>
                    <a:pt x="15830" y="2311"/>
                    <a:pt x="18006" y="4268"/>
                  </a:cubicBezTo>
                  <a:cubicBezTo>
                    <a:pt x="18683" y="4880"/>
                    <a:pt x="19309" y="5550"/>
                    <a:pt x="19877" y="6267"/>
                  </a:cubicBezTo>
                  <a:cubicBezTo>
                    <a:pt x="18505" y="7822"/>
                    <a:pt x="15296" y="11458"/>
                    <a:pt x="10957" y="11458"/>
                  </a:cubicBezTo>
                  <a:cubicBezTo>
                    <a:pt x="6619" y="11458"/>
                    <a:pt x="3409" y="7822"/>
                    <a:pt x="2037" y="6267"/>
                  </a:cubicBezTo>
                  <a:cubicBezTo>
                    <a:pt x="2597" y="5559"/>
                    <a:pt x="3215" y="4899"/>
                    <a:pt x="3883" y="4293"/>
                  </a:cubicBezTo>
                  <a:lnTo>
                    <a:pt x="3883" y="4291"/>
                  </a:lnTo>
                  <a:cubicBezTo>
                    <a:pt x="6065" y="2320"/>
                    <a:pt x="8406" y="1305"/>
                    <a:pt x="10842" y="1274"/>
                  </a:cubicBezTo>
                  <a:close/>
                  <a:moveTo>
                    <a:pt x="10957" y="0"/>
                  </a:moveTo>
                  <a:cubicBezTo>
                    <a:pt x="7936" y="0"/>
                    <a:pt x="5243" y="1346"/>
                    <a:pt x="3028" y="3348"/>
                  </a:cubicBezTo>
                  <a:cubicBezTo>
                    <a:pt x="1733" y="4518"/>
                    <a:pt x="654" y="5898"/>
                    <a:pt x="183" y="6672"/>
                  </a:cubicBezTo>
                  <a:cubicBezTo>
                    <a:pt x="0" y="6972"/>
                    <a:pt x="97" y="7364"/>
                    <a:pt x="397" y="7547"/>
                  </a:cubicBezTo>
                  <a:lnTo>
                    <a:pt x="399" y="7547"/>
                  </a:lnTo>
                  <a:cubicBezTo>
                    <a:pt x="502" y="7609"/>
                    <a:pt x="615" y="7639"/>
                    <a:pt x="728" y="7639"/>
                  </a:cubicBezTo>
                  <a:cubicBezTo>
                    <a:pt x="943" y="7639"/>
                    <a:pt x="1153" y="7530"/>
                    <a:pt x="1273" y="7332"/>
                  </a:cubicBezTo>
                  <a:cubicBezTo>
                    <a:pt x="1273" y="7331"/>
                    <a:pt x="1275" y="7330"/>
                    <a:pt x="1276" y="7328"/>
                  </a:cubicBezTo>
                  <a:cubicBezTo>
                    <a:pt x="2856" y="9109"/>
                    <a:pt x="6246" y="12732"/>
                    <a:pt x="10957" y="12732"/>
                  </a:cubicBezTo>
                  <a:cubicBezTo>
                    <a:pt x="15669" y="12732"/>
                    <a:pt x="19058" y="9109"/>
                    <a:pt x="20638" y="7328"/>
                  </a:cubicBezTo>
                  <a:lnTo>
                    <a:pt x="20642" y="7332"/>
                  </a:lnTo>
                  <a:cubicBezTo>
                    <a:pt x="20761" y="7530"/>
                    <a:pt x="20971" y="7639"/>
                    <a:pt x="21186" y="7639"/>
                  </a:cubicBezTo>
                  <a:cubicBezTo>
                    <a:pt x="21299" y="7639"/>
                    <a:pt x="21413" y="7609"/>
                    <a:pt x="21516" y="7547"/>
                  </a:cubicBezTo>
                  <a:cubicBezTo>
                    <a:pt x="21817" y="7364"/>
                    <a:pt x="21912" y="6972"/>
                    <a:pt x="21730" y="6672"/>
                  </a:cubicBezTo>
                  <a:cubicBezTo>
                    <a:pt x="21203" y="5804"/>
                    <a:pt x="20111" y="4454"/>
                    <a:pt x="18885" y="3348"/>
                  </a:cubicBezTo>
                  <a:cubicBezTo>
                    <a:pt x="16671" y="1346"/>
                    <a:pt x="13978" y="0"/>
                    <a:pt x="109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3" name="Google Shape;10063;p23"/>
          <p:cNvGrpSpPr/>
          <p:nvPr/>
        </p:nvGrpSpPr>
        <p:grpSpPr>
          <a:xfrm>
            <a:off x="4830306" y="2284306"/>
            <a:ext cx="222674" cy="345542"/>
            <a:chOff x="3522161" y="2296938"/>
            <a:chExt cx="226895" cy="352091"/>
          </a:xfrm>
        </p:grpSpPr>
        <p:sp>
          <p:nvSpPr>
            <p:cNvPr id="10064" name="Google Shape;10064;p23"/>
            <p:cNvSpPr/>
            <p:nvPr/>
          </p:nvSpPr>
          <p:spPr>
            <a:xfrm>
              <a:off x="3522161" y="2296938"/>
              <a:ext cx="226895" cy="352091"/>
            </a:xfrm>
            <a:custGeom>
              <a:avLst/>
              <a:gdLst/>
              <a:ahLst/>
              <a:cxnLst/>
              <a:rect l="l" t="t" r="r" b="b"/>
              <a:pathLst>
                <a:path w="14008" h="21734" extrusionOk="0">
                  <a:moveTo>
                    <a:pt x="7003" y="1275"/>
                  </a:moveTo>
                  <a:cubicBezTo>
                    <a:pt x="10170" y="1275"/>
                    <a:pt x="12733" y="3838"/>
                    <a:pt x="12733" y="7004"/>
                  </a:cubicBezTo>
                  <a:cubicBezTo>
                    <a:pt x="12732" y="8858"/>
                    <a:pt x="11834" y="10597"/>
                    <a:pt x="10326" y="11673"/>
                  </a:cubicBezTo>
                  <a:cubicBezTo>
                    <a:pt x="9429" y="12313"/>
                    <a:pt x="8914" y="13274"/>
                    <a:pt x="8914" y="14310"/>
                  </a:cubicBezTo>
                  <a:lnTo>
                    <a:pt x="8914" y="15365"/>
                  </a:lnTo>
                  <a:lnTo>
                    <a:pt x="5094" y="15365"/>
                  </a:lnTo>
                  <a:lnTo>
                    <a:pt x="5094" y="14231"/>
                  </a:lnTo>
                  <a:cubicBezTo>
                    <a:pt x="5094" y="13237"/>
                    <a:pt x="4591" y="12312"/>
                    <a:pt x="3712" y="11695"/>
                  </a:cubicBezTo>
                  <a:cubicBezTo>
                    <a:pt x="2185" y="10621"/>
                    <a:pt x="1276" y="8871"/>
                    <a:pt x="1273" y="7004"/>
                  </a:cubicBezTo>
                  <a:cubicBezTo>
                    <a:pt x="1273" y="3791"/>
                    <a:pt x="3790" y="1275"/>
                    <a:pt x="7003" y="1275"/>
                  </a:cubicBezTo>
                  <a:close/>
                  <a:moveTo>
                    <a:pt x="8914" y="16638"/>
                  </a:moveTo>
                  <a:lnTo>
                    <a:pt x="8914" y="17911"/>
                  </a:lnTo>
                  <a:lnTo>
                    <a:pt x="5094" y="17911"/>
                  </a:lnTo>
                  <a:lnTo>
                    <a:pt x="5094" y="16638"/>
                  </a:lnTo>
                  <a:close/>
                  <a:moveTo>
                    <a:pt x="8772" y="19185"/>
                  </a:moveTo>
                  <a:cubicBezTo>
                    <a:pt x="8509" y="19887"/>
                    <a:pt x="7888" y="20458"/>
                    <a:pt x="7004" y="20458"/>
                  </a:cubicBezTo>
                  <a:cubicBezTo>
                    <a:pt x="6193" y="20458"/>
                    <a:pt x="5472" y="19948"/>
                    <a:pt x="5202" y="19185"/>
                  </a:cubicBezTo>
                  <a:close/>
                  <a:moveTo>
                    <a:pt x="7004" y="0"/>
                  </a:moveTo>
                  <a:cubicBezTo>
                    <a:pt x="3143" y="0"/>
                    <a:pt x="1" y="3085"/>
                    <a:pt x="1" y="7004"/>
                  </a:cubicBezTo>
                  <a:cubicBezTo>
                    <a:pt x="3" y="9286"/>
                    <a:pt x="1115" y="11424"/>
                    <a:pt x="2980" y="12737"/>
                  </a:cubicBezTo>
                  <a:cubicBezTo>
                    <a:pt x="3515" y="13111"/>
                    <a:pt x="3821" y="13656"/>
                    <a:pt x="3821" y="14229"/>
                  </a:cubicBezTo>
                  <a:lnTo>
                    <a:pt x="3821" y="15365"/>
                  </a:lnTo>
                  <a:lnTo>
                    <a:pt x="3184" y="15365"/>
                  </a:lnTo>
                  <a:cubicBezTo>
                    <a:pt x="2832" y="15365"/>
                    <a:pt x="2548" y="15650"/>
                    <a:pt x="2548" y="16002"/>
                  </a:cubicBezTo>
                  <a:cubicBezTo>
                    <a:pt x="2548" y="16353"/>
                    <a:pt x="2832" y="16639"/>
                    <a:pt x="3184" y="16639"/>
                  </a:cubicBezTo>
                  <a:lnTo>
                    <a:pt x="3821" y="16639"/>
                  </a:lnTo>
                  <a:lnTo>
                    <a:pt x="3821" y="17912"/>
                  </a:lnTo>
                  <a:lnTo>
                    <a:pt x="3184" y="17912"/>
                  </a:lnTo>
                  <a:cubicBezTo>
                    <a:pt x="2832" y="17912"/>
                    <a:pt x="2548" y="18198"/>
                    <a:pt x="2548" y="18550"/>
                  </a:cubicBezTo>
                  <a:cubicBezTo>
                    <a:pt x="2548" y="18900"/>
                    <a:pt x="2832" y="19186"/>
                    <a:pt x="3184" y="19186"/>
                  </a:cubicBezTo>
                  <a:lnTo>
                    <a:pt x="3884" y="19186"/>
                  </a:lnTo>
                  <a:cubicBezTo>
                    <a:pt x="4175" y="20623"/>
                    <a:pt x="5447" y="21733"/>
                    <a:pt x="7004" y="21733"/>
                  </a:cubicBezTo>
                  <a:cubicBezTo>
                    <a:pt x="8558" y="21733"/>
                    <a:pt x="9763" y="20635"/>
                    <a:pt x="10098" y="19186"/>
                  </a:cubicBezTo>
                  <a:lnTo>
                    <a:pt x="10823" y="19186"/>
                  </a:lnTo>
                  <a:cubicBezTo>
                    <a:pt x="11175" y="19186"/>
                    <a:pt x="11460" y="18900"/>
                    <a:pt x="11460" y="18550"/>
                  </a:cubicBezTo>
                  <a:cubicBezTo>
                    <a:pt x="11460" y="18198"/>
                    <a:pt x="11175" y="17912"/>
                    <a:pt x="10823" y="17912"/>
                  </a:cubicBezTo>
                  <a:lnTo>
                    <a:pt x="10187" y="17912"/>
                  </a:lnTo>
                  <a:lnTo>
                    <a:pt x="10187" y="16639"/>
                  </a:lnTo>
                  <a:lnTo>
                    <a:pt x="10823" y="16639"/>
                  </a:lnTo>
                  <a:cubicBezTo>
                    <a:pt x="11175" y="16639"/>
                    <a:pt x="11460" y="16353"/>
                    <a:pt x="11460" y="16002"/>
                  </a:cubicBezTo>
                  <a:cubicBezTo>
                    <a:pt x="11460" y="15650"/>
                    <a:pt x="11175" y="15365"/>
                    <a:pt x="10823" y="15365"/>
                  </a:cubicBezTo>
                  <a:lnTo>
                    <a:pt x="10187" y="15365"/>
                  </a:lnTo>
                  <a:lnTo>
                    <a:pt x="10187" y="14310"/>
                  </a:lnTo>
                  <a:cubicBezTo>
                    <a:pt x="10187" y="13691"/>
                    <a:pt x="10507" y="13107"/>
                    <a:pt x="11066" y="12710"/>
                  </a:cubicBezTo>
                  <a:cubicBezTo>
                    <a:pt x="12909" y="11394"/>
                    <a:pt x="14003" y="9268"/>
                    <a:pt x="14007" y="7004"/>
                  </a:cubicBezTo>
                  <a:cubicBezTo>
                    <a:pt x="14007" y="3134"/>
                    <a:pt x="10875" y="0"/>
                    <a:pt x="70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5" name="Google Shape;10065;p23"/>
            <p:cNvSpPr/>
            <p:nvPr/>
          </p:nvSpPr>
          <p:spPr>
            <a:xfrm>
              <a:off x="3583112" y="2420706"/>
              <a:ext cx="105089" cy="41294"/>
            </a:xfrm>
            <a:custGeom>
              <a:avLst/>
              <a:gdLst/>
              <a:ahLst/>
              <a:cxnLst/>
              <a:rect l="l" t="t" r="r" b="b"/>
              <a:pathLst>
                <a:path w="6488" h="2549" extrusionOk="0">
                  <a:moveTo>
                    <a:pt x="3241" y="1"/>
                  </a:moveTo>
                  <a:cubicBezTo>
                    <a:pt x="3078" y="1"/>
                    <a:pt x="2915" y="63"/>
                    <a:pt x="2790" y="187"/>
                  </a:cubicBezTo>
                  <a:lnTo>
                    <a:pt x="1969" y="1010"/>
                  </a:lnTo>
                  <a:lnTo>
                    <a:pt x="1144" y="187"/>
                  </a:lnTo>
                  <a:cubicBezTo>
                    <a:pt x="1021" y="66"/>
                    <a:pt x="860" y="5"/>
                    <a:pt x="699" y="5"/>
                  </a:cubicBezTo>
                  <a:cubicBezTo>
                    <a:pt x="536" y="5"/>
                    <a:pt x="374" y="67"/>
                    <a:pt x="250" y="191"/>
                  </a:cubicBezTo>
                  <a:cubicBezTo>
                    <a:pt x="2" y="439"/>
                    <a:pt x="1" y="838"/>
                    <a:pt x="244" y="1087"/>
                  </a:cubicBezTo>
                  <a:lnTo>
                    <a:pt x="1517" y="2361"/>
                  </a:lnTo>
                  <a:cubicBezTo>
                    <a:pt x="1642" y="2486"/>
                    <a:pt x="1805" y="2548"/>
                    <a:pt x="1968" y="2548"/>
                  </a:cubicBezTo>
                  <a:cubicBezTo>
                    <a:pt x="2131" y="2548"/>
                    <a:pt x="2294" y="2486"/>
                    <a:pt x="2418" y="2361"/>
                  </a:cubicBezTo>
                  <a:lnTo>
                    <a:pt x="3241" y="1538"/>
                  </a:lnTo>
                  <a:lnTo>
                    <a:pt x="4065" y="2361"/>
                  </a:lnTo>
                  <a:cubicBezTo>
                    <a:pt x="4189" y="2486"/>
                    <a:pt x="4352" y="2548"/>
                    <a:pt x="4514" y="2548"/>
                  </a:cubicBezTo>
                  <a:cubicBezTo>
                    <a:pt x="4677" y="2548"/>
                    <a:pt x="4840" y="2486"/>
                    <a:pt x="4964" y="2361"/>
                  </a:cubicBezTo>
                  <a:lnTo>
                    <a:pt x="6239" y="1087"/>
                  </a:lnTo>
                  <a:cubicBezTo>
                    <a:pt x="6487" y="838"/>
                    <a:pt x="6487" y="436"/>
                    <a:pt x="6239" y="187"/>
                  </a:cubicBezTo>
                  <a:cubicBezTo>
                    <a:pt x="6114" y="63"/>
                    <a:pt x="5951" y="1"/>
                    <a:pt x="5788" y="1"/>
                  </a:cubicBezTo>
                  <a:cubicBezTo>
                    <a:pt x="5625" y="1"/>
                    <a:pt x="5463" y="63"/>
                    <a:pt x="5339" y="187"/>
                  </a:cubicBezTo>
                  <a:lnTo>
                    <a:pt x="5338" y="187"/>
                  </a:lnTo>
                  <a:lnTo>
                    <a:pt x="4514" y="1010"/>
                  </a:lnTo>
                  <a:lnTo>
                    <a:pt x="3691" y="187"/>
                  </a:lnTo>
                  <a:cubicBezTo>
                    <a:pt x="3567" y="63"/>
                    <a:pt x="3404" y="1"/>
                    <a:pt x="32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66" name="Google Shape;10066;p23"/>
          <p:cNvSpPr/>
          <p:nvPr/>
        </p:nvSpPr>
        <p:spPr>
          <a:xfrm>
            <a:off x="4036744" y="2284335"/>
            <a:ext cx="345430" cy="345484"/>
          </a:xfrm>
          <a:custGeom>
            <a:avLst/>
            <a:gdLst/>
            <a:ahLst/>
            <a:cxnLst/>
            <a:rect l="l" t="t" r="r" b="b"/>
            <a:pathLst>
              <a:path w="21732" h="21732" extrusionOk="0">
                <a:moveTo>
                  <a:pt x="19448" y="10026"/>
                </a:moveTo>
                <a:cubicBezTo>
                  <a:pt x="19591" y="10026"/>
                  <a:pt x="19738" y="10054"/>
                  <a:pt x="19865" y="10133"/>
                </a:cubicBezTo>
                <a:cubicBezTo>
                  <a:pt x="20249" y="10375"/>
                  <a:pt x="20461" y="11087"/>
                  <a:pt x="20461" y="12139"/>
                </a:cubicBezTo>
                <a:cubicBezTo>
                  <a:pt x="20461" y="13197"/>
                  <a:pt x="20245" y="13917"/>
                  <a:pt x="19856" y="14166"/>
                </a:cubicBezTo>
                <a:lnTo>
                  <a:pt x="19855" y="14166"/>
                </a:lnTo>
                <a:cubicBezTo>
                  <a:pt x="19722" y="14251"/>
                  <a:pt x="19568" y="14280"/>
                  <a:pt x="19420" y="14280"/>
                </a:cubicBezTo>
                <a:cubicBezTo>
                  <a:pt x="19339" y="14280"/>
                  <a:pt x="19259" y="14271"/>
                  <a:pt x="19187" y="14259"/>
                </a:cubicBezTo>
                <a:lnTo>
                  <a:pt x="19187" y="10053"/>
                </a:lnTo>
                <a:cubicBezTo>
                  <a:pt x="19268" y="10037"/>
                  <a:pt x="19357" y="10026"/>
                  <a:pt x="19448" y="10026"/>
                </a:cubicBezTo>
                <a:close/>
                <a:moveTo>
                  <a:pt x="2287" y="10026"/>
                </a:moveTo>
                <a:cubicBezTo>
                  <a:pt x="2378" y="10026"/>
                  <a:pt x="2467" y="10037"/>
                  <a:pt x="2548" y="10053"/>
                </a:cubicBezTo>
                <a:lnTo>
                  <a:pt x="2548" y="14260"/>
                </a:lnTo>
                <a:cubicBezTo>
                  <a:pt x="2476" y="14273"/>
                  <a:pt x="2398" y="14281"/>
                  <a:pt x="2318" y="14281"/>
                </a:cubicBezTo>
                <a:cubicBezTo>
                  <a:pt x="2171" y="14281"/>
                  <a:pt x="2018" y="14253"/>
                  <a:pt x="1884" y="14169"/>
                </a:cubicBezTo>
                <a:cubicBezTo>
                  <a:pt x="1491" y="13923"/>
                  <a:pt x="1275" y="13201"/>
                  <a:pt x="1275" y="12139"/>
                </a:cubicBezTo>
                <a:cubicBezTo>
                  <a:pt x="1275" y="11087"/>
                  <a:pt x="1487" y="10375"/>
                  <a:pt x="1870" y="10133"/>
                </a:cubicBezTo>
                <a:cubicBezTo>
                  <a:pt x="1997" y="10054"/>
                  <a:pt x="2144" y="10026"/>
                  <a:pt x="2287" y="10026"/>
                </a:cubicBezTo>
                <a:close/>
                <a:moveTo>
                  <a:pt x="5095" y="8956"/>
                </a:moveTo>
                <a:lnTo>
                  <a:pt x="5095" y="15365"/>
                </a:lnTo>
                <a:lnTo>
                  <a:pt x="3822" y="15365"/>
                </a:lnTo>
                <a:lnTo>
                  <a:pt x="3822" y="8956"/>
                </a:lnTo>
                <a:close/>
                <a:moveTo>
                  <a:pt x="17914" y="8956"/>
                </a:moveTo>
                <a:lnTo>
                  <a:pt x="17914" y="15365"/>
                </a:lnTo>
                <a:lnTo>
                  <a:pt x="16639" y="15365"/>
                </a:lnTo>
                <a:lnTo>
                  <a:pt x="16639" y="8956"/>
                </a:lnTo>
                <a:close/>
                <a:moveTo>
                  <a:pt x="12140" y="19184"/>
                </a:moveTo>
                <a:cubicBezTo>
                  <a:pt x="12492" y="19184"/>
                  <a:pt x="12778" y="19470"/>
                  <a:pt x="12778" y="19822"/>
                </a:cubicBezTo>
                <a:cubicBezTo>
                  <a:pt x="12778" y="20172"/>
                  <a:pt x="12492" y="20458"/>
                  <a:pt x="12140" y="20458"/>
                </a:cubicBezTo>
                <a:lnTo>
                  <a:pt x="10867" y="20458"/>
                </a:lnTo>
                <a:cubicBezTo>
                  <a:pt x="10515" y="20458"/>
                  <a:pt x="10231" y="20172"/>
                  <a:pt x="10231" y="19822"/>
                </a:cubicBezTo>
                <a:cubicBezTo>
                  <a:pt x="10231" y="19470"/>
                  <a:pt x="10515" y="19184"/>
                  <a:pt x="10867" y="19184"/>
                </a:cubicBezTo>
                <a:close/>
                <a:moveTo>
                  <a:pt x="10867" y="1"/>
                </a:moveTo>
                <a:cubicBezTo>
                  <a:pt x="6291" y="1"/>
                  <a:pt x="2548" y="3744"/>
                  <a:pt x="2548" y="8319"/>
                </a:cubicBezTo>
                <a:lnTo>
                  <a:pt x="2548" y="8767"/>
                </a:lnTo>
                <a:cubicBezTo>
                  <a:pt x="2465" y="8759"/>
                  <a:pt x="2379" y="8754"/>
                  <a:pt x="2292" y="8754"/>
                </a:cubicBezTo>
                <a:cubicBezTo>
                  <a:pt x="1935" y="8754"/>
                  <a:pt x="1554" y="8832"/>
                  <a:pt x="1205" y="9048"/>
                </a:cubicBezTo>
                <a:cubicBezTo>
                  <a:pt x="407" y="9541"/>
                  <a:pt x="1" y="10581"/>
                  <a:pt x="1" y="12139"/>
                </a:cubicBezTo>
                <a:cubicBezTo>
                  <a:pt x="1" y="13698"/>
                  <a:pt x="407" y="14746"/>
                  <a:pt x="1208" y="15247"/>
                </a:cubicBezTo>
                <a:cubicBezTo>
                  <a:pt x="1542" y="15457"/>
                  <a:pt x="1925" y="15552"/>
                  <a:pt x="2323" y="15552"/>
                </a:cubicBezTo>
                <a:cubicBezTo>
                  <a:pt x="2397" y="15552"/>
                  <a:pt x="2472" y="15549"/>
                  <a:pt x="2547" y="15542"/>
                </a:cubicBezTo>
                <a:lnTo>
                  <a:pt x="2547" y="16001"/>
                </a:lnTo>
                <a:cubicBezTo>
                  <a:pt x="2547" y="16353"/>
                  <a:pt x="2832" y="16638"/>
                  <a:pt x="3183" y="16638"/>
                </a:cubicBezTo>
                <a:lnTo>
                  <a:pt x="5730" y="16638"/>
                </a:lnTo>
                <a:cubicBezTo>
                  <a:pt x="6082" y="16638"/>
                  <a:pt x="6368" y="16353"/>
                  <a:pt x="6367" y="16001"/>
                </a:cubicBezTo>
                <a:lnTo>
                  <a:pt x="6367" y="8320"/>
                </a:lnTo>
                <a:cubicBezTo>
                  <a:pt x="6367" y="7968"/>
                  <a:pt x="6082" y="7682"/>
                  <a:pt x="5730" y="7682"/>
                </a:cubicBezTo>
                <a:lnTo>
                  <a:pt x="3850" y="7682"/>
                </a:lnTo>
                <a:cubicBezTo>
                  <a:pt x="4173" y="4095"/>
                  <a:pt x="7197" y="1274"/>
                  <a:pt x="10866" y="1274"/>
                </a:cubicBezTo>
                <a:cubicBezTo>
                  <a:pt x="14537" y="1274"/>
                  <a:pt x="17560" y="4095"/>
                  <a:pt x="17882" y="7682"/>
                </a:cubicBezTo>
                <a:lnTo>
                  <a:pt x="16001" y="7682"/>
                </a:lnTo>
                <a:cubicBezTo>
                  <a:pt x="15651" y="7682"/>
                  <a:pt x="15365" y="7968"/>
                  <a:pt x="15365" y="8320"/>
                </a:cubicBezTo>
                <a:lnTo>
                  <a:pt x="15365" y="16001"/>
                </a:lnTo>
                <a:cubicBezTo>
                  <a:pt x="15365" y="16353"/>
                  <a:pt x="15651" y="16638"/>
                  <a:pt x="16001" y="16638"/>
                </a:cubicBezTo>
                <a:lnTo>
                  <a:pt x="17912" y="16638"/>
                </a:lnTo>
                <a:lnTo>
                  <a:pt x="17912" y="17274"/>
                </a:lnTo>
                <a:cubicBezTo>
                  <a:pt x="17911" y="18329"/>
                  <a:pt x="17056" y="19184"/>
                  <a:pt x="16001" y="19184"/>
                </a:cubicBezTo>
                <a:lnTo>
                  <a:pt x="13940" y="19184"/>
                </a:lnTo>
                <a:cubicBezTo>
                  <a:pt x="13670" y="18422"/>
                  <a:pt x="12949" y="17912"/>
                  <a:pt x="12139" y="17911"/>
                </a:cubicBezTo>
                <a:lnTo>
                  <a:pt x="10866" y="17911"/>
                </a:lnTo>
                <a:cubicBezTo>
                  <a:pt x="10860" y="17911"/>
                  <a:pt x="10855" y="17911"/>
                  <a:pt x="10849" y="17911"/>
                </a:cubicBezTo>
                <a:cubicBezTo>
                  <a:pt x="9795" y="17911"/>
                  <a:pt x="8938" y="18765"/>
                  <a:pt x="8938" y="19820"/>
                </a:cubicBezTo>
                <a:cubicBezTo>
                  <a:pt x="8938" y="20877"/>
                  <a:pt x="9795" y="21731"/>
                  <a:pt x="10849" y="21731"/>
                </a:cubicBezTo>
                <a:cubicBezTo>
                  <a:pt x="10855" y="21731"/>
                  <a:pt x="10860" y="21731"/>
                  <a:pt x="10866" y="21731"/>
                </a:cubicBezTo>
                <a:lnTo>
                  <a:pt x="12139" y="21731"/>
                </a:lnTo>
                <a:cubicBezTo>
                  <a:pt x="12949" y="21730"/>
                  <a:pt x="13670" y="21219"/>
                  <a:pt x="13940" y="20457"/>
                </a:cubicBezTo>
                <a:lnTo>
                  <a:pt x="16001" y="20457"/>
                </a:lnTo>
                <a:cubicBezTo>
                  <a:pt x="17757" y="20457"/>
                  <a:pt x="19185" y="19029"/>
                  <a:pt x="19185" y="17273"/>
                </a:cubicBezTo>
                <a:lnTo>
                  <a:pt x="19185" y="15542"/>
                </a:lnTo>
                <a:cubicBezTo>
                  <a:pt x="19260" y="15549"/>
                  <a:pt x="19335" y="15552"/>
                  <a:pt x="19409" y="15552"/>
                </a:cubicBezTo>
                <a:cubicBezTo>
                  <a:pt x="19808" y="15552"/>
                  <a:pt x="20190" y="15457"/>
                  <a:pt x="20524" y="15247"/>
                </a:cubicBezTo>
                <a:cubicBezTo>
                  <a:pt x="21325" y="14746"/>
                  <a:pt x="21731" y="13699"/>
                  <a:pt x="21731" y="12139"/>
                </a:cubicBezTo>
                <a:cubicBezTo>
                  <a:pt x="21731" y="10579"/>
                  <a:pt x="21326" y="9541"/>
                  <a:pt x="20527" y="9048"/>
                </a:cubicBezTo>
                <a:lnTo>
                  <a:pt x="20528" y="9048"/>
                </a:lnTo>
                <a:cubicBezTo>
                  <a:pt x="20179" y="8832"/>
                  <a:pt x="19799" y="8754"/>
                  <a:pt x="19441" y="8754"/>
                </a:cubicBezTo>
                <a:cubicBezTo>
                  <a:pt x="19354" y="8754"/>
                  <a:pt x="19269" y="8759"/>
                  <a:pt x="19185" y="8767"/>
                </a:cubicBezTo>
                <a:lnTo>
                  <a:pt x="19185" y="8319"/>
                </a:lnTo>
                <a:cubicBezTo>
                  <a:pt x="19185" y="3744"/>
                  <a:pt x="15442" y="1"/>
                  <a:pt x="108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67" name="Google Shape;10067;p23"/>
          <p:cNvGrpSpPr/>
          <p:nvPr/>
        </p:nvGrpSpPr>
        <p:grpSpPr>
          <a:xfrm>
            <a:off x="3279313" y="2284330"/>
            <a:ext cx="318401" cy="345494"/>
            <a:chOff x="3893229" y="3344333"/>
            <a:chExt cx="324436" cy="352042"/>
          </a:xfrm>
        </p:grpSpPr>
        <p:sp>
          <p:nvSpPr>
            <p:cNvPr id="10068" name="Google Shape;10068;p23"/>
            <p:cNvSpPr/>
            <p:nvPr/>
          </p:nvSpPr>
          <p:spPr>
            <a:xfrm>
              <a:off x="4078820" y="3344333"/>
              <a:ext cx="138845" cy="145103"/>
            </a:xfrm>
            <a:custGeom>
              <a:avLst/>
              <a:gdLst/>
              <a:ahLst/>
              <a:cxnLst/>
              <a:rect l="l" t="t" r="r" b="b"/>
              <a:pathLst>
                <a:path w="8572" h="8957" extrusionOk="0">
                  <a:moveTo>
                    <a:pt x="1275" y="1302"/>
                  </a:moveTo>
                  <a:cubicBezTo>
                    <a:pt x="3751" y="1530"/>
                    <a:pt x="5946" y="3073"/>
                    <a:pt x="7010" y="5334"/>
                  </a:cubicBezTo>
                  <a:lnTo>
                    <a:pt x="1275" y="7412"/>
                  </a:lnTo>
                  <a:lnTo>
                    <a:pt x="1275" y="1302"/>
                  </a:lnTo>
                  <a:close/>
                  <a:moveTo>
                    <a:pt x="637" y="0"/>
                  </a:moveTo>
                  <a:cubicBezTo>
                    <a:pt x="285" y="0"/>
                    <a:pt x="1" y="286"/>
                    <a:pt x="1" y="637"/>
                  </a:cubicBezTo>
                  <a:lnTo>
                    <a:pt x="1" y="8320"/>
                  </a:lnTo>
                  <a:cubicBezTo>
                    <a:pt x="1" y="8683"/>
                    <a:pt x="299" y="8956"/>
                    <a:pt x="637" y="8956"/>
                  </a:cubicBezTo>
                  <a:cubicBezTo>
                    <a:pt x="708" y="8956"/>
                    <a:pt x="782" y="8944"/>
                    <a:pt x="854" y="8918"/>
                  </a:cubicBezTo>
                  <a:lnTo>
                    <a:pt x="856" y="8918"/>
                  </a:lnTo>
                  <a:lnTo>
                    <a:pt x="8070" y="6304"/>
                  </a:lnTo>
                  <a:cubicBezTo>
                    <a:pt x="8401" y="6184"/>
                    <a:pt x="8572" y="5819"/>
                    <a:pt x="8451" y="5488"/>
                  </a:cubicBezTo>
                  <a:cubicBezTo>
                    <a:pt x="7256" y="2206"/>
                    <a:pt x="4116" y="0"/>
                    <a:pt x="6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9" name="Google Shape;10069;p23"/>
            <p:cNvSpPr/>
            <p:nvPr/>
          </p:nvSpPr>
          <p:spPr>
            <a:xfrm>
              <a:off x="3893229" y="3427520"/>
              <a:ext cx="268133" cy="268855"/>
            </a:xfrm>
            <a:custGeom>
              <a:avLst/>
              <a:gdLst/>
              <a:ahLst/>
              <a:cxnLst/>
              <a:rect l="l" t="t" r="r" b="b"/>
              <a:pathLst>
                <a:path w="16554" h="16596" extrusionOk="0">
                  <a:moveTo>
                    <a:pt x="7640" y="1303"/>
                  </a:moveTo>
                  <a:lnTo>
                    <a:pt x="7640" y="8278"/>
                  </a:lnTo>
                  <a:cubicBezTo>
                    <a:pt x="7640" y="8641"/>
                    <a:pt x="7939" y="8915"/>
                    <a:pt x="8277" y="8915"/>
                  </a:cubicBezTo>
                  <a:cubicBezTo>
                    <a:pt x="8349" y="8915"/>
                    <a:pt x="8422" y="8902"/>
                    <a:pt x="8495" y="8876"/>
                  </a:cubicBezTo>
                  <a:lnTo>
                    <a:pt x="15050" y="6490"/>
                  </a:lnTo>
                  <a:cubicBezTo>
                    <a:pt x="15202" y="7072"/>
                    <a:pt x="15281" y="7674"/>
                    <a:pt x="15279" y="8278"/>
                  </a:cubicBezTo>
                  <a:cubicBezTo>
                    <a:pt x="15279" y="12162"/>
                    <a:pt x="12138" y="15323"/>
                    <a:pt x="8277" y="15323"/>
                  </a:cubicBezTo>
                  <a:cubicBezTo>
                    <a:pt x="4415" y="15323"/>
                    <a:pt x="1274" y="12162"/>
                    <a:pt x="1274" y="8278"/>
                  </a:cubicBezTo>
                  <a:cubicBezTo>
                    <a:pt x="1274" y="4631"/>
                    <a:pt x="4075" y="1626"/>
                    <a:pt x="7640" y="1303"/>
                  </a:cubicBezTo>
                  <a:close/>
                  <a:moveTo>
                    <a:pt x="8277" y="1"/>
                  </a:moveTo>
                  <a:cubicBezTo>
                    <a:pt x="3713" y="1"/>
                    <a:pt x="1" y="3714"/>
                    <a:pt x="1" y="8278"/>
                  </a:cubicBezTo>
                  <a:cubicBezTo>
                    <a:pt x="1" y="12864"/>
                    <a:pt x="3713" y="16596"/>
                    <a:pt x="8277" y="16596"/>
                  </a:cubicBezTo>
                  <a:cubicBezTo>
                    <a:pt x="12840" y="16596"/>
                    <a:pt x="16552" y="12864"/>
                    <a:pt x="16552" y="8278"/>
                  </a:cubicBezTo>
                  <a:cubicBezTo>
                    <a:pt x="16553" y="7312"/>
                    <a:pt x="16387" y="6354"/>
                    <a:pt x="16056" y="5446"/>
                  </a:cubicBezTo>
                  <a:cubicBezTo>
                    <a:pt x="15962" y="5187"/>
                    <a:pt x="15718" y="5026"/>
                    <a:pt x="15458" y="5026"/>
                  </a:cubicBezTo>
                  <a:cubicBezTo>
                    <a:pt x="15386" y="5026"/>
                    <a:pt x="15312" y="5039"/>
                    <a:pt x="15241" y="5065"/>
                  </a:cubicBezTo>
                  <a:lnTo>
                    <a:pt x="8914" y="7369"/>
                  </a:lnTo>
                  <a:lnTo>
                    <a:pt x="8914" y="637"/>
                  </a:lnTo>
                  <a:cubicBezTo>
                    <a:pt x="8914" y="287"/>
                    <a:pt x="8629" y="1"/>
                    <a:pt x="82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0" name="Google Shape;10070;p23"/>
          <p:cNvGrpSpPr/>
          <p:nvPr/>
        </p:nvGrpSpPr>
        <p:grpSpPr>
          <a:xfrm>
            <a:off x="2546701" y="2284338"/>
            <a:ext cx="288071" cy="345478"/>
            <a:chOff x="3402947" y="3362898"/>
            <a:chExt cx="293531" cy="352026"/>
          </a:xfrm>
        </p:grpSpPr>
        <p:sp>
          <p:nvSpPr>
            <p:cNvPr id="10071" name="Google Shape;10071;p23"/>
            <p:cNvSpPr/>
            <p:nvPr/>
          </p:nvSpPr>
          <p:spPr>
            <a:xfrm>
              <a:off x="3402947" y="3362898"/>
              <a:ext cx="293531" cy="352026"/>
            </a:xfrm>
            <a:custGeom>
              <a:avLst/>
              <a:gdLst/>
              <a:ahLst/>
              <a:cxnLst/>
              <a:rect l="l" t="t" r="r" b="b"/>
              <a:pathLst>
                <a:path w="18122" h="21730" extrusionOk="0">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2" name="Google Shape;10072;p23"/>
            <p:cNvSpPr/>
            <p:nvPr/>
          </p:nvSpPr>
          <p:spPr>
            <a:xfrm>
              <a:off x="3477553" y="3425446"/>
              <a:ext cx="142036" cy="132613"/>
            </a:xfrm>
            <a:custGeom>
              <a:avLst/>
              <a:gdLst/>
              <a:ahLst/>
              <a:cxnLst/>
              <a:rect l="l" t="t" r="r" b="b"/>
              <a:pathLst>
                <a:path w="8769" h="8186" extrusionOk="0">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3" name="Google Shape;10073;p23"/>
          <p:cNvGrpSpPr/>
          <p:nvPr/>
        </p:nvGrpSpPr>
        <p:grpSpPr>
          <a:xfrm>
            <a:off x="1763838" y="2284322"/>
            <a:ext cx="348270" cy="345510"/>
            <a:chOff x="2901359" y="3370155"/>
            <a:chExt cx="354871" cy="352058"/>
          </a:xfrm>
        </p:grpSpPr>
        <p:sp>
          <p:nvSpPr>
            <p:cNvPr id="10074" name="Google Shape;10074;p23"/>
            <p:cNvSpPr/>
            <p:nvPr/>
          </p:nvSpPr>
          <p:spPr>
            <a:xfrm>
              <a:off x="3044513" y="3411417"/>
              <a:ext cx="64336" cy="61900"/>
            </a:xfrm>
            <a:custGeom>
              <a:avLst/>
              <a:gdLst/>
              <a:ahLst/>
              <a:cxnLst/>
              <a:rect l="l" t="t" r="r" b="b"/>
              <a:pathLst>
                <a:path w="3972" h="3821" extrusionOk="0">
                  <a:moveTo>
                    <a:pt x="2060" y="1274"/>
                  </a:moveTo>
                  <a:cubicBezTo>
                    <a:pt x="2226" y="1274"/>
                    <a:pt x="2389" y="1338"/>
                    <a:pt x="2511" y="1459"/>
                  </a:cubicBezTo>
                  <a:cubicBezTo>
                    <a:pt x="2694" y="1642"/>
                    <a:pt x="2748" y="1916"/>
                    <a:pt x="2649" y="2154"/>
                  </a:cubicBezTo>
                  <a:cubicBezTo>
                    <a:pt x="2551" y="2391"/>
                    <a:pt x="2318" y="2547"/>
                    <a:pt x="2061" y="2547"/>
                  </a:cubicBezTo>
                  <a:cubicBezTo>
                    <a:pt x="1709" y="2546"/>
                    <a:pt x="1425" y="2261"/>
                    <a:pt x="1425" y="1911"/>
                  </a:cubicBezTo>
                  <a:cubicBezTo>
                    <a:pt x="1425" y="1653"/>
                    <a:pt x="1580" y="1420"/>
                    <a:pt x="1818" y="1322"/>
                  </a:cubicBezTo>
                  <a:cubicBezTo>
                    <a:pt x="1896" y="1289"/>
                    <a:pt x="1978" y="1274"/>
                    <a:pt x="2060" y="1274"/>
                  </a:cubicBezTo>
                  <a:close/>
                  <a:moveTo>
                    <a:pt x="2062" y="0"/>
                  </a:moveTo>
                  <a:cubicBezTo>
                    <a:pt x="1565" y="0"/>
                    <a:pt x="1076" y="194"/>
                    <a:pt x="711" y="560"/>
                  </a:cubicBezTo>
                  <a:cubicBezTo>
                    <a:pt x="165" y="1106"/>
                    <a:pt x="1" y="1928"/>
                    <a:pt x="297" y="2641"/>
                  </a:cubicBezTo>
                  <a:cubicBezTo>
                    <a:pt x="592" y="3354"/>
                    <a:pt x="1288" y="3820"/>
                    <a:pt x="2061" y="3820"/>
                  </a:cubicBezTo>
                  <a:cubicBezTo>
                    <a:pt x="3116" y="3819"/>
                    <a:pt x="3971" y="2964"/>
                    <a:pt x="3972" y="1911"/>
                  </a:cubicBezTo>
                  <a:cubicBezTo>
                    <a:pt x="3972" y="1138"/>
                    <a:pt x="3506" y="440"/>
                    <a:pt x="2793" y="145"/>
                  </a:cubicBezTo>
                  <a:cubicBezTo>
                    <a:pt x="2556" y="48"/>
                    <a:pt x="2308" y="0"/>
                    <a:pt x="20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5" name="Google Shape;10075;p23"/>
            <p:cNvSpPr/>
            <p:nvPr/>
          </p:nvSpPr>
          <p:spPr>
            <a:xfrm>
              <a:off x="2901359" y="3370155"/>
              <a:ext cx="354871" cy="352058"/>
            </a:xfrm>
            <a:custGeom>
              <a:avLst/>
              <a:gdLst/>
              <a:ahLst/>
              <a:cxnLst/>
              <a:rect l="l" t="t" r="r" b="b"/>
              <a:pathLst>
                <a:path w="21909" h="21732" extrusionOk="0">
                  <a:moveTo>
                    <a:pt x="10899" y="1274"/>
                  </a:moveTo>
                  <a:cubicBezTo>
                    <a:pt x="12892" y="1274"/>
                    <a:pt x="14083" y="2892"/>
                    <a:pt x="14083" y="4458"/>
                  </a:cubicBezTo>
                  <a:cubicBezTo>
                    <a:pt x="14083" y="5790"/>
                    <a:pt x="13229" y="6989"/>
                    <a:pt x="11959" y="7443"/>
                  </a:cubicBezTo>
                  <a:cubicBezTo>
                    <a:pt x="11705" y="7533"/>
                    <a:pt x="11536" y="7772"/>
                    <a:pt x="11536" y="8042"/>
                  </a:cubicBezTo>
                  <a:lnTo>
                    <a:pt x="11536" y="15935"/>
                  </a:lnTo>
                  <a:cubicBezTo>
                    <a:pt x="11537" y="16293"/>
                    <a:pt x="11829" y="16572"/>
                    <a:pt x="12172" y="16572"/>
                  </a:cubicBezTo>
                  <a:cubicBezTo>
                    <a:pt x="12214" y="16572"/>
                    <a:pt x="12257" y="16568"/>
                    <a:pt x="12301" y="16559"/>
                  </a:cubicBezTo>
                  <a:cubicBezTo>
                    <a:pt x="15069" y="15991"/>
                    <a:pt x="17194" y="15038"/>
                    <a:pt x="17799" y="12275"/>
                  </a:cubicBezTo>
                  <a:cubicBezTo>
                    <a:pt x="17886" y="11878"/>
                    <a:pt x="17584" y="11501"/>
                    <a:pt x="17177" y="11501"/>
                  </a:cubicBezTo>
                  <a:lnTo>
                    <a:pt x="17066" y="11501"/>
                  </a:lnTo>
                  <a:lnTo>
                    <a:pt x="18582" y="8468"/>
                  </a:lnTo>
                  <a:lnTo>
                    <a:pt x="20098" y="11501"/>
                  </a:lnTo>
                  <a:lnTo>
                    <a:pt x="19769" y="11501"/>
                  </a:lnTo>
                  <a:cubicBezTo>
                    <a:pt x="19454" y="11503"/>
                    <a:pt x="19187" y="11731"/>
                    <a:pt x="19140" y="12042"/>
                  </a:cubicBezTo>
                  <a:cubicBezTo>
                    <a:pt x="19083" y="12414"/>
                    <a:pt x="19013" y="12674"/>
                    <a:pt x="19005" y="12711"/>
                  </a:cubicBezTo>
                  <a:cubicBezTo>
                    <a:pt x="18200" y="16391"/>
                    <a:pt x="15328" y="17685"/>
                    <a:pt x="13022" y="18724"/>
                  </a:cubicBezTo>
                  <a:cubicBezTo>
                    <a:pt x="12619" y="18905"/>
                    <a:pt x="12240" y="19076"/>
                    <a:pt x="11889" y="19252"/>
                  </a:cubicBezTo>
                  <a:cubicBezTo>
                    <a:pt x="11454" y="19469"/>
                    <a:pt x="11133" y="19696"/>
                    <a:pt x="10901" y="19914"/>
                  </a:cubicBezTo>
                  <a:cubicBezTo>
                    <a:pt x="10666" y="19696"/>
                    <a:pt x="10347" y="19469"/>
                    <a:pt x="9912" y="19252"/>
                  </a:cubicBezTo>
                  <a:cubicBezTo>
                    <a:pt x="9650" y="19121"/>
                    <a:pt x="9340" y="18987"/>
                    <a:pt x="8982" y="18833"/>
                  </a:cubicBezTo>
                  <a:cubicBezTo>
                    <a:pt x="5811" y="17469"/>
                    <a:pt x="3612" y="16047"/>
                    <a:pt x="2790" y="12693"/>
                  </a:cubicBezTo>
                  <a:cubicBezTo>
                    <a:pt x="2737" y="12480"/>
                    <a:pt x="2694" y="12262"/>
                    <a:pt x="2661" y="12042"/>
                  </a:cubicBezTo>
                  <a:cubicBezTo>
                    <a:pt x="2613" y="11731"/>
                    <a:pt x="2346" y="11503"/>
                    <a:pt x="2032" y="11503"/>
                  </a:cubicBezTo>
                  <a:lnTo>
                    <a:pt x="1703" y="11503"/>
                  </a:lnTo>
                  <a:lnTo>
                    <a:pt x="3218" y="8470"/>
                  </a:lnTo>
                  <a:lnTo>
                    <a:pt x="4734" y="11503"/>
                  </a:lnTo>
                  <a:lnTo>
                    <a:pt x="4622" y="11503"/>
                  </a:lnTo>
                  <a:cubicBezTo>
                    <a:pt x="4215" y="11503"/>
                    <a:pt x="3914" y="11878"/>
                    <a:pt x="4000" y="12275"/>
                  </a:cubicBezTo>
                  <a:cubicBezTo>
                    <a:pt x="4333" y="13793"/>
                    <a:pt x="5557" y="15773"/>
                    <a:pt x="9498" y="16583"/>
                  </a:cubicBezTo>
                  <a:cubicBezTo>
                    <a:pt x="9541" y="16591"/>
                    <a:pt x="9585" y="16596"/>
                    <a:pt x="9627" y="16596"/>
                  </a:cubicBezTo>
                  <a:cubicBezTo>
                    <a:pt x="9970" y="16596"/>
                    <a:pt x="10263" y="16317"/>
                    <a:pt x="10263" y="15959"/>
                  </a:cubicBezTo>
                  <a:lnTo>
                    <a:pt x="10263" y="8042"/>
                  </a:lnTo>
                  <a:cubicBezTo>
                    <a:pt x="10263" y="7772"/>
                    <a:pt x="10093" y="7533"/>
                    <a:pt x="9841" y="7443"/>
                  </a:cubicBezTo>
                  <a:cubicBezTo>
                    <a:pt x="8570" y="6989"/>
                    <a:pt x="7717" y="5790"/>
                    <a:pt x="7717" y="4458"/>
                  </a:cubicBezTo>
                  <a:cubicBezTo>
                    <a:pt x="7717" y="2702"/>
                    <a:pt x="9145" y="1274"/>
                    <a:pt x="10899" y="1274"/>
                  </a:cubicBezTo>
                  <a:close/>
                  <a:moveTo>
                    <a:pt x="10899" y="1"/>
                  </a:moveTo>
                  <a:cubicBezTo>
                    <a:pt x="8442" y="1"/>
                    <a:pt x="6442" y="1999"/>
                    <a:pt x="6442" y="4458"/>
                  </a:cubicBezTo>
                  <a:cubicBezTo>
                    <a:pt x="6442" y="6174"/>
                    <a:pt x="7448" y="7733"/>
                    <a:pt x="8988" y="8466"/>
                  </a:cubicBezTo>
                  <a:lnTo>
                    <a:pt x="8988" y="15152"/>
                  </a:lnTo>
                  <a:cubicBezTo>
                    <a:pt x="7247" y="14669"/>
                    <a:pt x="6068" y="13862"/>
                    <a:pt x="5518" y="12776"/>
                  </a:cubicBezTo>
                  <a:lnTo>
                    <a:pt x="5764" y="12776"/>
                  </a:lnTo>
                  <a:cubicBezTo>
                    <a:pt x="6236" y="12776"/>
                    <a:pt x="6544" y="12278"/>
                    <a:pt x="6333" y="11855"/>
                  </a:cubicBezTo>
                  <a:lnTo>
                    <a:pt x="3785" y="6761"/>
                  </a:lnTo>
                  <a:cubicBezTo>
                    <a:pt x="3668" y="6526"/>
                    <a:pt x="3442" y="6409"/>
                    <a:pt x="3216" y="6409"/>
                  </a:cubicBezTo>
                  <a:cubicBezTo>
                    <a:pt x="2990" y="6409"/>
                    <a:pt x="2764" y="6526"/>
                    <a:pt x="2646" y="6761"/>
                  </a:cubicBezTo>
                  <a:lnTo>
                    <a:pt x="99" y="11855"/>
                  </a:lnTo>
                  <a:cubicBezTo>
                    <a:pt x="1" y="12052"/>
                    <a:pt x="11" y="12286"/>
                    <a:pt x="127" y="12474"/>
                  </a:cubicBezTo>
                  <a:lnTo>
                    <a:pt x="129" y="12474"/>
                  </a:lnTo>
                  <a:cubicBezTo>
                    <a:pt x="246" y="12662"/>
                    <a:pt x="451" y="12776"/>
                    <a:pt x="670" y="12776"/>
                  </a:cubicBezTo>
                  <a:lnTo>
                    <a:pt x="1501" y="12776"/>
                  </a:lnTo>
                  <a:cubicBezTo>
                    <a:pt x="2350" y="16645"/>
                    <a:pt x="4794" y="18418"/>
                    <a:pt x="8478" y="20003"/>
                  </a:cubicBezTo>
                  <a:cubicBezTo>
                    <a:pt x="8819" y="20150"/>
                    <a:pt x="9113" y="20276"/>
                    <a:pt x="9342" y="20391"/>
                  </a:cubicBezTo>
                  <a:cubicBezTo>
                    <a:pt x="10108" y="20773"/>
                    <a:pt x="10248" y="21101"/>
                    <a:pt x="10265" y="21154"/>
                  </a:cubicBezTo>
                  <a:cubicBezTo>
                    <a:pt x="10296" y="21481"/>
                    <a:pt x="10571" y="21731"/>
                    <a:pt x="10899" y="21731"/>
                  </a:cubicBezTo>
                  <a:cubicBezTo>
                    <a:pt x="11229" y="21731"/>
                    <a:pt x="11503" y="21481"/>
                    <a:pt x="11533" y="21154"/>
                  </a:cubicBezTo>
                  <a:cubicBezTo>
                    <a:pt x="11552" y="21103"/>
                    <a:pt x="11692" y="20775"/>
                    <a:pt x="12458" y="20391"/>
                  </a:cubicBezTo>
                  <a:cubicBezTo>
                    <a:pt x="12786" y="20227"/>
                    <a:pt x="13154" y="20060"/>
                    <a:pt x="13544" y="19885"/>
                  </a:cubicBezTo>
                  <a:cubicBezTo>
                    <a:pt x="15974" y="18791"/>
                    <a:pt x="19302" y="17292"/>
                    <a:pt x="20247" y="12991"/>
                  </a:cubicBezTo>
                  <a:cubicBezTo>
                    <a:pt x="20265" y="12920"/>
                    <a:pt x="20281" y="12848"/>
                    <a:pt x="20297" y="12777"/>
                  </a:cubicBezTo>
                  <a:lnTo>
                    <a:pt x="21128" y="12777"/>
                  </a:lnTo>
                  <a:cubicBezTo>
                    <a:pt x="21602" y="12777"/>
                    <a:pt x="21909" y="12278"/>
                    <a:pt x="21697" y="11856"/>
                  </a:cubicBezTo>
                  <a:lnTo>
                    <a:pt x="19150" y="6763"/>
                  </a:lnTo>
                  <a:cubicBezTo>
                    <a:pt x="19033" y="6528"/>
                    <a:pt x="18807" y="6410"/>
                    <a:pt x="18581" y="6410"/>
                  </a:cubicBezTo>
                  <a:cubicBezTo>
                    <a:pt x="18355" y="6410"/>
                    <a:pt x="18129" y="6528"/>
                    <a:pt x="18012" y="6763"/>
                  </a:cubicBezTo>
                  <a:lnTo>
                    <a:pt x="15464" y="11856"/>
                  </a:lnTo>
                  <a:cubicBezTo>
                    <a:pt x="15253" y="12277"/>
                    <a:pt x="15559" y="12776"/>
                    <a:pt x="16032" y="12776"/>
                  </a:cubicBezTo>
                  <a:cubicBezTo>
                    <a:pt x="16032" y="12776"/>
                    <a:pt x="16033" y="12776"/>
                    <a:pt x="16033" y="12776"/>
                  </a:cubicBezTo>
                  <a:lnTo>
                    <a:pt x="16310" y="12776"/>
                  </a:lnTo>
                  <a:cubicBezTo>
                    <a:pt x="15804" y="13945"/>
                    <a:pt x="14758" y="14645"/>
                    <a:pt x="12807" y="15139"/>
                  </a:cubicBezTo>
                  <a:lnTo>
                    <a:pt x="12807" y="8466"/>
                  </a:lnTo>
                  <a:cubicBezTo>
                    <a:pt x="14348" y="7733"/>
                    <a:pt x="15355" y="6174"/>
                    <a:pt x="15355" y="4458"/>
                  </a:cubicBezTo>
                  <a:cubicBezTo>
                    <a:pt x="15355" y="2117"/>
                    <a:pt x="13502" y="1"/>
                    <a:pt x="10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76" name="Google Shape;10076;p23"/>
          <p:cNvSpPr/>
          <p:nvPr/>
        </p:nvSpPr>
        <p:spPr>
          <a:xfrm>
            <a:off x="1011770" y="2284343"/>
            <a:ext cx="346161" cy="345469"/>
          </a:xfrm>
          <a:custGeom>
            <a:avLst/>
            <a:gdLst/>
            <a:ahLst/>
            <a:cxnLst/>
            <a:rect l="l" t="t" r="r" b="b"/>
            <a:pathLst>
              <a:path w="21778" h="21731" extrusionOk="0">
                <a:moveTo>
                  <a:pt x="16977" y="2052"/>
                </a:moveTo>
                <a:lnTo>
                  <a:pt x="17121" y="3709"/>
                </a:lnTo>
                <a:lnTo>
                  <a:pt x="15274" y="5558"/>
                </a:lnTo>
                <a:lnTo>
                  <a:pt x="15128" y="3901"/>
                </a:lnTo>
                <a:lnTo>
                  <a:pt x="16977" y="2052"/>
                </a:lnTo>
                <a:close/>
                <a:moveTo>
                  <a:pt x="18022" y="4609"/>
                </a:moveTo>
                <a:lnTo>
                  <a:pt x="19678" y="4754"/>
                </a:lnTo>
                <a:lnTo>
                  <a:pt x="17830" y="6602"/>
                </a:lnTo>
                <a:lnTo>
                  <a:pt x="16174" y="6457"/>
                </a:lnTo>
                <a:lnTo>
                  <a:pt x="18022" y="4609"/>
                </a:lnTo>
                <a:close/>
                <a:moveTo>
                  <a:pt x="8277" y="11544"/>
                </a:moveTo>
                <a:cubicBezTo>
                  <a:pt x="8555" y="11544"/>
                  <a:pt x="8835" y="11604"/>
                  <a:pt x="9099" y="11731"/>
                </a:cubicBezTo>
                <a:lnTo>
                  <a:pt x="7950" y="12881"/>
                </a:lnTo>
                <a:cubicBezTo>
                  <a:pt x="7701" y="13129"/>
                  <a:pt x="7701" y="13533"/>
                  <a:pt x="7950" y="13780"/>
                </a:cubicBezTo>
                <a:cubicBezTo>
                  <a:pt x="8074" y="13905"/>
                  <a:pt x="8237" y="13967"/>
                  <a:pt x="8400" y="13967"/>
                </a:cubicBezTo>
                <a:cubicBezTo>
                  <a:pt x="8563" y="13967"/>
                  <a:pt x="8726" y="13905"/>
                  <a:pt x="8851" y="13780"/>
                </a:cubicBezTo>
                <a:lnTo>
                  <a:pt x="10001" y="12632"/>
                </a:lnTo>
                <a:lnTo>
                  <a:pt x="10001" y="12632"/>
                </a:lnTo>
                <a:cubicBezTo>
                  <a:pt x="10402" y="13471"/>
                  <a:pt x="10140" y="14478"/>
                  <a:pt x="9379" y="15015"/>
                </a:cubicBezTo>
                <a:cubicBezTo>
                  <a:pt x="9046" y="15250"/>
                  <a:pt x="8660" y="15365"/>
                  <a:pt x="8277" y="15365"/>
                </a:cubicBezTo>
                <a:cubicBezTo>
                  <a:pt x="7784" y="15365"/>
                  <a:pt x="7295" y="15176"/>
                  <a:pt x="6925" y="14806"/>
                </a:cubicBezTo>
                <a:cubicBezTo>
                  <a:pt x="6268" y="14147"/>
                  <a:pt x="6179" y="13111"/>
                  <a:pt x="6716" y="12351"/>
                </a:cubicBezTo>
                <a:cubicBezTo>
                  <a:pt x="7084" y="11831"/>
                  <a:pt x="7673" y="11544"/>
                  <a:pt x="8277" y="11544"/>
                </a:cubicBezTo>
                <a:close/>
                <a:moveTo>
                  <a:pt x="8283" y="8998"/>
                </a:moveTo>
                <a:cubicBezTo>
                  <a:pt x="9242" y="8998"/>
                  <a:pt x="10177" y="9310"/>
                  <a:pt x="10944" y="9886"/>
                </a:cubicBezTo>
                <a:lnTo>
                  <a:pt x="10031" y="10800"/>
                </a:lnTo>
                <a:cubicBezTo>
                  <a:pt x="9513" y="10455"/>
                  <a:pt x="8905" y="10271"/>
                  <a:pt x="8284" y="10271"/>
                </a:cubicBezTo>
                <a:cubicBezTo>
                  <a:pt x="8282" y="10271"/>
                  <a:pt x="8280" y="10271"/>
                  <a:pt x="8278" y="10271"/>
                </a:cubicBezTo>
                <a:cubicBezTo>
                  <a:pt x="6522" y="10271"/>
                  <a:pt x="5094" y="11699"/>
                  <a:pt x="5094" y="13453"/>
                </a:cubicBezTo>
                <a:cubicBezTo>
                  <a:pt x="5094" y="15208"/>
                  <a:pt x="6522" y="16637"/>
                  <a:pt x="8278" y="16637"/>
                </a:cubicBezTo>
                <a:cubicBezTo>
                  <a:pt x="10032" y="16637"/>
                  <a:pt x="11460" y="15208"/>
                  <a:pt x="11460" y="13453"/>
                </a:cubicBezTo>
                <a:cubicBezTo>
                  <a:pt x="11460" y="12830"/>
                  <a:pt x="11276" y="12220"/>
                  <a:pt x="10931" y="11700"/>
                </a:cubicBezTo>
                <a:lnTo>
                  <a:pt x="11844" y="10787"/>
                </a:lnTo>
                <a:cubicBezTo>
                  <a:pt x="12422" y="11556"/>
                  <a:pt x="12734" y="12491"/>
                  <a:pt x="12733" y="13455"/>
                </a:cubicBezTo>
                <a:cubicBezTo>
                  <a:pt x="12733" y="15912"/>
                  <a:pt x="10734" y="17910"/>
                  <a:pt x="8276" y="17910"/>
                </a:cubicBezTo>
                <a:cubicBezTo>
                  <a:pt x="5819" y="17910"/>
                  <a:pt x="3820" y="15911"/>
                  <a:pt x="3820" y="13455"/>
                </a:cubicBezTo>
                <a:cubicBezTo>
                  <a:pt x="3820" y="10998"/>
                  <a:pt x="5819" y="8998"/>
                  <a:pt x="8276" y="8998"/>
                </a:cubicBezTo>
                <a:cubicBezTo>
                  <a:pt x="8278" y="8998"/>
                  <a:pt x="8280" y="8998"/>
                  <a:pt x="8283" y="8998"/>
                </a:cubicBezTo>
                <a:close/>
                <a:moveTo>
                  <a:pt x="8282" y="6451"/>
                </a:moveTo>
                <a:cubicBezTo>
                  <a:pt x="9918" y="6451"/>
                  <a:pt x="11501" y="7026"/>
                  <a:pt x="12756" y="8076"/>
                </a:cubicBezTo>
                <a:lnTo>
                  <a:pt x="11851" y="8981"/>
                </a:lnTo>
                <a:cubicBezTo>
                  <a:pt x="10838" y="8168"/>
                  <a:pt x="9580" y="7725"/>
                  <a:pt x="8282" y="7725"/>
                </a:cubicBezTo>
                <a:cubicBezTo>
                  <a:pt x="8280" y="7725"/>
                  <a:pt x="8278" y="7725"/>
                  <a:pt x="8276" y="7725"/>
                </a:cubicBezTo>
                <a:cubicBezTo>
                  <a:pt x="5118" y="7725"/>
                  <a:pt x="2547" y="10296"/>
                  <a:pt x="2547" y="13455"/>
                </a:cubicBezTo>
                <a:cubicBezTo>
                  <a:pt x="2547" y="16615"/>
                  <a:pt x="5118" y="19184"/>
                  <a:pt x="8276" y="19184"/>
                </a:cubicBezTo>
                <a:cubicBezTo>
                  <a:pt x="11436" y="19184"/>
                  <a:pt x="14006" y="16615"/>
                  <a:pt x="14006" y="13455"/>
                </a:cubicBezTo>
                <a:cubicBezTo>
                  <a:pt x="14007" y="12155"/>
                  <a:pt x="13564" y="10894"/>
                  <a:pt x="12752" y="9881"/>
                </a:cubicBezTo>
                <a:lnTo>
                  <a:pt x="13655" y="8976"/>
                </a:lnTo>
                <a:cubicBezTo>
                  <a:pt x="14706" y="10231"/>
                  <a:pt x="15280" y="11818"/>
                  <a:pt x="15279" y="13455"/>
                </a:cubicBezTo>
                <a:cubicBezTo>
                  <a:pt x="15279" y="17316"/>
                  <a:pt x="12138" y="20457"/>
                  <a:pt x="8276" y="20457"/>
                </a:cubicBezTo>
                <a:cubicBezTo>
                  <a:pt x="4415" y="20457"/>
                  <a:pt x="1275" y="17316"/>
                  <a:pt x="1275" y="13455"/>
                </a:cubicBezTo>
                <a:cubicBezTo>
                  <a:pt x="1275" y="9592"/>
                  <a:pt x="4416" y="6451"/>
                  <a:pt x="8278" y="6451"/>
                </a:cubicBezTo>
                <a:lnTo>
                  <a:pt x="8276" y="6451"/>
                </a:lnTo>
                <a:cubicBezTo>
                  <a:pt x="8278" y="6451"/>
                  <a:pt x="8280" y="6451"/>
                  <a:pt x="8282" y="6451"/>
                </a:cubicBezTo>
                <a:close/>
                <a:moveTo>
                  <a:pt x="17494" y="0"/>
                </a:moveTo>
                <a:cubicBezTo>
                  <a:pt x="17327" y="0"/>
                  <a:pt x="17164" y="65"/>
                  <a:pt x="17043" y="187"/>
                </a:cubicBezTo>
                <a:lnTo>
                  <a:pt x="14019" y="3210"/>
                </a:lnTo>
                <a:cubicBezTo>
                  <a:pt x="13886" y="3344"/>
                  <a:pt x="13818" y="3529"/>
                  <a:pt x="13834" y="3716"/>
                </a:cubicBezTo>
                <a:lnTo>
                  <a:pt x="14097" y="6733"/>
                </a:lnTo>
                <a:lnTo>
                  <a:pt x="13658" y="7172"/>
                </a:lnTo>
                <a:cubicBezTo>
                  <a:pt x="12163" y="5886"/>
                  <a:pt x="10256" y="5178"/>
                  <a:pt x="8282" y="5178"/>
                </a:cubicBezTo>
                <a:cubicBezTo>
                  <a:pt x="8280" y="5178"/>
                  <a:pt x="8278" y="5178"/>
                  <a:pt x="8276" y="5178"/>
                </a:cubicBezTo>
                <a:cubicBezTo>
                  <a:pt x="3714" y="5178"/>
                  <a:pt x="1" y="8891"/>
                  <a:pt x="1" y="13455"/>
                </a:cubicBezTo>
                <a:cubicBezTo>
                  <a:pt x="1" y="18017"/>
                  <a:pt x="3714" y="21730"/>
                  <a:pt x="8276" y="21730"/>
                </a:cubicBezTo>
                <a:cubicBezTo>
                  <a:pt x="12840" y="21730"/>
                  <a:pt x="16553" y="18017"/>
                  <a:pt x="16553" y="13455"/>
                </a:cubicBezTo>
                <a:cubicBezTo>
                  <a:pt x="16555" y="11479"/>
                  <a:pt x="15847" y="9570"/>
                  <a:pt x="14559" y="8073"/>
                </a:cubicBezTo>
                <a:lnTo>
                  <a:pt x="14997" y="7634"/>
                </a:lnTo>
                <a:lnTo>
                  <a:pt x="18014" y="7896"/>
                </a:lnTo>
                <a:cubicBezTo>
                  <a:pt x="18034" y="7898"/>
                  <a:pt x="18053" y="7898"/>
                  <a:pt x="18072" y="7898"/>
                </a:cubicBezTo>
                <a:cubicBezTo>
                  <a:pt x="18240" y="7898"/>
                  <a:pt x="18401" y="7832"/>
                  <a:pt x="18520" y="7712"/>
                </a:cubicBezTo>
                <a:lnTo>
                  <a:pt x="21545" y="4688"/>
                </a:lnTo>
                <a:cubicBezTo>
                  <a:pt x="21719" y="4514"/>
                  <a:pt x="21778" y="4253"/>
                  <a:pt x="21693" y="4020"/>
                </a:cubicBezTo>
                <a:cubicBezTo>
                  <a:pt x="21608" y="3787"/>
                  <a:pt x="21396" y="3626"/>
                  <a:pt x="21149" y="3605"/>
                </a:cubicBezTo>
                <a:lnTo>
                  <a:pt x="19197" y="3434"/>
                </a:lnTo>
                <a:lnTo>
                  <a:pt x="20499" y="2132"/>
                </a:lnTo>
                <a:cubicBezTo>
                  <a:pt x="20744" y="1882"/>
                  <a:pt x="20741" y="1482"/>
                  <a:pt x="20495" y="1236"/>
                </a:cubicBezTo>
                <a:cubicBezTo>
                  <a:pt x="20371" y="1112"/>
                  <a:pt x="20208" y="1050"/>
                  <a:pt x="20045" y="1050"/>
                </a:cubicBezTo>
                <a:cubicBezTo>
                  <a:pt x="19884" y="1050"/>
                  <a:pt x="19723" y="1110"/>
                  <a:pt x="19599" y="1232"/>
                </a:cubicBezTo>
                <a:lnTo>
                  <a:pt x="18297" y="2534"/>
                </a:lnTo>
                <a:lnTo>
                  <a:pt x="18127" y="582"/>
                </a:lnTo>
                <a:cubicBezTo>
                  <a:pt x="18106" y="335"/>
                  <a:pt x="17943" y="123"/>
                  <a:pt x="17711" y="38"/>
                </a:cubicBezTo>
                <a:cubicBezTo>
                  <a:pt x="17640" y="13"/>
                  <a:pt x="17567" y="0"/>
                  <a:pt x="174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7" name="Google Shape;10077;p23"/>
          <p:cNvSpPr/>
          <p:nvPr/>
        </p:nvSpPr>
        <p:spPr>
          <a:xfrm>
            <a:off x="1097810" y="2839433"/>
            <a:ext cx="182157" cy="345484"/>
          </a:xfrm>
          <a:custGeom>
            <a:avLst/>
            <a:gdLst/>
            <a:ahLst/>
            <a:cxnLst/>
            <a:rect l="l" t="t" r="r" b="b"/>
            <a:pathLst>
              <a:path w="11460" h="21732" extrusionOk="0">
                <a:moveTo>
                  <a:pt x="8276" y="6367"/>
                </a:moveTo>
                <a:cubicBezTo>
                  <a:pt x="9331" y="6368"/>
                  <a:pt x="10186" y="7223"/>
                  <a:pt x="10187" y="8278"/>
                </a:cubicBezTo>
                <a:lnTo>
                  <a:pt x="10187" y="10187"/>
                </a:lnTo>
                <a:lnTo>
                  <a:pt x="6367" y="10187"/>
                </a:lnTo>
                <a:lnTo>
                  <a:pt x="6367" y="8278"/>
                </a:lnTo>
                <a:cubicBezTo>
                  <a:pt x="6367" y="7926"/>
                  <a:pt x="6081" y="7641"/>
                  <a:pt x="5730" y="7641"/>
                </a:cubicBezTo>
                <a:cubicBezTo>
                  <a:pt x="5378" y="7641"/>
                  <a:pt x="5093" y="7926"/>
                  <a:pt x="5093" y="8278"/>
                </a:cubicBezTo>
                <a:lnTo>
                  <a:pt x="5093" y="10187"/>
                </a:lnTo>
                <a:lnTo>
                  <a:pt x="1274" y="10187"/>
                </a:lnTo>
                <a:lnTo>
                  <a:pt x="1274" y="8278"/>
                </a:lnTo>
                <a:cubicBezTo>
                  <a:pt x="1275" y="7223"/>
                  <a:pt x="2128" y="6368"/>
                  <a:pt x="3183" y="6368"/>
                </a:cubicBezTo>
                <a:lnTo>
                  <a:pt x="8276" y="6367"/>
                </a:lnTo>
                <a:close/>
                <a:moveTo>
                  <a:pt x="10187" y="11460"/>
                </a:moveTo>
                <a:lnTo>
                  <a:pt x="10187" y="16002"/>
                </a:lnTo>
                <a:cubicBezTo>
                  <a:pt x="10187" y="18459"/>
                  <a:pt x="8188" y="20458"/>
                  <a:pt x="5730" y="20458"/>
                </a:cubicBezTo>
                <a:cubicBezTo>
                  <a:pt x="3273" y="20458"/>
                  <a:pt x="1274" y="18459"/>
                  <a:pt x="1274" y="16002"/>
                </a:cubicBezTo>
                <a:lnTo>
                  <a:pt x="1274" y="11460"/>
                </a:lnTo>
                <a:close/>
                <a:moveTo>
                  <a:pt x="3183" y="1"/>
                </a:moveTo>
                <a:cubicBezTo>
                  <a:pt x="2831" y="1"/>
                  <a:pt x="2547" y="287"/>
                  <a:pt x="2547" y="639"/>
                </a:cubicBezTo>
                <a:cubicBezTo>
                  <a:pt x="2547" y="989"/>
                  <a:pt x="2831" y="1275"/>
                  <a:pt x="3183" y="1275"/>
                </a:cubicBezTo>
                <a:lnTo>
                  <a:pt x="9549" y="1275"/>
                </a:lnTo>
                <a:cubicBezTo>
                  <a:pt x="9901" y="1275"/>
                  <a:pt x="10187" y="1560"/>
                  <a:pt x="10187" y="1912"/>
                </a:cubicBezTo>
                <a:cubicBezTo>
                  <a:pt x="10187" y="2264"/>
                  <a:pt x="9901" y="2548"/>
                  <a:pt x="9549" y="2548"/>
                </a:cubicBezTo>
                <a:lnTo>
                  <a:pt x="7002" y="2548"/>
                </a:lnTo>
                <a:cubicBezTo>
                  <a:pt x="5949" y="2549"/>
                  <a:pt x="5094" y="3403"/>
                  <a:pt x="5093" y="4458"/>
                </a:cubicBezTo>
                <a:lnTo>
                  <a:pt x="5093" y="5094"/>
                </a:lnTo>
                <a:lnTo>
                  <a:pt x="3183" y="5094"/>
                </a:lnTo>
                <a:cubicBezTo>
                  <a:pt x="1428" y="5094"/>
                  <a:pt x="1" y="6523"/>
                  <a:pt x="1" y="8278"/>
                </a:cubicBezTo>
                <a:lnTo>
                  <a:pt x="1" y="16002"/>
                </a:lnTo>
                <a:cubicBezTo>
                  <a:pt x="1" y="19162"/>
                  <a:pt x="2570" y="21731"/>
                  <a:pt x="5730" y="21731"/>
                </a:cubicBezTo>
                <a:cubicBezTo>
                  <a:pt x="8889" y="21731"/>
                  <a:pt x="11460" y="19162"/>
                  <a:pt x="11460" y="16002"/>
                </a:cubicBezTo>
                <a:lnTo>
                  <a:pt x="11460" y="8278"/>
                </a:lnTo>
                <a:cubicBezTo>
                  <a:pt x="11460" y="6523"/>
                  <a:pt x="10032" y="5094"/>
                  <a:pt x="8276" y="5094"/>
                </a:cubicBezTo>
                <a:lnTo>
                  <a:pt x="6367" y="5094"/>
                </a:lnTo>
                <a:lnTo>
                  <a:pt x="6367" y="4458"/>
                </a:lnTo>
                <a:cubicBezTo>
                  <a:pt x="6367" y="4107"/>
                  <a:pt x="6651" y="3821"/>
                  <a:pt x="7003" y="3821"/>
                </a:cubicBezTo>
                <a:lnTo>
                  <a:pt x="9551" y="3821"/>
                </a:lnTo>
                <a:cubicBezTo>
                  <a:pt x="10605" y="3821"/>
                  <a:pt x="11460" y="2966"/>
                  <a:pt x="11460" y="1912"/>
                </a:cubicBezTo>
                <a:cubicBezTo>
                  <a:pt x="11460" y="857"/>
                  <a:pt x="10605" y="1"/>
                  <a:pt x="95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78" name="Google Shape;10078;p23"/>
          <p:cNvGrpSpPr/>
          <p:nvPr/>
        </p:nvGrpSpPr>
        <p:grpSpPr>
          <a:xfrm>
            <a:off x="1769282" y="2839420"/>
            <a:ext cx="345457" cy="345510"/>
            <a:chOff x="1568548" y="3386323"/>
            <a:chExt cx="352004" cy="352058"/>
          </a:xfrm>
        </p:grpSpPr>
        <p:sp>
          <p:nvSpPr>
            <p:cNvPr id="10079" name="Google Shape;10079;p23"/>
            <p:cNvSpPr/>
            <p:nvPr/>
          </p:nvSpPr>
          <p:spPr>
            <a:xfrm>
              <a:off x="1568548" y="3386323"/>
              <a:ext cx="352004" cy="352058"/>
            </a:xfrm>
            <a:custGeom>
              <a:avLst/>
              <a:gdLst/>
              <a:ahLst/>
              <a:cxnLst/>
              <a:rect l="l" t="t" r="r" b="b"/>
              <a:pathLst>
                <a:path w="21732" h="21732" extrusionOk="0">
                  <a:moveTo>
                    <a:pt x="19822" y="6367"/>
                  </a:moveTo>
                  <a:cubicBezTo>
                    <a:pt x="20173" y="6367"/>
                    <a:pt x="20457" y="6651"/>
                    <a:pt x="20458" y="7003"/>
                  </a:cubicBezTo>
                  <a:lnTo>
                    <a:pt x="20458" y="19820"/>
                  </a:lnTo>
                  <a:cubicBezTo>
                    <a:pt x="20457" y="20172"/>
                    <a:pt x="20173" y="20457"/>
                    <a:pt x="19822" y="20457"/>
                  </a:cubicBezTo>
                  <a:lnTo>
                    <a:pt x="1910" y="20457"/>
                  </a:lnTo>
                  <a:cubicBezTo>
                    <a:pt x="1560" y="20457"/>
                    <a:pt x="1275" y="20172"/>
                    <a:pt x="1274" y="19820"/>
                  </a:cubicBezTo>
                  <a:lnTo>
                    <a:pt x="1274" y="7003"/>
                  </a:lnTo>
                  <a:cubicBezTo>
                    <a:pt x="1275" y="6651"/>
                    <a:pt x="1560" y="6367"/>
                    <a:pt x="1910" y="6367"/>
                  </a:cubicBezTo>
                  <a:close/>
                  <a:moveTo>
                    <a:pt x="8320" y="1"/>
                  </a:moveTo>
                  <a:cubicBezTo>
                    <a:pt x="7968" y="1"/>
                    <a:pt x="7682" y="285"/>
                    <a:pt x="7682" y="637"/>
                  </a:cubicBezTo>
                  <a:cubicBezTo>
                    <a:pt x="7682" y="989"/>
                    <a:pt x="7968" y="1274"/>
                    <a:pt x="8320" y="1274"/>
                  </a:cubicBezTo>
                  <a:lnTo>
                    <a:pt x="14686" y="1274"/>
                  </a:lnTo>
                  <a:cubicBezTo>
                    <a:pt x="15037" y="1274"/>
                    <a:pt x="15323" y="1558"/>
                    <a:pt x="15323" y="1910"/>
                  </a:cubicBezTo>
                  <a:cubicBezTo>
                    <a:pt x="15323" y="2262"/>
                    <a:pt x="15037" y="2548"/>
                    <a:pt x="14686" y="2548"/>
                  </a:cubicBezTo>
                  <a:lnTo>
                    <a:pt x="12139" y="2548"/>
                  </a:lnTo>
                  <a:cubicBezTo>
                    <a:pt x="11084" y="2548"/>
                    <a:pt x="10230" y="3403"/>
                    <a:pt x="10228" y="4457"/>
                  </a:cubicBezTo>
                  <a:lnTo>
                    <a:pt x="10228" y="5094"/>
                  </a:lnTo>
                  <a:lnTo>
                    <a:pt x="1910" y="5094"/>
                  </a:lnTo>
                  <a:cubicBezTo>
                    <a:pt x="857" y="5095"/>
                    <a:pt x="2" y="5949"/>
                    <a:pt x="1" y="7003"/>
                  </a:cubicBezTo>
                  <a:lnTo>
                    <a:pt x="1" y="19820"/>
                  </a:lnTo>
                  <a:cubicBezTo>
                    <a:pt x="2" y="20875"/>
                    <a:pt x="856" y="21730"/>
                    <a:pt x="1910" y="21731"/>
                  </a:cubicBezTo>
                  <a:lnTo>
                    <a:pt x="19822" y="21731"/>
                  </a:lnTo>
                  <a:cubicBezTo>
                    <a:pt x="20875" y="21730"/>
                    <a:pt x="21730" y="20875"/>
                    <a:pt x="21731" y="19822"/>
                  </a:cubicBezTo>
                  <a:lnTo>
                    <a:pt x="21731" y="7003"/>
                  </a:lnTo>
                  <a:cubicBezTo>
                    <a:pt x="21730" y="5949"/>
                    <a:pt x="20875" y="5094"/>
                    <a:pt x="19822" y="5092"/>
                  </a:cubicBezTo>
                  <a:lnTo>
                    <a:pt x="11503" y="5092"/>
                  </a:lnTo>
                  <a:lnTo>
                    <a:pt x="11503" y="4456"/>
                  </a:lnTo>
                  <a:cubicBezTo>
                    <a:pt x="11503" y="4105"/>
                    <a:pt x="11788" y="3821"/>
                    <a:pt x="12139" y="3819"/>
                  </a:cubicBezTo>
                  <a:lnTo>
                    <a:pt x="14686" y="3819"/>
                  </a:lnTo>
                  <a:cubicBezTo>
                    <a:pt x="15741" y="3819"/>
                    <a:pt x="16597" y="2965"/>
                    <a:pt x="16597" y="1910"/>
                  </a:cubicBezTo>
                  <a:cubicBezTo>
                    <a:pt x="16597" y="855"/>
                    <a:pt x="15741" y="1"/>
                    <a:pt x="14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0" name="Google Shape;10080;p23"/>
            <p:cNvSpPr/>
            <p:nvPr/>
          </p:nvSpPr>
          <p:spPr>
            <a:xfrm>
              <a:off x="1651058" y="3510075"/>
              <a:ext cx="228255" cy="187029"/>
            </a:xfrm>
            <a:custGeom>
              <a:avLst/>
              <a:gdLst/>
              <a:ahLst/>
              <a:cxnLst/>
              <a:rect l="l" t="t" r="r" b="b"/>
              <a:pathLst>
                <a:path w="14092" h="11545" extrusionOk="0">
                  <a:moveTo>
                    <a:pt x="12817" y="1274"/>
                  </a:moveTo>
                  <a:lnTo>
                    <a:pt x="12817" y="10272"/>
                  </a:lnTo>
                  <a:lnTo>
                    <a:pt x="1273" y="10272"/>
                  </a:lnTo>
                  <a:lnTo>
                    <a:pt x="1273" y="1274"/>
                  </a:lnTo>
                  <a:close/>
                  <a:moveTo>
                    <a:pt x="637" y="1"/>
                  </a:moveTo>
                  <a:cubicBezTo>
                    <a:pt x="285" y="1"/>
                    <a:pt x="0" y="285"/>
                    <a:pt x="0" y="637"/>
                  </a:cubicBezTo>
                  <a:lnTo>
                    <a:pt x="0" y="10908"/>
                  </a:lnTo>
                  <a:cubicBezTo>
                    <a:pt x="0" y="11260"/>
                    <a:pt x="285" y="11545"/>
                    <a:pt x="637" y="11545"/>
                  </a:cubicBezTo>
                  <a:lnTo>
                    <a:pt x="13454" y="11545"/>
                  </a:lnTo>
                  <a:cubicBezTo>
                    <a:pt x="13806" y="11545"/>
                    <a:pt x="14091" y="11260"/>
                    <a:pt x="14090" y="10908"/>
                  </a:cubicBezTo>
                  <a:lnTo>
                    <a:pt x="14090" y="637"/>
                  </a:lnTo>
                  <a:cubicBezTo>
                    <a:pt x="14091" y="285"/>
                    <a:pt x="13806" y="1"/>
                    <a:pt x="134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1" name="Google Shape;10081;p23"/>
            <p:cNvSpPr/>
            <p:nvPr/>
          </p:nvSpPr>
          <p:spPr>
            <a:xfrm>
              <a:off x="1608993" y="3552017"/>
              <a:ext cx="21462" cy="20639"/>
            </a:xfrm>
            <a:custGeom>
              <a:avLst/>
              <a:gdLst/>
              <a:ahLst/>
              <a:cxnLst/>
              <a:rect l="l" t="t" r="r" b="b"/>
              <a:pathLst>
                <a:path w="1325" h="1274" extrusionOk="0">
                  <a:moveTo>
                    <a:pt x="688" y="0"/>
                  </a:moveTo>
                  <a:cubicBezTo>
                    <a:pt x="430" y="0"/>
                    <a:pt x="198" y="156"/>
                    <a:pt x="99" y="393"/>
                  </a:cubicBezTo>
                  <a:cubicBezTo>
                    <a:pt x="1" y="631"/>
                    <a:pt x="55" y="905"/>
                    <a:pt x="236" y="1088"/>
                  </a:cubicBezTo>
                  <a:cubicBezTo>
                    <a:pt x="359" y="1209"/>
                    <a:pt x="522" y="1273"/>
                    <a:pt x="688" y="1273"/>
                  </a:cubicBezTo>
                  <a:cubicBezTo>
                    <a:pt x="770" y="1273"/>
                    <a:pt x="852" y="1258"/>
                    <a:pt x="931" y="1225"/>
                  </a:cubicBezTo>
                  <a:cubicBezTo>
                    <a:pt x="1169" y="1127"/>
                    <a:pt x="1324" y="895"/>
                    <a:pt x="1324" y="638"/>
                  </a:cubicBezTo>
                  <a:cubicBezTo>
                    <a:pt x="1324" y="286"/>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2" name="Google Shape;10082;p23"/>
            <p:cNvSpPr/>
            <p:nvPr/>
          </p:nvSpPr>
          <p:spPr>
            <a:xfrm>
              <a:off x="1608993" y="3593278"/>
              <a:ext cx="21462" cy="20623"/>
            </a:xfrm>
            <a:custGeom>
              <a:avLst/>
              <a:gdLst/>
              <a:ahLst/>
              <a:cxnLst/>
              <a:rect l="l" t="t" r="r" b="b"/>
              <a:pathLst>
                <a:path w="1325" h="1273" extrusionOk="0">
                  <a:moveTo>
                    <a:pt x="690" y="0"/>
                  </a:moveTo>
                  <a:cubicBezTo>
                    <a:pt x="689" y="0"/>
                    <a:pt x="688" y="0"/>
                    <a:pt x="688" y="0"/>
                  </a:cubicBezTo>
                  <a:cubicBezTo>
                    <a:pt x="430" y="0"/>
                    <a:pt x="198" y="155"/>
                    <a:pt x="99" y="393"/>
                  </a:cubicBezTo>
                  <a:cubicBezTo>
                    <a:pt x="1" y="630"/>
                    <a:pt x="55" y="904"/>
                    <a:pt x="236" y="1087"/>
                  </a:cubicBezTo>
                  <a:cubicBezTo>
                    <a:pt x="359" y="1208"/>
                    <a:pt x="522" y="1273"/>
                    <a:pt x="688" y="1273"/>
                  </a:cubicBezTo>
                  <a:cubicBezTo>
                    <a:pt x="770" y="1273"/>
                    <a:pt x="852" y="1257"/>
                    <a:pt x="931" y="1224"/>
                  </a:cubicBezTo>
                  <a:cubicBezTo>
                    <a:pt x="1169" y="1126"/>
                    <a:pt x="1324" y="893"/>
                    <a:pt x="1324" y="637"/>
                  </a:cubicBezTo>
                  <a:cubicBezTo>
                    <a:pt x="1324" y="286"/>
                    <a:pt x="1040" y="0"/>
                    <a:pt x="6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3" name="Google Shape;10083;p23"/>
            <p:cNvSpPr/>
            <p:nvPr/>
          </p:nvSpPr>
          <p:spPr>
            <a:xfrm>
              <a:off x="1608993" y="3634523"/>
              <a:ext cx="21462" cy="20639"/>
            </a:xfrm>
            <a:custGeom>
              <a:avLst/>
              <a:gdLst/>
              <a:ahLst/>
              <a:cxnLst/>
              <a:rect l="l" t="t" r="r" b="b"/>
              <a:pathLst>
                <a:path w="1325" h="1274" extrusionOk="0">
                  <a:moveTo>
                    <a:pt x="688" y="0"/>
                  </a:moveTo>
                  <a:cubicBezTo>
                    <a:pt x="430" y="0"/>
                    <a:pt x="198" y="156"/>
                    <a:pt x="99" y="393"/>
                  </a:cubicBezTo>
                  <a:cubicBezTo>
                    <a:pt x="1" y="631"/>
                    <a:pt x="55" y="905"/>
                    <a:pt x="236" y="1088"/>
                  </a:cubicBezTo>
                  <a:cubicBezTo>
                    <a:pt x="359" y="1209"/>
                    <a:pt x="522" y="1274"/>
                    <a:pt x="688" y="1274"/>
                  </a:cubicBezTo>
                  <a:cubicBezTo>
                    <a:pt x="770" y="1274"/>
                    <a:pt x="852" y="1258"/>
                    <a:pt x="931" y="1226"/>
                  </a:cubicBezTo>
                  <a:cubicBezTo>
                    <a:pt x="1169" y="1128"/>
                    <a:pt x="1324" y="895"/>
                    <a:pt x="1324" y="638"/>
                  </a:cubicBezTo>
                  <a:cubicBezTo>
                    <a:pt x="1324" y="286"/>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84" name="Google Shape;10084;p23"/>
          <p:cNvGrpSpPr/>
          <p:nvPr/>
        </p:nvGrpSpPr>
        <p:grpSpPr>
          <a:xfrm>
            <a:off x="2522054" y="2880582"/>
            <a:ext cx="345441" cy="263187"/>
            <a:chOff x="1062149" y="3506300"/>
            <a:chExt cx="351988" cy="268175"/>
          </a:xfrm>
        </p:grpSpPr>
        <p:sp>
          <p:nvSpPr>
            <p:cNvPr id="10085" name="Google Shape;10085;p23"/>
            <p:cNvSpPr/>
            <p:nvPr/>
          </p:nvSpPr>
          <p:spPr>
            <a:xfrm>
              <a:off x="1062149" y="3506300"/>
              <a:ext cx="351988" cy="268175"/>
            </a:xfrm>
            <a:custGeom>
              <a:avLst/>
              <a:gdLst/>
              <a:ahLst/>
              <a:cxnLst/>
              <a:rect l="l" t="t" r="r" b="b"/>
              <a:pathLst>
                <a:path w="21731" h="16554" extrusionOk="0">
                  <a:moveTo>
                    <a:pt x="3182" y="1275"/>
                  </a:moveTo>
                  <a:cubicBezTo>
                    <a:pt x="3183" y="1275"/>
                    <a:pt x="3183" y="1275"/>
                    <a:pt x="3184" y="1275"/>
                  </a:cubicBezTo>
                  <a:lnTo>
                    <a:pt x="18548" y="1275"/>
                  </a:lnTo>
                  <a:cubicBezTo>
                    <a:pt x="18899" y="1275"/>
                    <a:pt x="19184" y="1560"/>
                    <a:pt x="19185" y="1912"/>
                  </a:cubicBezTo>
                  <a:lnTo>
                    <a:pt x="19185" y="12734"/>
                  </a:lnTo>
                  <a:lnTo>
                    <a:pt x="2548" y="12734"/>
                  </a:lnTo>
                  <a:lnTo>
                    <a:pt x="2548" y="1912"/>
                  </a:lnTo>
                  <a:cubicBezTo>
                    <a:pt x="2546" y="1560"/>
                    <a:pt x="2831" y="1275"/>
                    <a:pt x="3182" y="1275"/>
                  </a:cubicBezTo>
                  <a:close/>
                  <a:moveTo>
                    <a:pt x="20328" y="14007"/>
                  </a:moveTo>
                  <a:cubicBezTo>
                    <a:pt x="20142" y="14508"/>
                    <a:pt x="19791" y="14989"/>
                    <a:pt x="19541" y="15280"/>
                  </a:cubicBezTo>
                  <a:lnTo>
                    <a:pt x="2190" y="15280"/>
                  </a:lnTo>
                  <a:cubicBezTo>
                    <a:pt x="1940" y="14989"/>
                    <a:pt x="1590" y="14509"/>
                    <a:pt x="1403" y="14007"/>
                  </a:cubicBezTo>
                  <a:close/>
                  <a:moveTo>
                    <a:pt x="3182" y="1"/>
                  </a:moveTo>
                  <a:cubicBezTo>
                    <a:pt x="2127" y="1"/>
                    <a:pt x="1273" y="856"/>
                    <a:pt x="1273" y="1910"/>
                  </a:cubicBezTo>
                  <a:lnTo>
                    <a:pt x="1273" y="12733"/>
                  </a:lnTo>
                  <a:lnTo>
                    <a:pt x="637" y="12733"/>
                  </a:lnTo>
                  <a:cubicBezTo>
                    <a:pt x="286" y="12733"/>
                    <a:pt x="0" y="13018"/>
                    <a:pt x="0" y="13370"/>
                  </a:cubicBezTo>
                  <a:cubicBezTo>
                    <a:pt x="0" y="14864"/>
                    <a:pt x="1310" y="16217"/>
                    <a:pt x="1460" y="16367"/>
                  </a:cubicBezTo>
                  <a:cubicBezTo>
                    <a:pt x="1580" y="16486"/>
                    <a:pt x="1742" y="16552"/>
                    <a:pt x="1911" y="16553"/>
                  </a:cubicBezTo>
                  <a:lnTo>
                    <a:pt x="19821" y="16553"/>
                  </a:lnTo>
                  <a:cubicBezTo>
                    <a:pt x="19989" y="16553"/>
                    <a:pt x="20152" y="16487"/>
                    <a:pt x="20271" y="16367"/>
                  </a:cubicBezTo>
                  <a:cubicBezTo>
                    <a:pt x="20420" y="16219"/>
                    <a:pt x="21731" y="14865"/>
                    <a:pt x="21731" y="13371"/>
                  </a:cubicBezTo>
                  <a:cubicBezTo>
                    <a:pt x="21731" y="13019"/>
                    <a:pt x="21446" y="12734"/>
                    <a:pt x="21094" y="12734"/>
                  </a:cubicBezTo>
                  <a:lnTo>
                    <a:pt x="20458" y="12734"/>
                  </a:lnTo>
                  <a:lnTo>
                    <a:pt x="20458" y="1912"/>
                  </a:lnTo>
                  <a:cubicBezTo>
                    <a:pt x="20457" y="857"/>
                    <a:pt x="19602" y="2"/>
                    <a:pt x="18548" y="1"/>
                  </a:cubicBezTo>
                  <a:lnTo>
                    <a:pt x="3184" y="1"/>
                  </a:lnTo>
                  <a:cubicBezTo>
                    <a:pt x="3183" y="1"/>
                    <a:pt x="3183" y="1"/>
                    <a:pt x="31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6" name="Google Shape;10086;p23"/>
            <p:cNvSpPr/>
            <p:nvPr/>
          </p:nvSpPr>
          <p:spPr>
            <a:xfrm>
              <a:off x="1145323" y="3547578"/>
              <a:ext cx="185640" cy="61900"/>
            </a:xfrm>
            <a:custGeom>
              <a:avLst/>
              <a:gdLst/>
              <a:ahLst/>
              <a:cxnLst/>
              <a:rect l="l" t="t" r="r" b="b"/>
              <a:pathLst>
                <a:path w="11461" h="3821" extrusionOk="0">
                  <a:moveTo>
                    <a:pt x="10187" y="1274"/>
                  </a:moveTo>
                  <a:lnTo>
                    <a:pt x="10187" y="2547"/>
                  </a:lnTo>
                  <a:lnTo>
                    <a:pt x="1274" y="2547"/>
                  </a:lnTo>
                  <a:lnTo>
                    <a:pt x="1274" y="1274"/>
                  </a:lnTo>
                  <a:close/>
                  <a:moveTo>
                    <a:pt x="637" y="0"/>
                  </a:moveTo>
                  <a:cubicBezTo>
                    <a:pt x="287" y="0"/>
                    <a:pt x="1" y="285"/>
                    <a:pt x="1" y="637"/>
                  </a:cubicBezTo>
                  <a:lnTo>
                    <a:pt x="1" y="3184"/>
                  </a:lnTo>
                  <a:cubicBezTo>
                    <a:pt x="1" y="3536"/>
                    <a:pt x="287" y="3820"/>
                    <a:pt x="637" y="3820"/>
                  </a:cubicBezTo>
                  <a:lnTo>
                    <a:pt x="10824" y="3820"/>
                  </a:lnTo>
                  <a:cubicBezTo>
                    <a:pt x="11176" y="3820"/>
                    <a:pt x="11460" y="3536"/>
                    <a:pt x="11460" y="3184"/>
                  </a:cubicBezTo>
                  <a:lnTo>
                    <a:pt x="11460" y="637"/>
                  </a:lnTo>
                  <a:cubicBezTo>
                    <a:pt x="11460" y="285"/>
                    <a:pt x="11176" y="0"/>
                    <a:pt x="108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7" name="Google Shape;10087;p23"/>
            <p:cNvSpPr/>
            <p:nvPr/>
          </p:nvSpPr>
          <p:spPr>
            <a:xfrm>
              <a:off x="1145323" y="3630084"/>
              <a:ext cx="82526" cy="61900"/>
            </a:xfrm>
            <a:custGeom>
              <a:avLst/>
              <a:gdLst/>
              <a:ahLst/>
              <a:cxnLst/>
              <a:rect l="l" t="t" r="r" b="b"/>
              <a:pathLst>
                <a:path w="5095" h="3821" extrusionOk="0">
                  <a:moveTo>
                    <a:pt x="3821" y="1273"/>
                  </a:moveTo>
                  <a:lnTo>
                    <a:pt x="3821" y="2548"/>
                  </a:lnTo>
                  <a:lnTo>
                    <a:pt x="1274" y="2548"/>
                  </a:lnTo>
                  <a:lnTo>
                    <a:pt x="1274" y="1273"/>
                  </a:lnTo>
                  <a:close/>
                  <a:moveTo>
                    <a:pt x="637" y="0"/>
                  </a:moveTo>
                  <a:cubicBezTo>
                    <a:pt x="287" y="0"/>
                    <a:pt x="1" y="285"/>
                    <a:pt x="1" y="637"/>
                  </a:cubicBezTo>
                  <a:lnTo>
                    <a:pt x="1" y="3184"/>
                  </a:lnTo>
                  <a:cubicBezTo>
                    <a:pt x="1" y="3536"/>
                    <a:pt x="287" y="3821"/>
                    <a:pt x="637" y="3821"/>
                  </a:cubicBezTo>
                  <a:lnTo>
                    <a:pt x="4458" y="3821"/>
                  </a:lnTo>
                  <a:cubicBezTo>
                    <a:pt x="4810" y="3821"/>
                    <a:pt x="5094" y="3536"/>
                    <a:pt x="5094" y="3184"/>
                  </a:cubicBezTo>
                  <a:lnTo>
                    <a:pt x="5094" y="637"/>
                  </a:lnTo>
                  <a:cubicBezTo>
                    <a:pt x="5094" y="285"/>
                    <a:pt x="4810" y="0"/>
                    <a:pt x="4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8" name="Google Shape;10088;p23"/>
            <p:cNvSpPr/>
            <p:nvPr/>
          </p:nvSpPr>
          <p:spPr>
            <a:xfrm>
              <a:off x="1248453" y="3630084"/>
              <a:ext cx="82510" cy="20639"/>
            </a:xfrm>
            <a:custGeom>
              <a:avLst/>
              <a:gdLst/>
              <a:ahLst/>
              <a:cxnLst/>
              <a:rect l="l" t="t" r="r" b="b"/>
              <a:pathLst>
                <a:path w="5094" h="1274" extrusionOk="0">
                  <a:moveTo>
                    <a:pt x="637" y="0"/>
                  </a:moveTo>
                  <a:cubicBezTo>
                    <a:pt x="286" y="0"/>
                    <a:pt x="0" y="285"/>
                    <a:pt x="0" y="637"/>
                  </a:cubicBezTo>
                  <a:cubicBezTo>
                    <a:pt x="0" y="989"/>
                    <a:pt x="286" y="1273"/>
                    <a:pt x="637" y="1273"/>
                  </a:cubicBezTo>
                  <a:lnTo>
                    <a:pt x="4457" y="1273"/>
                  </a:lnTo>
                  <a:cubicBezTo>
                    <a:pt x="4809" y="1273"/>
                    <a:pt x="5093" y="989"/>
                    <a:pt x="5093" y="637"/>
                  </a:cubicBezTo>
                  <a:cubicBezTo>
                    <a:pt x="5093" y="285"/>
                    <a:pt x="4809" y="0"/>
                    <a:pt x="4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9" name="Google Shape;10089;p23"/>
            <p:cNvSpPr/>
            <p:nvPr/>
          </p:nvSpPr>
          <p:spPr>
            <a:xfrm>
              <a:off x="1248453" y="3671330"/>
              <a:ext cx="82510" cy="20655"/>
            </a:xfrm>
            <a:custGeom>
              <a:avLst/>
              <a:gdLst/>
              <a:ahLst/>
              <a:cxnLst/>
              <a:rect l="l" t="t" r="r" b="b"/>
              <a:pathLst>
                <a:path w="5094" h="1275" extrusionOk="0">
                  <a:moveTo>
                    <a:pt x="637" y="0"/>
                  </a:moveTo>
                  <a:cubicBezTo>
                    <a:pt x="286" y="0"/>
                    <a:pt x="0" y="286"/>
                    <a:pt x="0" y="638"/>
                  </a:cubicBezTo>
                  <a:cubicBezTo>
                    <a:pt x="0" y="989"/>
                    <a:pt x="286" y="1275"/>
                    <a:pt x="637" y="1275"/>
                  </a:cubicBezTo>
                  <a:lnTo>
                    <a:pt x="4457" y="1275"/>
                  </a:lnTo>
                  <a:cubicBezTo>
                    <a:pt x="4809" y="1275"/>
                    <a:pt x="5093" y="989"/>
                    <a:pt x="5093" y="638"/>
                  </a:cubicBezTo>
                  <a:cubicBezTo>
                    <a:pt x="5093" y="286"/>
                    <a:pt x="4809" y="0"/>
                    <a:pt x="4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90" name="Google Shape;10090;p23"/>
          <p:cNvGrpSpPr/>
          <p:nvPr/>
        </p:nvGrpSpPr>
        <p:grpSpPr>
          <a:xfrm>
            <a:off x="3269831" y="2850216"/>
            <a:ext cx="345441" cy="323920"/>
            <a:chOff x="572969" y="3484333"/>
            <a:chExt cx="351988" cy="330059"/>
          </a:xfrm>
        </p:grpSpPr>
        <p:sp>
          <p:nvSpPr>
            <p:cNvPr id="10091" name="Google Shape;10091;p23"/>
            <p:cNvSpPr/>
            <p:nvPr/>
          </p:nvSpPr>
          <p:spPr>
            <a:xfrm>
              <a:off x="715571" y="3566823"/>
              <a:ext cx="64336" cy="61900"/>
            </a:xfrm>
            <a:custGeom>
              <a:avLst/>
              <a:gdLst/>
              <a:ahLst/>
              <a:cxnLst/>
              <a:rect l="l" t="t" r="r" b="b"/>
              <a:pathLst>
                <a:path w="3972" h="3821" extrusionOk="0">
                  <a:moveTo>
                    <a:pt x="2062" y="1274"/>
                  </a:moveTo>
                  <a:cubicBezTo>
                    <a:pt x="2144" y="1274"/>
                    <a:pt x="2226" y="1290"/>
                    <a:pt x="2304" y="1322"/>
                  </a:cubicBezTo>
                  <a:cubicBezTo>
                    <a:pt x="2542" y="1422"/>
                    <a:pt x="2697" y="1653"/>
                    <a:pt x="2697" y="1911"/>
                  </a:cubicBezTo>
                  <a:cubicBezTo>
                    <a:pt x="2697" y="2262"/>
                    <a:pt x="2413" y="2546"/>
                    <a:pt x="2061" y="2548"/>
                  </a:cubicBezTo>
                  <a:cubicBezTo>
                    <a:pt x="1804" y="2548"/>
                    <a:pt x="1571" y="2393"/>
                    <a:pt x="1473" y="2155"/>
                  </a:cubicBezTo>
                  <a:cubicBezTo>
                    <a:pt x="1374" y="1916"/>
                    <a:pt x="1428" y="1643"/>
                    <a:pt x="1611" y="1460"/>
                  </a:cubicBezTo>
                  <a:cubicBezTo>
                    <a:pt x="1733" y="1339"/>
                    <a:pt x="1896" y="1274"/>
                    <a:pt x="2062" y="1274"/>
                  </a:cubicBezTo>
                  <a:close/>
                  <a:moveTo>
                    <a:pt x="2061" y="1"/>
                  </a:moveTo>
                  <a:cubicBezTo>
                    <a:pt x="1564" y="1"/>
                    <a:pt x="1076" y="195"/>
                    <a:pt x="711" y="560"/>
                  </a:cubicBezTo>
                  <a:cubicBezTo>
                    <a:pt x="165" y="1107"/>
                    <a:pt x="1" y="1928"/>
                    <a:pt x="297" y="2642"/>
                  </a:cubicBezTo>
                  <a:cubicBezTo>
                    <a:pt x="592" y="3355"/>
                    <a:pt x="1289" y="3821"/>
                    <a:pt x="2061" y="3821"/>
                  </a:cubicBezTo>
                  <a:cubicBezTo>
                    <a:pt x="3115" y="3819"/>
                    <a:pt x="3970" y="2964"/>
                    <a:pt x="3972" y="1911"/>
                  </a:cubicBezTo>
                  <a:cubicBezTo>
                    <a:pt x="3972" y="1138"/>
                    <a:pt x="3506" y="442"/>
                    <a:pt x="2793" y="146"/>
                  </a:cubicBezTo>
                  <a:cubicBezTo>
                    <a:pt x="2556" y="48"/>
                    <a:pt x="2308" y="1"/>
                    <a:pt x="20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2" name="Google Shape;10092;p23"/>
            <p:cNvSpPr/>
            <p:nvPr/>
          </p:nvSpPr>
          <p:spPr>
            <a:xfrm>
              <a:off x="656143" y="3525578"/>
              <a:ext cx="185623" cy="185652"/>
            </a:xfrm>
            <a:custGeom>
              <a:avLst/>
              <a:gdLst/>
              <a:ahLst/>
              <a:cxnLst/>
              <a:rect l="l" t="t" r="r" b="b"/>
              <a:pathLst>
                <a:path w="11460" h="11460" extrusionOk="0">
                  <a:moveTo>
                    <a:pt x="5730" y="1273"/>
                  </a:moveTo>
                  <a:cubicBezTo>
                    <a:pt x="8187" y="1273"/>
                    <a:pt x="10187" y="3273"/>
                    <a:pt x="10187" y="5730"/>
                  </a:cubicBezTo>
                  <a:cubicBezTo>
                    <a:pt x="10187" y="8187"/>
                    <a:pt x="8187" y="10187"/>
                    <a:pt x="5730" y="10187"/>
                  </a:cubicBezTo>
                  <a:cubicBezTo>
                    <a:pt x="3273" y="10187"/>
                    <a:pt x="1274" y="8187"/>
                    <a:pt x="1274" y="5730"/>
                  </a:cubicBezTo>
                  <a:cubicBezTo>
                    <a:pt x="1274" y="3273"/>
                    <a:pt x="3273" y="1273"/>
                    <a:pt x="5730" y="1273"/>
                  </a:cubicBezTo>
                  <a:close/>
                  <a:moveTo>
                    <a:pt x="5730" y="0"/>
                  </a:moveTo>
                  <a:cubicBezTo>
                    <a:pt x="2571" y="0"/>
                    <a:pt x="0" y="2570"/>
                    <a:pt x="0" y="5730"/>
                  </a:cubicBezTo>
                  <a:cubicBezTo>
                    <a:pt x="0" y="8889"/>
                    <a:pt x="2571" y="11460"/>
                    <a:pt x="5730" y="11460"/>
                  </a:cubicBezTo>
                  <a:cubicBezTo>
                    <a:pt x="8890" y="11460"/>
                    <a:pt x="11459" y="8889"/>
                    <a:pt x="11459" y="5730"/>
                  </a:cubicBezTo>
                  <a:cubicBezTo>
                    <a:pt x="11459" y="2570"/>
                    <a:pt x="8890" y="0"/>
                    <a:pt x="57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3" name="Google Shape;10093;p23"/>
            <p:cNvSpPr/>
            <p:nvPr/>
          </p:nvSpPr>
          <p:spPr>
            <a:xfrm>
              <a:off x="707100" y="3628707"/>
              <a:ext cx="83482" cy="28415"/>
            </a:xfrm>
            <a:custGeom>
              <a:avLst/>
              <a:gdLst/>
              <a:ahLst/>
              <a:cxnLst/>
              <a:rect l="l" t="t" r="r" b="b"/>
              <a:pathLst>
                <a:path w="5154" h="1754" extrusionOk="0">
                  <a:moveTo>
                    <a:pt x="2584" y="1"/>
                  </a:moveTo>
                  <a:cubicBezTo>
                    <a:pt x="1841" y="1"/>
                    <a:pt x="1098" y="186"/>
                    <a:pt x="427" y="556"/>
                  </a:cubicBezTo>
                  <a:cubicBezTo>
                    <a:pt x="116" y="726"/>
                    <a:pt x="1" y="1116"/>
                    <a:pt x="173" y="1426"/>
                  </a:cubicBezTo>
                  <a:cubicBezTo>
                    <a:pt x="289" y="1636"/>
                    <a:pt x="507" y="1754"/>
                    <a:pt x="730" y="1754"/>
                  </a:cubicBezTo>
                  <a:cubicBezTo>
                    <a:pt x="837" y="1754"/>
                    <a:pt x="945" y="1727"/>
                    <a:pt x="1044" y="1671"/>
                  </a:cubicBezTo>
                  <a:cubicBezTo>
                    <a:pt x="1523" y="1406"/>
                    <a:pt x="2054" y="1274"/>
                    <a:pt x="2584" y="1274"/>
                  </a:cubicBezTo>
                  <a:cubicBezTo>
                    <a:pt x="3115" y="1274"/>
                    <a:pt x="3645" y="1406"/>
                    <a:pt x="4124" y="1671"/>
                  </a:cubicBezTo>
                  <a:cubicBezTo>
                    <a:pt x="4220" y="1723"/>
                    <a:pt x="4324" y="1748"/>
                    <a:pt x="4427" y="1748"/>
                  </a:cubicBezTo>
                  <a:cubicBezTo>
                    <a:pt x="4651" y="1748"/>
                    <a:pt x="4868" y="1629"/>
                    <a:pt x="4984" y="1419"/>
                  </a:cubicBezTo>
                  <a:cubicBezTo>
                    <a:pt x="5154" y="1113"/>
                    <a:pt x="5045" y="728"/>
                    <a:pt x="4742" y="556"/>
                  </a:cubicBezTo>
                  <a:cubicBezTo>
                    <a:pt x="4070" y="186"/>
                    <a:pt x="3327" y="1"/>
                    <a:pt x="25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4" name="Google Shape;10094;p23"/>
            <p:cNvSpPr/>
            <p:nvPr/>
          </p:nvSpPr>
          <p:spPr>
            <a:xfrm>
              <a:off x="572969" y="3484333"/>
              <a:ext cx="351988" cy="330059"/>
            </a:xfrm>
            <a:custGeom>
              <a:avLst/>
              <a:gdLst/>
              <a:ahLst/>
              <a:cxnLst/>
              <a:rect l="l" t="t" r="r" b="b"/>
              <a:pathLst>
                <a:path w="21731" h="20374" extrusionOk="0">
                  <a:moveTo>
                    <a:pt x="19821" y="1273"/>
                  </a:moveTo>
                  <a:cubicBezTo>
                    <a:pt x="20173" y="1273"/>
                    <a:pt x="20457" y="1558"/>
                    <a:pt x="20457" y="1910"/>
                  </a:cubicBezTo>
                  <a:lnTo>
                    <a:pt x="20458" y="14644"/>
                  </a:lnTo>
                  <a:cubicBezTo>
                    <a:pt x="20457" y="14994"/>
                    <a:pt x="20173" y="15279"/>
                    <a:pt x="19822" y="15280"/>
                  </a:cubicBezTo>
                  <a:lnTo>
                    <a:pt x="1910" y="15280"/>
                  </a:lnTo>
                  <a:cubicBezTo>
                    <a:pt x="1558" y="15279"/>
                    <a:pt x="1274" y="14994"/>
                    <a:pt x="1274" y="14644"/>
                  </a:cubicBezTo>
                  <a:lnTo>
                    <a:pt x="1274" y="1910"/>
                  </a:lnTo>
                  <a:cubicBezTo>
                    <a:pt x="1274" y="1558"/>
                    <a:pt x="1558" y="1273"/>
                    <a:pt x="1910" y="1273"/>
                  </a:cubicBezTo>
                  <a:close/>
                  <a:moveTo>
                    <a:pt x="11542" y="16552"/>
                  </a:moveTo>
                  <a:cubicBezTo>
                    <a:pt x="11659" y="17527"/>
                    <a:pt x="12016" y="18443"/>
                    <a:pt x="12332" y="19099"/>
                  </a:cubicBezTo>
                  <a:lnTo>
                    <a:pt x="9400" y="19099"/>
                  </a:lnTo>
                  <a:cubicBezTo>
                    <a:pt x="9716" y="18444"/>
                    <a:pt x="10074" y="17528"/>
                    <a:pt x="10190" y="16552"/>
                  </a:cubicBezTo>
                  <a:close/>
                  <a:moveTo>
                    <a:pt x="1910" y="1"/>
                  </a:moveTo>
                  <a:cubicBezTo>
                    <a:pt x="856" y="2"/>
                    <a:pt x="2" y="855"/>
                    <a:pt x="1" y="1910"/>
                  </a:cubicBezTo>
                  <a:lnTo>
                    <a:pt x="1" y="14642"/>
                  </a:lnTo>
                  <a:cubicBezTo>
                    <a:pt x="2" y="15697"/>
                    <a:pt x="857" y="16550"/>
                    <a:pt x="1910" y="16552"/>
                  </a:cubicBezTo>
                  <a:lnTo>
                    <a:pt x="8906" y="16552"/>
                  </a:lnTo>
                  <a:cubicBezTo>
                    <a:pt x="8744" y="17621"/>
                    <a:pt x="8232" y="18625"/>
                    <a:pt x="7962" y="19099"/>
                  </a:cubicBezTo>
                  <a:lnTo>
                    <a:pt x="5773" y="19099"/>
                  </a:lnTo>
                  <a:cubicBezTo>
                    <a:pt x="5421" y="19099"/>
                    <a:pt x="5135" y="19383"/>
                    <a:pt x="5135" y="19735"/>
                  </a:cubicBezTo>
                  <a:cubicBezTo>
                    <a:pt x="5135" y="20087"/>
                    <a:pt x="5421" y="20373"/>
                    <a:pt x="5773" y="20373"/>
                  </a:cubicBezTo>
                  <a:lnTo>
                    <a:pt x="15958" y="20373"/>
                  </a:lnTo>
                  <a:cubicBezTo>
                    <a:pt x="16310" y="20373"/>
                    <a:pt x="16594" y="20087"/>
                    <a:pt x="16594" y="19735"/>
                  </a:cubicBezTo>
                  <a:cubicBezTo>
                    <a:pt x="16594" y="19383"/>
                    <a:pt x="16310" y="19099"/>
                    <a:pt x="15958" y="19099"/>
                  </a:cubicBezTo>
                  <a:lnTo>
                    <a:pt x="13769" y="19099"/>
                  </a:lnTo>
                  <a:cubicBezTo>
                    <a:pt x="13498" y="18627"/>
                    <a:pt x="12986" y="17624"/>
                    <a:pt x="12825" y="16552"/>
                  </a:cubicBezTo>
                  <a:lnTo>
                    <a:pt x="19821" y="16552"/>
                  </a:lnTo>
                  <a:cubicBezTo>
                    <a:pt x="20875" y="16550"/>
                    <a:pt x="21729" y="15697"/>
                    <a:pt x="21730" y="14642"/>
                  </a:cubicBezTo>
                  <a:lnTo>
                    <a:pt x="21730" y="1910"/>
                  </a:lnTo>
                  <a:cubicBezTo>
                    <a:pt x="21729" y="855"/>
                    <a:pt x="20874" y="2"/>
                    <a:pt x="198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5" name="Google Shape;10095;p23"/>
          <p:cNvSpPr/>
          <p:nvPr/>
        </p:nvSpPr>
        <p:spPr>
          <a:xfrm>
            <a:off x="4040782" y="2849902"/>
            <a:ext cx="345430" cy="324547"/>
          </a:xfrm>
          <a:custGeom>
            <a:avLst/>
            <a:gdLst/>
            <a:ahLst/>
            <a:cxnLst/>
            <a:rect l="l" t="t" r="r" b="b"/>
            <a:pathLst>
              <a:path w="21732" h="20415" extrusionOk="0">
                <a:moveTo>
                  <a:pt x="14050" y="1273"/>
                </a:moveTo>
                <a:lnTo>
                  <a:pt x="14050" y="3820"/>
                </a:lnTo>
                <a:lnTo>
                  <a:pt x="7684" y="3820"/>
                </a:lnTo>
                <a:lnTo>
                  <a:pt x="7684" y="1273"/>
                </a:lnTo>
                <a:close/>
                <a:moveTo>
                  <a:pt x="11504" y="5094"/>
                </a:moveTo>
                <a:lnTo>
                  <a:pt x="11504" y="10186"/>
                </a:lnTo>
                <a:lnTo>
                  <a:pt x="10231" y="10186"/>
                </a:lnTo>
                <a:lnTo>
                  <a:pt x="10231" y="5094"/>
                </a:lnTo>
                <a:close/>
                <a:moveTo>
                  <a:pt x="8958" y="5094"/>
                </a:moveTo>
                <a:lnTo>
                  <a:pt x="8958" y="10186"/>
                </a:lnTo>
                <a:lnTo>
                  <a:pt x="8321" y="10186"/>
                </a:lnTo>
                <a:cubicBezTo>
                  <a:pt x="7969" y="10186"/>
                  <a:pt x="7684" y="10472"/>
                  <a:pt x="7684" y="10822"/>
                </a:cubicBezTo>
                <a:lnTo>
                  <a:pt x="7684" y="11311"/>
                </a:lnTo>
                <a:cubicBezTo>
                  <a:pt x="4819" y="11057"/>
                  <a:pt x="2298" y="10543"/>
                  <a:pt x="1275" y="10317"/>
                </a:cubicBezTo>
                <a:lnTo>
                  <a:pt x="1275" y="10316"/>
                </a:lnTo>
                <a:lnTo>
                  <a:pt x="1275" y="5094"/>
                </a:lnTo>
                <a:close/>
                <a:moveTo>
                  <a:pt x="20460" y="5094"/>
                </a:moveTo>
                <a:lnTo>
                  <a:pt x="20460" y="10316"/>
                </a:lnTo>
                <a:cubicBezTo>
                  <a:pt x="19437" y="10543"/>
                  <a:pt x="16916" y="11057"/>
                  <a:pt x="14051" y="11311"/>
                </a:cubicBezTo>
                <a:lnTo>
                  <a:pt x="14051" y="10822"/>
                </a:lnTo>
                <a:cubicBezTo>
                  <a:pt x="14051" y="10472"/>
                  <a:pt x="13765" y="10186"/>
                  <a:pt x="13415" y="10186"/>
                </a:cubicBezTo>
                <a:lnTo>
                  <a:pt x="12778" y="10186"/>
                </a:lnTo>
                <a:lnTo>
                  <a:pt x="12778" y="5094"/>
                </a:lnTo>
                <a:close/>
                <a:moveTo>
                  <a:pt x="12777" y="11459"/>
                </a:moveTo>
                <a:lnTo>
                  <a:pt x="12777" y="12732"/>
                </a:lnTo>
                <a:lnTo>
                  <a:pt x="8957" y="12732"/>
                </a:lnTo>
                <a:lnTo>
                  <a:pt x="8957" y="11459"/>
                </a:lnTo>
                <a:close/>
                <a:moveTo>
                  <a:pt x="11504" y="14006"/>
                </a:moveTo>
                <a:lnTo>
                  <a:pt x="11504" y="15652"/>
                </a:lnTo>
                <a:lnTo>
                  <a:pt x="10867" y="16289"/>
                </a:lnTo>
                <a:lnTo>
                  <a:pt x="10231" y="15652"/>
                </a:lnTo>
                <a:lnTo>
                  <a:pt x="10231" y="14006"/>
                </a:lnTo>
                <a:close/>
                <a:moveTo>
                  <a:pt x="19185" y="11877"/>
                </a:moveTo>
                <a:lnTo>
                  <a:pt x="19185" y="19142"/>
                </a:lnTo>
                <a:lnTo>
                  <a:pt x="2548" y="19142"/>
                </a:lnTo>
                <a:lnTo>
                  <a:pt x="2548" y="11877"/>
                </a:lnTo>
                <a:cubicBezTo>
                  <a:pt x="3858" y="12125"/>
                  <a:pt x="5682" y="12417"/>
                  <a:pt x="7684" y="12589"/>
                </a:cubicBezTo>
                <a:lnTo>
                  <a:pt x="7684" y="13370"/>
                </a:lnTo>
                <a:cubicBezTo>
                  <a:pt x="7684" y="13722"/>
                  <a:pt x="7968" y="14006"/>
                  <a:pt x="8320" y="14006"/>
                </a:cubicBezTo>
                <a:lnTo>
                  <a:pt x="8957" y="14006"/>
                </a:lnTo>
                <a:lnTo>
                  <a:pt x="8957" y="15917"/>
                </a:lnTo>
                <a:cubicBezTo>
                  <a:pt x="8957" y="16085"/>
                  <a:pt x="9024" y="16246"/>
                  <a:pt x="9143" y="16367"/>
                </a:cubicBezTo>
                <a:lnTo>
                  <a:pt x="10416" y="17640"/>
                </a:lnTo>
                <a:cubicBezTo>
                  <a:pt x="10540" y="17764"/>
                  <a:pt x="10704" y="17826"/>
                  <a:pt x="10867" y="17826"/>
                </a:cubicBezTo>
                <a:cubicBezTo>
                  <a:pt x="11030" y="17826"/>
                  <a:pt x="11193" y="17764"/>
                  <a:pt x="11317" y="17640"/>
                </a:cubicBezTo>
                <a:lnTo>
                  <a:pt x="12590" y="16367"/>
                </a:lnTo>
                <a:cubicBezTo>
                  <a:pt x="12709" y="16246"/>
                  <a:pt x="12777" y="16085"/>
                  <a:pt x="12777" y="15917"/>
                </a:cubicBezTo>
                <a:lnTo>
                  <a:pt x="12777" y="14006"/>
                </a:lnTo>
                <a:lnTo>
                  <a:pt x="13413" y="14006"/>
                </a:lnTo>
                <a:cubicBezTo>
                  <a:pt x="13765" y="14006"/>
                  <a:pt x="14050" y="13722"/>
                  <a:pt x="14050" y="13370"/>
                </a:cubicBezTo>
                <a:lnTo>
                  <a:pt x="14050" y="12589"/>
                </a:lnTo>
                <a:cubicBezTo>
                  <a:pt x="16052" y="12417"/>
                  <a:pt x="17875" y="12125"/>
                  <a:pt x="19185" y="11877"/>
                </a:cubicBezTo>
                <a:close/>
                <a:moveTo>
                  <a:pt x="7047" y="1"/>
                </a:moveTo>
                <a:cubicBezTo>
                  <a:pt x="6695" y="1"/>
                  <a:pt x="6411" y="285"/>
                  <a:pt x="6411" y="637"/>
                </a:cubicBezTo>
                <a:lnTo>
                  <a:pt x="6411" y="3820"/>
                </a:lnTo>
                <a:lnTo>
                  <a:pt x="637" y="3820"/>
                </a:lnTo>
                <a:cubicBezTo>
                  <a:pt x="285" y="3820"/>
                  <a:pt x="1" y="4106"/>
                  <a:pt x="1" y="4456"/>
                </a:cubicBezTo>
                <a:lnTo>
                  <a:pt x="1" y="10822"/>
                </a:lnTo>
                <a:cubicBezTo>
                  <a:pt x="1" y="11116"/>
                  <a:pt x="201" y="11372"/>
                  <a:pt x="485" y="11442"/>
                </a:cubicBezTo>
                <a:cubicBezTo>
                  <a:pt x="525" y="11451"/>
                  <a:pt x="805" y="11520"/>
                  <a:pt x="1274" y="11620"/>
                </a:cubicBezTo>
                <a:lnTo>
                  <a:pt x="1274" y="19778"/>
                </a:lnTo>
                <a:cubicBezTo>
                  <a:pt x="1274" y="20130"/>
                  <a:pt x="1560" y="20415"/>
                  <a:pt x="1910" y="20415"/>
                </a:cubicBezTo>
                <a:lnTo>
                  <a:pt x="19822" y="20415"/>
                </a:lnTo>
                <a:cubicBezTo>
                  <a:pt x="20174" y="20415"/>
                  <a:pt x="20458" y="20130"/>
                  <a:pt x="20458" y="19778"/>
                </a:cubicBezTo>
                <a:lnTo>
                  <a:pt x="20458" y="11622"/>
                </a:lnTo>
                <a:cubicBezTo>
                  <a:pt x="20927" y="11520"/>
                  <a:pt x="21209" y="11451"/>
                  <a:pt x="21248" y="11442"/>
                </a:cubicBezTo>
                <a:cubicBezTo>
                  <a:pt x="21531" y="11372"/>
                  <a:pt x="21731" y="11116"/>
                  <a:pt x="21731" y="10824"/>
                </a:cubicBezTo>
                <a:lnTo>
                  <a:pt x="21731" y="4456"/>
                </a:lnTo>
                <a:cubicBezTo>
                  <a:pt x="21731" y="4106"/>
                  <a:pt x="21447" y="3820"/>
                  <a:pt x="21095" y="3820"/>
                </a:cubicBezTo>
                <a:lnTo>
                  <a:pt x="15323" y="3820"/>
                </a:lnTo>
                <a:lnTo>
                  <a:pt x="15323" y="637"/>
                </a:lnTo>
                <a:cubicBezTo>
                  <a:pt x="15323" y="285"/>
                  <a:pt x="15037" y="1"/>
                  <a:pt x="14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96" name="Google Shape;10096;p23"/>
          <p:cNvGrpSpPr/>
          <p:nvPr/>
        </p:nvGrpSpPr>
        <p:grpSpPr>
          <a:xfrm>
            <a:off x="4772960" y="2839420"/>
            <a:ext cx="345441" cy="345510"/>
            <a:chOff x="1825440" y="1754027"/>
            <a:chExt cx="351988" cy="352058"/>
          </a:xfrm>
        </p:grpSpPr>
        <p:sp>
          <p:nvSpPr>
            <p:cNvPr id="10097" name="Google Shape;10097;p23"/>
            <p:cNvSpPr/>
            <p:nvPr/>
          </p:nvSpPr>
          <p:spPr>
            <a:xfrm>
              <a:off x="1949853" y="1940360"/>
              <a:ext cx="227575" cy="165726"/>
            </a:xfrm>
            <a:custGeom>
              <a:avLst/>
              <a:gdLst/>
              <a:ahLst/>
              <a:cxnLst/>
              <a:rect l="l" t="t" r="r" b="b"/>
              <a:pathLst>
                <a:path w="14050" h="10230" extrusionOk="0">
                  <a:moveTo>
                    <a:pt x="9550" y="1273"/>
                  </a:moveTo>
                  <a:cubicBezTo>
                    <a:pt x="11298" y="1273"/>
                    <a:pt x="12777" y="2730"/>
                    <a:pt x="12777" y="4456"/>
                  </a:cubicBezTo>
                  <a:cubicBezTo>
                    <a:pt x="12777" y="6181"/>
                    <a:pt x="11298" y="7639"/>
                    <a:pt x="9550" y="7639"/>
                  </a:cubicBezTo>
                  <a:lnTo>
                    <a:pt x="4457" y="7639"/>
                  </a:lnTo>
                  <a:cubicBezTo>
                    <a:pt x="4181" y="7639"/>
                    <a:pt x="3891" y="7592"/>
                    <a:pt x="3548" y="7487"/>
                  </a:cubicBezTo>
                  <a:cubicBezTo>
                    <a:pt x="3487" y="7469"/>
                    <a:pt x="3425" y="7460"/>
                    <a:pt x="3364" y="7460"/>
                  </a:cubicBezTo>
                  <a:cubicBezTo>
                    <a:pt x="3194" y="7460"/>
                    <a:pt x="3029" y="7528"/>
                    <a:pt x="2908" y="7653"/>
                  </a:cubicBezTo>
                  <a:lnTo>
                    <a:pt x="2548" y="8023"/>
                  </a:lnTo>
                  <a:lnTo>
                    <a:pt x="2548" y="7280"/>
                  </a:lnTo>
                  <a:cubicBezTo>
                    <a:pt x="2548" y="7098"/>
                    <a:pt x="2471" y="6928"/>
                    <a:pt x="2337" y="6807"/>
                  </a:cubicBezTo>
                  <a:cubicBezTo>
                    <a:pt x="1652" y="6187"/>
                    <a:pt x="1275" y="5353"/>
                    <a:pt x="1275" y="4456"/>
                  </a:cubicBezTo>
                  <a:cubicBezTo>
                    <a:pt x="1275" y="2701"/>
                    <a:pt x="2703" y="1273"/>
                    <a:pt x="4457" y="1273"/>
                  </a:cubicBezTo>
                  <a:close/>
                  <a:moveTo>
                    <a:pt x="4457" y="0"/>
                  </a:moveTo>
                  <a:cubicBezTo>
                    <a:pt x="2000" y="0"/>
                    <a:pt x="1" y="2000"/>
                    <a:pt x="1" y="4457"/>
                  </a:cubicBezTo>
                  <a:cubicBezTo>
                    <a:pt x="1" y="5604"/>
                    <a:pt x="462" y="6716"/>
                    <a:pt x="1275" y="7550"/>
                  </a:cubicBezTo>
                  <a:lnTo>
                    <a:pt x="1275" y="9593"/>
                  </a:lnTo>
                  <a:cubicBezTo>
                    <a:pt x="1275" y="9852"/>
                    <a:pt x="1432" y="10085"/>
                    <a:pt x="1672" y="10183"/>
                  </a:cubicBezTo>
                  <a:cubicBezTo>
                    <a:pt x="1750" y="10214"/>
                    <a:pt x="1831" y="10229"/>
                    <a:pt x="1911" y="10229"/>
                  </a:cubicBezTo>
                  <a:cubicBezTo>
                    <a:pt x="2080" y="10229"/>
                    <a:pt x="2246" y="10162"/>
                    <a:pt x="2368" y="10036"/>
                  </a:cubicBezTo>
                  <a:lnTo>
                    <a:pt x="3561" y="8808"/>
                  </a:lnTo>
                  <a:cubicBezTo>
                    <a:pt x="3855" y="8877"/>
                    <a:pt x="4156" y="8911"/>
                    <a:pt x="4457" y="8914"/>
                  </a:cubicBezTo>
                  <a:lnTo>
                    <a:pt x="9550" y="8914"/>
                  </a:lnTo>
                  <a:cubicBezTo>
                    <a:pt x="12009" y="8914"/>
                    <a:pt x="14049" y="6909"/>
                    <a:pt x="14049" y="4457"/>
                  </a:cubicBezTo>
                  <a:cubicBezTo>
                    <a:pt x="14049" y="2009"/>
                    <a:pt x="12012" y="0"/>
                    <a:pt x="95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8" name="Google Shape;10098;p23"/>
            <p:cNvSpPr/>
            <p:nvPr/>
          </p:nvSpPr>
          <p:spPr>
            <a:xfrm>
              <a:off x="2010918" y="2002244"/>
              <a:ext cx="21445" cy="20639"/>
            </a:xfrm>
            <a:custGeom>
              <a:avLst/>
              <a:gdLst/>
              <a:ahLst/>
              <a:cxnLst/>
              <a:rect l="l" t="t" r="r" b="b"/>
              <a:pathLst>
                <a:path w="1324" h="1274" extrusionOk="0">
                  <a:moveTo>
                    <a:pt x="687" y="1"/>
                  </a:moveTo>
                  <a:cubicBezTo>
                    <a:pt x="431" y="1"/>
                    <a:pt x="198" y="155"/>
                    <a:pt x="100" y="394"/>
                  </a:cubicBezTo>
                  <a:cubicBezTo>
                    <a:pt x="0" y="632"/>
                    <a:pt x="55" y="904"/>
                    <a:pt x="237"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9" name="Google Shape;10099;p23"/>
            <p:cNvSpPr/>
            <p:nvPr/>
          </p:nvSpPr>
          <p:spPr>
            <a:xfrm>
              <a:off x="2052173" y="2002244"/>
              <a:ext cx="21445" cy="20639"/>
            </a:xfrm>
            <a:custGeom>
              <a:avLst/>
              <a:gdLst/>
              <a:ahLst/>
              <a:cxnLst/>
              <a:rect l="l" t="t" r="r" b="b"/>
              <a:pathLst>
                <a:path w="1324" h="1274" extrusionOk="0">
                  <a:moveTo>
                    <a:pt x="687" y="1"/>
                  </a:moveTo>
                  <a:cubicBezTo>
                    <a:pt x="429" y="1"/>
                    <a:pt x="197" y="155"/>
                    <a:pt x="99" y="394"/>
                  </a:cubicBezTo>
                  <a:cubicBezTo>
                    <a:pt x="1" y="632"/>
                    <a:pt x="55" y="904"/>
                    <a:pt x="236" y="1087"/>
                  </a:cubicBezTo>
                  <a:cubicBezTo>
                    <a:pt x="358" y="1209"/>
                    <a:pt x="521" y="1274"/>
                    <a:pt x="686" y="1274"/>
                  </a:cubicBezTo>
                  <a:cubicBezTo>
                    <a:pt x="769" y="1274"/>
                    <a:pt x="852" y="1258"/>
                    <a:pt x="931" y="1225"/>
                  </a:cubicBezTo>
                  <a:cubicBezTo>
                    <a:pt x="1168" y="1127"/>
                    <a:pt x="1324" y="894"/>
                    <a:pt x="1324" y="637"/>
                  </a:cubicBezTo>
                  <a:cubicBezTo>
                    <a:pt x="1324" y="285"/>
                    <a:pt x="1038"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0" name="Google Shape;10100;p23"/>
            <p:cNvSpPr/>
            <p:nvPr/>
          </p:nvSpPr>
          <p:spPr>
            <a:xfrm>
              <a:off x="2093412" y="2002244"/>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1" name="Google Shape;10101;p23"/>
            <p:cNvSpPr/>
            <p:nvPr/>
          </p:nvSpPr>
          <p:spPr>
            <a:xfrm>
              <a:off x="1825440" y="1754027"/>
              <a:ext cx="227559" cy="165726"/>
            </a:xfrm>
            <a:custGeom>
              <a:avLst/>
              <a:gdLst/>
              <a:ahLst/>
              <a:cxnLst/>
              <a:rect l="l" t="t" r="r" b="b"/>
              <a:pathLst>
                <a:path w="14049" h="10230" extrusionOk="0">
                  <a:moveTo>
                    <a:pt x="9592" y="1274"/>
                  </a:moveTo>
                  <a:cubicBezTo>
                    <a:pt x="11318" y="1274"/>
                    <a:pt x="12775" y="2752"/>
                    <a:pt x="12775" y="4500"/>
                  </a:cubicBezTo>
                  <a:cubicBezTo>
                    <a:pt x="12775" y="5396"/>
                    <a:pt x="12398" y="6231"/>
                    <a:pt x="11712" y="6850"/>
                  </a:cubicBezTo>
                  <a:cubicBezTo>
                    <a:pt x="11578" y="6970"/>
                    <a:pt x="11502" y="7142"/>
                    <a:pt x="11502" y="7322"/>
                  </a:cubicBezTo>
                  <a:lnTo>
                    <a:pt x="11502" y="8055"/>
                  </a:lnTo>
                  <a:lnTo>
                    <a:pt x="11135" y="7690"/>
                  </a:lnTo>
                  <a:cubicBezTo>
                    <a:pt x="11013" y="7568"/>
                    <a:pt x="10851" y="7503"/>
                    <a:pt x="10684" y="7503"/>
                  </a:cubicBezTo>
                  <a:cubicBezTo>
                    <a:pt x="10623" y="7503"/>
                    <a:pt x="10561" y="7512"/>
                    <a:pt x="10500" y="7530"/>
                  </a:cubicBezTo>
                  <a:cubicBezTo>
                    <a:pt x="10157" y="7634"/>
                    <a:pt x="9869" y="7683"/>
                    <a:pt x="9592" y="7683"/>
                  </a:cubicBezTo>
                  <a:lnTo>
                    <a:pt x="4499" y="7683"/>
                  </a:lnTo>
                  <a:cubicBezTo>
                    <a:pt x="2750" y="7683"/>
                    <a:pt x="1273" y="6225"/>
                    <a:pt x="1273" y="4500"/>
                  </a:cubicBezTo>
                  <a:cubicBezTo>
                    <a:pt x="1273" y="2752"/>
                    <a:pt x="2751" y="1274"/>
                    <a:pt x="4499" y="1274"/>
                  </a:cubicBezTo>
                  <a:close/>
                  <a:moveTo>
                    <a:pt x="4499" y="1"/>
                  </a:moveTo>
                  <a:cubicBezTo>
                    <a:pt x="2054" y="1"/>
                    <a:pt x="0" y="2034"/>
                    <a:pt x="0" y="4500"/>
                  </a:cubicBezTo>
                  <a:cubicBezTo>
                    <a:pt x="0" y="6948"/>
                    <a:pt x="2038" y="8956"/>
                    <a:pt x="4499" y="8956"/>
                  </a:cubicBezTo>
                  <a:lnTo>
                    <a:pt x="9592" y="8956"/>
                  </a:lnTo>
                  <a:cubicBezTo>
                    <a:pt x="9895" y="8954"/>
                    <a:pt x="10198" y="8918"/>
                    <a:pt x="10495" y="8849"/>
                  </a:cubicBezTo>
                  <a:lnTo>
                    <a:pt x="11688" y="10043"/>
                  </a:lnTo>
                  <a:cubicBezTo>
                    <a:pt x="11810" y="10165"/>
                    <a:pt x="11973" y="10229"/>
                    <a:pt x="12138" y="10229"/>
                  </a:cubicBezTo>
                  <a:cubicBezTo>
                    <a:pt x="12220" y="10229"/>
                    <a:pt x="12303" y="10213"/>
                    <a:pt x="12382" y="10180"/>
                  </a:cubicBezTo>
                  <a:cubicBezTo>
                    <a:pt x="12620" y="10083"/>
                    <a:pt x="12775" y="9850"/>
                    <a:pt x="12775" y="9593"/>
                  </a:cubicBezTo>
                  <a:lnTo>
                    <a:pt x="12775" y="7592"/>
                  </a:lnTo>
                  <a:cubicBezTo>
                    <a:pt x="13587" y="6759"/>
                    <a:pt x="14049" y="5647"/>
                    <a:pt x="14049" y="4500"/>
                  </a:cubicBezTo>
                  <a:cubicBezTo>
                    <a:pt x="14049" y="2041"/>
                    <a:pt x="12044" y="1"/>
                    <a:pt x="95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2" name="Google Shape;10102;p23"/>
            <p:cNvSpPr/>
            <p:nvPr/>
          </p:nvSpPr>
          <p:spPr>
            <a:xfrm>
              <a:off x="1887185" y="1816608"/>
              <a:ext cx="21445" cy="20639"/>
            </a:xfrm>
            <a:custGeom>
              <a:avLst/>
              <a:gdLst/>
              <a:ahLst/>
              <a:cxnLst/>
              <a:rect l="l" t="t" r="r" b="b"/>
              <a:pathLst>
                <a:path w="1324" h="1274" extrusionOk="0">
                  <a:moveTo>
                    <a:pt x="687" y="0"/>
                  </a:moveTo>
                  <a:cubicBezTo>
                    <a:pt x="429" y="0"/>
                    <a:pt x="198" y="155"/>
                    <a:pt x="98" y="393"/>
                  </a:cubicBezTo>
                  <a:cubicBezTo>
                    <a:pt x="0" y="631"/>
                    <a:pt x="55" y="904"/>
                    <a:pt x="237" y="1087"/>
                  </a:cubicBezTo>
                  <a:cubicBezTo>
                    <a:pt x="358" y="1209"/>
                    <a:pt x="521" y="1273"/>
                    <a:pt x="686" y="1273"/>
                  </a:cubicBezTo>
                  <a:cubicBezTo>
                    <a:pt x="768" y="1273"/>
                    <a:pt x="851" y="1257"/>
                    <a:pt x="931" y="1224"/>
                  </a:cubicBezTo>
                  <a:cubicBezTo>
                    <a:pt x="1169" y="1126"/>
                    <a:pt x="1324" y="893"/>
                    <a:pt x="1324" y="637"/>
                  </a:cubicBezTo>
                  <a:cubicBezTo>
                    <a:pt x="1324" y="285"/>
                    <a:pt x="1038"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3" name="Google Shape;10103;p23"/>
            <p:cNvSpPr/>
            <p:nvPr/>
          </p:nvSpPr>
          <p:spPr>
            <a:xfrm>
              <a:off x="1928424" y="1816608"/>
              <a:ext cx="21445" cy="20639"/>
            </a:xfrm>
            <a:custGeom>
              <a:avLst/>
              <a:gdLst/>
              <a:ahLst/>
              <a:cxnLst/>
              <a:rect l="l" t="t" r="r" b="b"/>
              <a:pathLst>
                <a:path w="1324" h="1274" extrusionOk="0">
                  <a:moveTo>
                    <a:pt x="687" y="0"/>
                  </a:moveTo>
                  <a:cubicBezTo>
                    <a:pt x="430" y="0"/>
                    <a:pt x="197" y="155"/>
                    <a:pt x="100" y="393"/>
                  </a:cubicBezTo>
                  <a:cubicBezTo>
                    <a:pt x="0" y="631"/>
                    <a:pt x="55" y="904"/>
                    <a:pt x="237" y="1087"/>
                  </a:cubicBezTo>
                  <a:cubicBezTo>
                    <a:pt x="359" y="1209"/>
                    <a:pt x="522" y="1273"/>
                    <a:pt x="687" y="1273"/>
                  </a:cubicBezTo>
                  <a:cubicBezTo>
                    <a:pt x="769" y="1273"/>
                    <a:pt x="852" y="1257"/>
                    <a:pt x="931" y="1224"/>
                  </a:cubicBezTo>
                  <a:cubicBezTo>
                    <a:pt x="1169" y="1126"/>
                    <a:pt x="1324" y="893"/>
                    <a:pt x="1324" y="637"/>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4" name="Google Shape;10104;p23"/>
            <p:cNvSpPr/>
            <p:nvPr/>
          </p:nvSpPr>
          <p:spPr>
            <a:xfrm>
              <a:off x="1969679" y="1816608"/>
              <a:ext cx="21445" cy="20639"/>
            </a:xfrm>
            <a:custGeom>
              <a:avLst/>
              <a:gdLst/>
              <a:ahLst/>
              <a:cxnLst/>
              <a:rect l="l" t="t" r="r" b="b"/>
              <a:pathLst>
                <a:path w="1324" h="1274" extrusionOk="0">
                  <a:moveTo>
                    <a:pt x="687" y="0"/>
                  </a:moveTo>
                  <a:cubicBezTo>
                    <a:pt x="429" y="0"/>
                    <a:pt x="198" y="155"/>
                    <a:pt x="98" y="393"/>
                  </a:cubicBezTo>
                  <a:cubicBezTo>
                    <a:pt x="1" y="631"/>
                    <a:pt x="55" y="904"/>
                    <a:pt x="236" y="1087"/>
                  </a:cubicBezTo>
                  <a:cubicBezTo>
                    <a:pt x="358" y="1209"/>
                    <a:pt x="521" y="1273"/>
                    <a:pt x="686" y="1273"/>
                  </a:cubicBezTo>
                  <a:cubicBezTo>
                    <a:pt x="769" y="1273"/>
                    <a:pt x="852" y="1257"/>
                    <a:pt x="931" y="1224"/>
                  </a:cubicBezTo>
                  <a:cubicBezTo>
                    <a:pt x="1169" y="1126"/>
                    <a:pt x="1324" y="893"/>
                    <a:pt x="1324" y="637"/>
                  </a:cubicBezTo>
                  <a:cubicBezTo>
                    <a:pt x="1324" y="285"/>
                    <a:pt x="1038"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05" name="Google Shape;10105;p23"/>
          <p:cNvGrpSpPr/>
          <p:nvPr/>
        </p:nvGrpSpPr>
        <p:grpSpPr>
          <a:xfrm>
            <a:off x="5519748" y="2839428"/>
            <a:ext cx="345441" cy="345494"/>
            <a:chOff x="1358580" y="1711697"/>
            <a:chExt cx="351988" cy="352042"/>
          </a:xfrm>
        </p:grpSpPr>
        <p:sp>
          <p:nvSpPr>
            <p:cNvPr id="10106" name="Google Shape;10106;p23"/>
            <p:cNvSpPr/>
            <p:nvPr/>
          </p:nvSpPr>
          <p:spPr>
            <a:xfrm>
              <a:off x="1451246" y="1752958"/>
              <a:ext cx="21445" cy="20639"/>
            </a:xfrm>
            <a:custGeom>
              <a:avLst/>
              <a:gdLst/>
              <a:ahLst/>
              <a:cxnLst/>
              <a:rect l="l" t="t" r="r" b="b"/>
              <a:pathLst>
                <a:path w="1324" h="1274" extrusionOk="0">
                  <a:moveTo>
                    <a:pt x="688" y="0"/>
                  </a:moveTo>
                  <a:cubicBezTo>
                    <a:pt x="429" y="0"/>
                    <a:pt x="198" y="155"/>
                    <a:pt x="99" y="394"/>
                  </a:cubicBezTo>
                  <a:cubicBezTo>
                    <a:pt x="1" y="630"/>
                    <a:pt x="55" y="904"/>
                    <a:pt x="238" y="1087"/>
                  </a:cubicBezTo>
                  <a:cubicBezTo>
                    <a:pt x="359" y="1209"/>
                    <a:pt x="521" y="1274"/>
                    <a:pt x="686" y="1274"/>
                  </a:cubicBezTo>
                  <a:cubicBezTo>
                    <a:pt x="769" y="1274"/>
                    <a:pt x="852" y="1257"/>
                    <a:pt x="931" y="1225"/>
                  </a:cubicBezTo>
                  <a:cubicBezTo>
                    <a:pt x="1169" y="1127"/>
                    <a:pt x="1324" y="894"/>
                    <a:pt x="1324" y="637"/>
                  </a:cubicBezTo>
                  <a:cubicBezTo>
                    <a:pt x="1324" y="285"/>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7" name="Google Shape;10107;p23"/>
            <p:cNvSpPr/>
            <p:nvPr/>
          </p:nvSpPr>
          <p:spPr>
            <a:xfrm>
              <a:off x="1441738" y="2001855"/>
              <a:ext cx="41271" cy="20639"/>
            </a:xfrm>
            <a:custGeom>
              <a:avLst/>
              <a:gdLst/>
              <a:ahLst/>
              <a:cxnLst/>
              <a:rect l="l" t="t" r="r" b="b"/>
              <a:pathLst>
                <a:path w="2548" h="1274" extrusionOk="0">
                  <a:moveTo>
                    <a:pt x="637" y="1"/>
                  </a:moveTo>
                  <a:cubicBezTo>
                    <a:pt x="286" y="1"/>
                    <a:pt x="0" y="285"/>
                    <a:pt x="0" y="637"/>
                  </a:cubicBezTo>
                  <a:cubicBezTo>
                    <a:pt x="0" y="989"/>
                    <a:pt x="286" y="1274"/>
                    <a:pt x="637" y="1274"/>
                  </a:cubicBezTo>
                  <a:lnTo>
                    <a:pt x="1911" y="1274"/>
                  </a:lnTo>
                  <a:cubicBezTo>
                    <a:pt x="2263" y="1274"/>
                    <a:pt x="2547" y="989"/>
                    <a:pt x="2547" y="637"/>
                  </a:cubicBezTo>
                  <a:cubicBezTo>
                    <a:pt x="2547" y="285"/>
                    <a:pt x="2263" y="1"/>
                    <a:pt x="19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8" name="Google Shape;10108;p23"/>
            <p:cNvSpPr/>
            <p:nvPr/>
          </p:nvSpPr>
          <p:spPr>
            <a:xfrm>
              <a:off x="1358580" y="1711697"/>
              <a:ext cx="351988" cy="352042"/>
            </a:xfrm>
            <a:custGeom>
              <a:avLst/>
              <a:gdLst/>
              <a:ahLst/>
              <a:cxnLst/>
              <a:rect l="l" t="t" r="r" b="b"/>
              <a:pathLst>
                <a:path w="21731" h="21731" extrusionOk="0">
                  <a:moveTo>
                    <a:pt x="17231" y="6409"/>
                  </a:moveTo>
                  <a:cubicBezTo>
                    <a:pt x="18979" y="6409"/>
                    <a:pt x="20457" y="7867"/>
                    <a:pt x="20457" y="9592"/>
                  </a:cubicBezTo>
                  <a:cubicBezTo>
                    <a:pt x="20457" y="11318"/>
                    <a:pt x="18979" y="12776"/>
                    <a:pt x="17231" y="12776"/>
                  </a:cubicBezTo>
                  <a:lnTo>
                    <a:pt x="12138" y="12776"/>
                  </a:lnTo>
                  <a:cubicBezTo>
                    <a:pt x="11860" y="12776"/>
                    <a:pt x="11572" y="12727"/>
                    <a:pt x="11229" y="12623"/>
                  </a:cubicBezTo>
                  <a:cubicBezTo>
                    <a:pt x="11169" y="12605"/>
                    <a:pt x="11107" y="12596"/>
                    <a:pt x="11045" y="12596"/>
                  </a:cubicBezTo>
                  <a:cubicBezTo>
                    <a:pt x="10879" y="12596"/>
                    <a:pt x="10716" y="12661"/>
                    <a:pt x="10594" y="12783"/>
                  </a:cubicBezTo>
                  <a:lnTo>
                    <a:pt x="10229" y="13148"/>
                  </a:lnTo>
                  <a:lnTo>
                    <a:pt x="10229" y="12415"/>
                  </a:lnTo>
                  <a:cubicBezTo>
                    <a:pt x="10227" y="12235"/>
                    <a:pt x="10152" y="12063"/>
                    <a:pt x="10018" y="11943"/>
                  </a:cubicBezTo>
                  <a:cubicBezTo>
                    <a:pt x="9333" y="11323"/>
                    <a:pt x="8954" y="10488"/>
                    <a:pt x="8954" y="9592"/>
                  </a:cubicBezTo>
                  <a:cubicBezTo>
                    <a:pt x="8954" y="7838"/>
                    <a:pt x="10382" y="6409"/>
                    <a:pt x="12138" y="6409"/>
                  </a:cubicBezTo>
                  <a:close/>
                  <a:moveTo>
                    <a:pt x="10865" y="1273"/>
                  </a:moveTo>
                  <a:cubicBezTo>
                    <a:pt x="11216" y="1275"/>
                    <a:pt x="11502" y="1559"/>
                    <a:pt x="11502" y="1911"/>
                  </a:cubicBezTo>
                  <a:lnTo>
                    <a:pt x="11502" y="5182"/>
                  </a:lnTo>
                  <a:cubicBezTo>
                    <a:pt x="9345" y="5492"/>
                    <a:pt x="7681" y="7351"/>
                    <a:pt x="7681" y="9592"/>
                  </a:cubicBezTo>
                  <a:cubicBezTo>
                    <a:pt x="7681" y="10740"/>
                    <a:pt x="8143" y="11851"/>
                    <a:pt x="8956" y="12686"/>
                  </a:cubicBezTo>
                  <a:lnTo>
                    <a:pt x="8956" y="14686"/>
                  </a:lnTo>
                  <a:cubicBezTo>
                    <a:pt x="8956" y="14944"/>
                    <a:pt x="9111" y="15175"/>
                    <a:pt x="9349" y="15275"/>
                  </a:cubicBezTo>
                  <a:cubicBezTo>
                    <a:pt x="9427" y="15307"/>
                    <a:pt x="9510" y="15323"/>
                    <a:pt x="9592" y="15323"/>
                  </a:cubicBezTo>
                  <a:cubicBezTo>
                    <a:pt x="9758" y="15323"/>
                    <a:pt x="9921" y="15258"/>
                    <a:pt x="10042" y="15136"/>
                  </a:cubicBezTo>
                  <a:lnTo>
                    <a:pt x="11237" y="13942"/>
                  </a:lnTo>
                  <a:cubicBezTo>
                    <a:pt x="11327" y="13962"/>
                    <a:pt x="11414" y="13979"/>
                    <a:pt x="11502" y="13994"/>
                  </a:cubicBezTo>
                  <a:lnTo>
                    <a:pt x="11502" y="19821"/>
                  </a:lnTo>
                  <a:cubicBezTo>
                    <a:pt x="11502" y="20172"/>
                    <a:pt x="11216" y="20458"/>
                    <a:pt x="10865" y="20458"/>
                  </a:cubicBezTo>
                  <a:lnTo>
                    <a:pt x="1909" y="20458"/>
                  </a:lnTo>
                  <a:cubicBezTo>
                    <a:pt x="1559" y="20458"/>
                    <a:pt x="1274" y="20172"/>
                    <a:pt x="1273" y="19821"/>
                  </a:cubicBezTo>
                  <a:lnTo>
                    <a:pt x="1273" y="1911"/>
                  </a:lnTo>
                  <a:cubicBezTo>
                    <a:pt x="1274" y="1559"/>
                    <a:pt x="1559" y="1275"/>
                    <a:pt x="1909" y="1273"/>
                  </a:cubicBezTo>
                  <a:close/>
                  <a:moveTo>
                    <a:pt x="1909" y="0"/>
                  </a:moveTo>
                  <a:cubicBezTo>
                    <a:pt x="855" y="2"/>
                    <a:pt x="1" y="856"/>
                    <a:pt x="0" y="1911"/>
                  </a:cubicBezTo>
                  <a:lnTo>
                    <a:pt x="0" y="19821"/>
                  </a:lnTo>
                  <a:cubicBezTo>
                    <a:pt x="1" y="20876"/>
                    <a:pt x="855" y="21729"/>
                    <a:pt x="1909" y="21731"/>
                  </a:cubicBezTo>
                  <a:lnTo>
                    <a:pt x="10865" y="21731"/>
                  </a:lnTo>
                  <a:cubicBezTo>
                    <a:pt x="11919" y="21729"/>
                    <a:pt x="12773" y="20876"/>
                    <a:pt x="12775" y="19821"/>
                  </a:cubicBezTo>
                  <a:lnTo>
                    <a:pt x="12775" y="14049"/>
                  </a:lnTo>
                  <a:lnTo>
                    <a:pt x="17231" y="14049"/>
                  </a:lnTo>
                  <a:cubicBezTo>
                    <a:pt x="19690" y="14049"/>
                    <a:pt x="21730" y="12044"/>
                    <a:pt x="21730" y="9592"/>
                  </a:cubicBezTo>
                  <a:cubicBezTo>
                    <a:pt x="21730" y="7144"/>
                    <a:pt x="19693" y="5136"/>
                    <a:pt x="17231" y="5136"/>
                  </a:cubicBezTo>
                  <a:lnTo>
                    <a:pt x="12775" y="5136"/>
                  </a:lnTo>
                  <a:lnTo>
                    <a:pt x="12775" y="1911"/>
                  </a:lnTo>
                  <a:cubicBezTo>
                    <a:pt x="12773" y="856"/>
                    <a:pt x="11919" y="2"/>
                    <a:pt x="108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9" name="Google Shape;10109;p23"/>
            <p:cNvSpPr/>
            <p:nvPr/>
          </p:nvSpPr>
          <p:spPr>
            <a:xfrm>
              <a:off x="1544057" y="1856784"/>
              <a:ext cx="21445" cy="20639"/>
            </a:xfrm>
            <a:custGeom>
              <a:avLst/>
              <a:gdLst/>
              <a:ahLst/>
              <a:cxnLst/>
              <a:rect l="l" t="t" r="r" b="b"/>
              <a:pathLst>
                <a:path w="1324" h="1274" extrusionOk="0">
                  <a:moveTo>
                    <a:pt x="687" y="0"/>
                  </a:moveTo>
                  <a:cubicBezTo>
                    <a:pt x="429" y="0"/>
                    <a:pt x="198" y="155"/>
                    <a:pt x="98" y="393"/>
                  </a:cubicBezTo>
                  <a:cubicBezTo>
                    <a:pt x="0" y="631"/>
                    <a:pt x="55" y="905"/>
                    <a:pt x="237" y="1086"/>
                  </a:cubicBezTo>
                  <a:cubicBezTo>
                    <a:pt x="358" y="1208"/>
                    <a:pt x="521" y="1273"/>
                    <a:pt x="686" y="1273"/>
                  </a:cubicBezTo>
                  <a:cubicBezTo>
                    <a:pt x="768"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0" name="Google Shape;10110;p23"/>
            <p:cNvSpPr/>
            <p:nvPr/>
          </p:nvSpPr>
          <p:spPr>
            <a:xfrm>
              <a:off x="1585296" y="1856784"/>
              <a:ext cx="21445" cy="20639"/>
            </a:xfrm>
            <a:custGeom>
              <a:avLst/>
              <a:gdLst/>
              <a:ahLst/>
              <a:cxnLst/>
              <a:rect l="l" t="t" r="r" b="b"/>
              <a:pathLst>
                <a:path w="1324" h="1274" extrusionOk="0">
                  <a:moveTo>
                    <a:pt x="687" y="0"/>
                  </a:moveTo>
                  <a:cubicBezTo>
                    <a:pt x="429" y="0"/>
                    <a:pt x="198" y="155"/>
                    <a:pt x="100" y="393"/>
                  </a:cubicBezTo>
                  <a:cubicBezTo>
                    <a:pt x="0" y="631"/>
                    <a:pt x="56" y="905"/>
                    <a:pt x="237" y="1086"/>
                  </a:cubicBezTo>
                  <a:cubicBezTo>
                    <a:pt x="359" y="1208"/>
                    <a:pt x="522" y="1273"/>
                    <a:pt x="687" y="1273"/>
                  </a:cubicBezTo>
                  <a:cubicBezTo>
                    <a:pt x="769"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1" name="Google Shape;10111;p23"/>
            <p:cNvSpPr/>
            <p:nvPr/>
          </p:nvSpPr>
          <p:spPr>
            <a:xfrm>
              <a:off x="1626551" y="1856784"/>
              <a:ext cx="21445" cy="20639"/>
            </a:xfrm>
            <a:custGeom>
              <a:avLst/>
              <a:gdLst/>
              <a:ahLst/>
              <a:cxnLst/>
              <a:rect l="l" t="t" r="r" b="b"/>
              <a:pathLst>
                <a:path w="1324" h="1274" extrusionOk="0">
                  <a:moveTo>
                    <a:pt x="687" y="0"/>
                  </a:moveTo>
                  <a:cubicBezTo>
                    <a:pt x="429" y="0"/>
                    <a:pt x="198" y="155"/>
                    <a:pt x="99" y="393"/>
                  </a:cubicBezTo>
                  <a:cubicBezTo>
                    <a:pt x="1" y="630"/>
                    <a:pt x="55" y="904"/>
                    <a:pt x="236" y="1086"/>
                  </a:cubicBezTo>
                  <a:cubicBezTo>
                    <a:pt x="358" y="1209"/>
                    <a:pt x="522" y="1273"/>
                    <a:pt x="688" y="1273"/>
                  </a:cubicBezTo>
                  <a:cubicBezTo>
                    <a:pt x="770" y="1273"/>
                    <a:pt x="852" y="1258"/>
                    <a:pt x="931" y="1225"/>
                  </a:cubicBezTo>
                  <a:cubicBezTo>
                    <a:pt x="1168" y="1126"/>
                    <a:pt x="1324" y="895"/>
                    <a:pt x="1324" y="636"/>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2" name="Google Shape;10112;p23"/>
          <p:cNvGrpSpPr/>
          <p:nvPr/>
        </p:nvGrpSpPr>
        <p:grpSpPr>
          <a:xfrm>
            <a:off x="6269472" y="2839428"/>
            <a:ext cx="345457" cy="345494"/>
            <a:chOff x="932731" y="1715536"/>
            <a:chExt cx="352004" cy="352042"/>
          </a:xfrm>
        </p:grpSpPr>
        <p:sp>
          <p:nvSpPr>
            <p:cNvPr id="10113" name="Google Shape;10113;p23"/>
            <p:cNvSpPr/>
            <p:nvPr/>
          </p:nvSpPr>
          <p:spPr>
            <a:xfrm>
              <a:off x="932731" y="1715536"/>
              <a:ext cx="352004" cy="352042"/>
            </a:xfrm>
            <a:custGeom>
              <a:avLst/>
              <a:gdLst/>
              <a:ahLst/>
              <a:cxnLst/>
              <a:rect l="l" t="t" r="r" b="b"/>
              <a:pathLst>
                <a:path w="21732" h="21731" extrusionOk="0">
                  <a:moveTo>
                    <a:pt x="20458" y="6409"/>
                  </a:moveTo>
                  <a:lnTo>
                    <a:pt x="20458" y="7682"/>
                  </a:lnTo>
                  <a:lnTo>
                    <a:pt x="8956" y="7682"/>
                  </a:lnTo>
                  <a:lnTo>
                    <a:pt x="8956" y="6409"/>
                  </a:lnTo>
                  <a:close/>
                  <a:moveTo>
                    <a:pt x="20458" y="8955"/>
                  </a:moveTo>
                  <a:lnTo>
                    <a:pt x="20458" y="14048"/>
                  </a:lnTo>
                  <a:lnTo>
                    <a:pt x="8956" y="14048"/>
                  </a:lnTo>
                  <a:lnTo>
                    <a:pt x="8956" y="8955"/>
                  </a:lnTo>
                  <a:close/>
                  <a:moveTo>
                    <a:pt x="10866" y="1273"/>
                  </a:moveTo>
                  <a:cubicBezTo>
                    <a:pt x="11218" y="1273"/>
                    <a:pt x="11502" y="1558"/>
                    <a:pt x="11502" y="1910"/>
                  </a:cubicBezTo>
                  <a:lnTo>
                    <a:pt x="11502" y="5134"/>
                  </a:lnTo>
                  <a:lnTo>
                    <a:pt x="8320" y="5134"/>
                  </a:lnTo>
                  <a:cubicBezTo>
                    <a:pt x="7968" y="5134"/>
                    <a:pt x="7683" y="5420"/>
                    <a:pt x="7683" y="5772"/>
                  </a:cubicBezTo>
                  <a:lnTo>
                    <a:pt x="7683" y="14684"/>
                  </a:lnTo>
                  <a:cubicBezTo>
                    <a:pt x="7683" y="15036"/>
                    <a:pt x="7968" y="15321"/>
                    <a:pt x="8320" y="15321"/>
                  </a:cubicBezTo>
                  <a:lnTo>
                    <a:pt x="11502" y="15321"/>
                  </a:lnTo>
                  <a:lnTo>
                    <a:pt x="11502" y="19820"/>
                  </a:lnTo>
                  <a:cubicBezTo>
                    <a:pt x="11502" y="20172"/>
                    <a:pt x="11218" y="20456"/>
                    <a:pt x="10866" y="20456"/>
                  </a:cubicBezTo>
                  <a:lnTo>
                    <a:pt x="1911" y="20456"/>
                  </a:lnTo>
                  <a:cubicBezTo>
                    <a:pt x="1559" y="20456"/>
                    <a:pt x="1275" y="20172"/>
                    <a:pt x="1275" y="19820"/>
                  </a:cubicBezTo>
                  <a:lnTo>
                    <a:pt x="1275" y="1910"/>
                  </a:lnTo>
                  <a:cubicBezTo>
                    <a:pt x="1275" y="1558"/>
                    <a:pt x="1559" y="1273"/>
                    <a:pt x="1911" y="1273"/>
                  </a:cubicBezTo>
                  <a:close/>
                  <a:moveTo>
                    <a:pt x="1911" y="0"/>
                  </a:moveTo>
                  <a:cubicBezTo>
                    <a:pt x="857" y="1"/>
                    <a:pt x="2" y="855"/>
                    <a:pt x="1" y="1910"/>
                  </a:cubicBezTo>
                  <a:lnTo>
                    <a:pt x="1" y="19820"/>
                  </a:lnTo>
                  <a:cubicBezTo>
                    <a:pt x="2" y="20874"/>
                    <a:pt x="857" y="21729"/>
                    <a:pt x="1911" y="21731"/>
                  </a:cubicBezTo>
                  <a:lnTo>
                    <a:pt x="10866" y="21731"/>
                  </a:lnTo>
                  <a:cubicBezTo>
                    <a:pt x="11921" y="21729"/>
                    <a:pt x="12775" y="20874"/>
                    <a:pt x="12777" y="19820"/>
                  </a:cubicBezTo>
                  <a:lnTo>
                    <a:pt x="12777" y="15321"/>
                  </a:lnTo>
                  <a:lnTo>
                    <a:pt x="21095" y="15321"/>
                  </a:lnTo>
                  <a:cubicBezTo>
                    <a:pt x="21447" y="15321"/>
                    <a:pt x="21731" y="15036"/>
                    <a:pt x="21731" y="14684"/>
                  </a:cubicBezTo>
                  <a:lnTo>
                    <a:pt x="21731" y="5772"/>
                  </a:lnTo>
                  <a:cubicBezTo>
                    <a:pt x="21731" y="5420"/>
                    <a:pt x="21447" y="5136"/>
                    <a:pt x="21095" y="5136"/>
                  </a:cubicBezTo>
                  <a:lnTo>
                    <a:pt x="12777" y="5136"/>
                  </a:lnTo>
                  <a:lnTo>
                    <a:pt x="12777" y="1910"/>
                  </a:lnTo>
                  <a:cubicBezTo>
                    <a:pt x="12775" y="855"/>
                    <a:pt x="11921" y="1"/>
                    <a:pt x="108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4" name="Google Shape;10114;p23"/>
            <p:cNvSpPr/>
            <p:nvPr/>
          </p:nvSpPr>
          <p:spPr>
            <a:xfrm>
              <a:off x="1025430" y="1756781"/>
              <a:ext cx="21445" cy="20639"/>
            </a:xfrm>
            <a:custGeom>
              <a:avLst/>
              <a:gdLst/>
              <a:ahLst/>
              <a:cxnLst/>
              <a:rect l="l" t="t" r="r" b="b"/>
              <a:pathLst>
                <a:path w="1324" h="1274" extrusionOk="0">
                  <a:moveTo>
                    <a:pt x="688" y="0"/>
                  </a:moveTo>
                  <a:cubicBezTo>
                    <a:pt x="429" y="0"/>
                    <a:pt x="197" y="155"/>
                    <a:pt x="99" y="393"/>
                  </a:cubicBezTo>
                  <a:cubicBezTo>
                    <a:pt x="1" y="631"/>
                    <a:pt x="55" y="905"/>
                    <a:pt x="236" y="1086"/>
                  </a:cubicBezTo>
                  <a:cubicBezTo>
                    <a:pt x="359" y="1209"/>
                    <a:pt x="522" y="1273"/>
                    <a:pt x="688" y="1273"/>
                  </a:cubicBezTo>
                  <a:cubicBezTo>
                    <a:pt x="770" y="1273"/>
                    <a:pt x="852" y="1258"/>
                    <a:pt x="931" y="1225"/>
                  </a:cubicBezTo>
                  <a:cubicBezTo>
                    <a:pt x="1168" y="1126"/>
                    <a:pt x="1324" y="895"/>
                    <a:pt x="1324" y="637"/>
                  </a:cubicBezTo>
                  <a:cubicBezTo>
                    <a:pt x="1324" y="286"/>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5" name="Google Shape;10115;p23"/>
            <p:cNvSpPr/>
            <p:nvPr/>
          </p:nvSpPr>
          <p:spPr>
            <a:xfrm>
              <a:off x="1015922" y="2005678"/>
              <a:ext cx="41271" cy="20639"/>
            </a:xfrm>
            <a:custGeom>
              <a:avLst/>
              <a:gdLst/>
              <a:ahLst/>
              <a:cxnLst/>
              <a:rect l="l" t="t" r="r" b="b"/>
              <a:pathLst>
                <a:path w="2548" h="1274" extrusionOk="0">
                  <a:moveTo>
                    <a:pt x="637" y="0"/>
                  </a:moveTo>
                  <a:cubicBezTo>
                    <a:pt x="286" y="0"/>
                    <a:pt x="0" y="285"/>
                    <a:pt x="0" y="637"/>
                  </a:cubicBezTo>
                  <a:cubicBezTo>
                    <a:pt x="0" y="989"/>
                    <a:pt x="286" y="1273"/>
                    <a:pt x="637" y="1273"/>
                  </a:cubicBezTo>
                  <a:lnTo>
                    <a:pt x="1911" y="1273"/>
                  </a:lnTo>
                  <a:cubicBezTo>
                    <a:pt x="2263" y="1273"/>
                    <a:pt x="2547" y="989"/>
                    <a:pt x="2547" y="637"/>
                  </a:cubicBezTo>
                  <a:cubicBezTo>
                    <a:pt x="2547" y="285"/>
                    <a:pt x="2263" y="0"/>
                    <a:pt x="19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6" name="Google Shape;10116;p23"/>
            <p:cNvSpPr/>
            <p:nvPr/>
          </p:nvSpPr>
          <p:spPr>
            <a:xfrm>
              <a:off x="1202209" y="1881213"/>
              <a:ext cx="41287" cy="20655"/>
            </a:xfrm>
            <a:custGeom>
              <a:avLst/>
              <a:gdLst/>
              <a:ahLst/>
              <a:cxnLst/>
              <a:rect l="l" t="t" r="r" b="b"/>
              <a:pathLst>
                <a:path w="2549" h="1275" extrusionOk="0">
                  <a:moveTo>
                    <a:pt x="637" y="1"/>
                  </a:moveTo>
                  <a:cubicBezTo>
                    <a:pt x="287" y="1"/>
                    <a:pt x="1" y="286"/>
                    <a:pt x="1" y="638"/>
                  </a:cubicBezTo>
                  <a:cubicBezTo>
                    <a:pt x="1" y="989"/>
                    <a:pt x="287" y="1275"/>
                    <a:pt x="637" y="1275"/>
                  </a:cubicBezTo>
                  <a:lnTo>
                    <a:pt x="1912" y="1275"/>
                  </a:lnTo>
                  <a:cubicBezTo>
                    <a:pt x="2264" y="1275"/>
                    <a:pt x="2548" y="989"/>
                    <a:pt x="2548" y="638"/>
                  </a:cubicBezTo>
                  <a:cubicBezTo>
                    <a:pt x="2548" y="286"/>
                    <a:pt x="2264" y="1"/>
                    <a:pt x="19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7" name="Google Shape;10117;p23"/>
          <p:cNvGrpSpPr/>
          <p:nvPr/>
        </p:nvGrpSpPr>
        <p:grpSpPr>
          <a:xfrm>
            <a:off x="7042718" y="2839420"/>
            <a:ext cx="324839" cy="345510"/>
            <a:chOff x="487786" y="1710271"/>
            <a:chExt cx="330996" cy="352058"/>
          </a:xfrm>
        </p:grpSpPr>
        <p:sp>
          <p:nvSpPr>
            <p:cNvPr id="10118" name="Google Shape;10118;p23"/>
            <p:cNvSpPr/>
            <p:nvPr/>
          </p:nvSpPr>
          <p:spPr>
            <a:xfrm>
              <a:off x="487786" y="1710271"/>
              <a:ext cx="330996" cy="352058"/>
            </a:xfrm>
            <a:custGeom>
              <a:avLst/>
              <a:gdLst/>
              <a:ahLst/>
              <a:cxnLst/>
              <a:rect l="l" t="t" r="r" b="b"/>
              <a:pathLst>
                <a:path w="20435" h="21732" extrusionOk="0">
                  <a:moveTo>
                    <a:pt x="12096" y="6409"/>
                  </a:moveTo>
                  <a:cubicBezTo>
                    <a:pt x="14553" y="6409"/>
                    <a:pt x="16553" y="8409"/>
                    <a:pt x="16553" y="10866"/>
                  </a:cubicBezTo>
                  <a:cubicBezTo>
                    <a:pt x="16553" y="13323"/>
                    <a:pt x="14553" y="15323"/>
                    <a:pt x="12096" y="15323"/>
                  </a:cubicBezTo>
                  <a:cubicBezTo>
                    <a:pt x="9639" y="15323"/>
                    <a:pt x="7639" y="13323"/>
                    <a:pt x="7639" y="10866"/>
                  </a:cubicBezTo>
                  <a:cubicBezTo>
                    <a:pt x="7639" y="8409"/>
                    <a:pt x="9639" y="6409"/>
                    <a:pt x="12096" y="6409"/>
                  </a:cubicBezTo>
                  <a:close/>
                  <a:moveTo>
                    <a:pt x="10823" y="1274"/>
                  </a:moveTo>
                  <a:cubicBezTo>
                    <a:pt x="11174" y="1275"/>
                    <a:pt x="11459" y="1560"/>
                    <a:pt x="11459" y="1910"/>
                  </a:cubicBezTo>
                  <a:lnTo>
                    <a:pt x="11459" y="5172"/>
                  </a:lnTo>
                  <a:cubicBezTo>
                    <a:pt x="8597" y="5490"/>
                    <a:pt x="6366" y="7922"/>
                    <a:pt x="6366" y="10866"/>
                  </a:cubicBezTo>
                  <a:cubicBezTo>
                    <a:pt x="6366" y="13810"/>
                    <a:pt x="8600" y="16242"/>
                    <a:pt x="11459" y="16560"/>
                  </a:cubicBezTo>
                  <a:lnTo>
                    <a:pt x="11459" y="19822"/>
                  </a:lnTo>
                  <a:cubicBezTo>
                    <a:pt x="11459" y="20173"/>
                    <a:pt x="11174" y="20457"/>
                    <a:pt x="10823" y="20458"/>
                  </a:cubicBezTo>
                  <a:lnTo>
                    <a:pt x="1909" y="20458"/>
                  </a:lnTo>
                  <a:cubicBezTo>
                    <a:pt x="1559" y="20457"/>
                    <a:pt x="1274" y="20173"/>
                    <a:pt x="1274" y="19822"/>
                  </a:cubicBezTo>
                  <a:lnTo>
                    <a:pt x="1274" y="1910"/>
                  </a:lnTo>
                  <a:cubicBezTo>
                    <a:pt x="1274" y="1560"/>
                    <a:pt x="1559" y="1275"/>
                    <a:pt x="1911" y="1274"/>
                  </a:cubicBezTo>
                  <a:close/>
                  <a:moveTo>
                    <a:pt x="1909" y="1"/>
                  </a:moveTo>
                  <a:cubicBezTo>
                    <a:pt x="856" y="2"/>
                    <a:pt x="1" y="857"/>
                    <a:pt x="0" y="1910"/>
                  </a:cubicBezTo>
                  <a:lnTo>
                    <a:pt x="0" y="19822"/>
                  </a:lnTo>
                  <a:cubicBezTo>
                    <a:pt x="1" y="20875"/>
                    <a:pt x="856" y="21730"/>
                    <a:pt x="1909" y="21731"/>
                  </a:cubicBezTo>
                  <a:lnTo>
                    <a:pt x="10823" y="21731"/>
                  </a:lnTo>
                  <a:cubicBezTo>
                    <a:pt x="11877" y="21730"/>
                    <a:pt x="12731" y="20875"/>
                    <a:pt x="12732" y="19822"/>
                  </a:cubicBezTo>
                  <a:lnTo>
                    <a:pt x="12732" y="16560"/>
                  </a:lnTo>
                  <a:cubicBezTo>
                    <a:pt x="13808" y="16441"/>
                    <a:pt x="14827" y="16018"/>
                    <a:pt x="15670" y="15341"/>
                  </a:cubicBezTo>
                  <a:lnTo>
                    <a:pt x="19285" y="18956"/>
                  </a:lnTo>
                  <a:cubicBezTo>
                    <a:pt x="19409" y="19080"/>
                    <a:pt x="19572" y="19142"/>
                    <a:pt x="19735" y="19142"/>
                  </a:cubicBezTo>
                  <a:cubicBezTo>
                    <a:pt x="19898" y="19142"/>
                    <a:pt x="20062" y="19080"/>
                    <a:pt x="20186" y="18955"/>
                  </a:cubicBezTo>
                  <a:cubicBezTo>
                    <a:pt x="20435" y="18708"/>
                    <a:pt x="20435" y="18304"/>
                    <a:pt x="20186" y="18055"/>
                  </a:cubicBezTo>
                  <a:lnTo>
                    <a:pt x="16571" y="14440"/>
                  </a:lnTo>
                  <a:cubicBezTo>
                    <a:pt x="17384" y="13427"/>
                    <a:pt x="17827" y="12166"/>
                    <a:pt x="17826" y="10866"/>
                  </a:cubicBezTo>
                  <a:cubicBezTo>
                    <a:pt x="17826" y="7922"/>
                    <a:pt x="15593" y="5490"/>
                    <a:pt x="12732" y="5172"/>
                  </a:cubicBezTo>
                  <a:lnTo>
                    <a:pt x="12732" y="1910"/>
                  </a:lnTo>
                  <a:cubicBezTo>
                    <a:pt x="12731" y="857"/>
                    <a:pt x="11877" y="2"/>
                    <a:pt x="108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9" name="Google Shape;10119;p23"/>
            <p:cNvSpPr/>
            <p:nvPr/>
          </p:nvSpPr>
          <p:spPr>
            <a:xfrm>
              <a:off x="579772" y="1751516"/>
              <a:ext cx="21445" cy="20655"/>
            </a:xfrm>
            <a:custGeom>
              <a:avLst/>
              <a:gdLst/>
              <a:ahLst/>
              <a:cxnLst/>
              <a:rect l="l" t="t" r="r" b="b"/>
              <a:pathLst>
                <a:path w="1324" h="1275" extrusionOk="0">
                  <a:moveTo>
                    <a:pt x="687" y="1"/>
                  </a:moveTo>
                  <a:cubicBezTo>
                    <a:pt x="430" y="1"/>
                    <a:pt x="198" y="157"/>
                    <a:pt x="100" y="395"/>
                  </a:cubicBezTo>
                  <a:cubicBezTo>
                    <a:pt x="0" y="632"/>
                    <a:pt x="55" y="906"/>
                    <a:pt x="237" y="1089"/>
                  </a:cubicBezTo>
                  <a:cubicBezTo>
                    <a:pt x="359" y="1210"/>
                    <a:pt x="522" y="1275"/>
                    <a:pt x="687" y="1275"/>
                  </a:cubicBezTo>
                  <a:cubicBezTo>
                    <a:pt x="769" y="1275"/>
                    <a:pt x="852" y="1259"/>
                    <a:pt x="931" y="1226"/>
                  </a:cubicBezTo>
                  <a:cubicBezTo>
                    <a:pt x="1169" y="1128"/>
                    <a:pt x="1324" y="895"/>
                    <a:pt x="1324" y="639"/>
                  </a:cubicBezTo>
                  <a:cubicBezTo>
                    <a:pt x="1324" y="287"/>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0" name="Google Shape;10120;p23"/>
            <p:cNvSpPr/>
            <p:nvPr/>
          </p:nvSpPr>
          <p:spPr>
            <a:xfrm>
              <a:off x="570280" y="2000429"/>
              <a:ext cx="41255" cy="20655"/>
            </a:xfrm>
            <a:custGeom>
              <a:avLst/>
              <a:gdLst/>
              <a:ahLst/>
              <a:cxnLst/>
              <a:rect l="l" t="t" r="r" b="b"/>
              <a:pathLst>
                <a:path w="2547" h="1275" extrusionOk="0">
                  <a:moveTo>
                    <a:pt x="637" y="0"/>
                  </a:moveTo>
                  <a:cubicBezTo>
                    <a:pt x="285" y="0"/>
                    <a:pt x="0" y="286"/>
                    <a:pt x="0" y="638"/>
                  </a:cubicBezTo>
                  <a:cubicBezTo>
                    <a:pt x="0" y="989"/>
                    <a:pt x="285" y="1274"/>
                    <a:pt x="637" y="1274"/>
                  </a:cubicBezTo>
                  <a:lnTo>
                    <a:pt x="1910" y="1274"/>
                  </a:lnTo>
                  <a:cubicBezTo>
                    <a:pt x="2262" y="1274"/>
                    <a:pt x="2546" y="989"/>
                    <a:pt x="2546" y="638"/>
                  </a:cubicBezTo>
                  <a:cubicBezTo>
                    <a:pt x="2546" y="286"/>
                    <a:pt x="2262" y="0"/>
                    <a:pt x="19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21" name="Google Shape;10121;p23"/>
          <p:cNvGrpSpPr/>
          <p:nvPr/>
        </p:nvGrpSpPr>
        <p:grpSpPr>
          <a:xfrm>
            <a:off x="7826577" y="2839428"/>
            <a:ext cx="263114" cy="345494"/>
            <a:chOff x="3688720" y="4044043"/>
            <a:chExt cx="268101" cy="352042"/>
          </a:xfrm>
        </p:grpSpPr>
        <p:sp>
          <p:nvSpPr>
            <p:cNvPr id="10122" name="Google Shape;10122;p23"/>
            <p:cNvSpPr/>
            <p:nvPr/>
          </p:nvSpPr>
          <p:spPr>
            <a:xfrm>
              <a:off x="3802118" y="4334185"/>
              <a:ext cx="41287" cy="20671"/>
            </a:xfrm>
            <a:custGeom>
              <a:avLst/>
              <a:gdLst/>
              <a:ahLst/>
              <a:cxnLst/>
              <a:rect l="l" t="t" r="r" b="b"/>
              <a:pathLst>
                <a:path w="2549" h="1276" extrusionOk="0">
                  <a:moveTo>
                    <a:pt x="637" y="1"/>
                  </a:moveTo>
                  <a:cubicBezTo>
                    <a:pt x="285" y="1"/>
                    <a:pt x="1" y="287"/>
                    <a:pt x="1" y="639"/>
                  </a:cubicBezTo>
                  <a:cubicBezTo>
                    <a:pt x="1" y="989"/>
                    <a:pt x="285" y="1275"/>
                    <a:pt x="637" y="1275"/>
                  </a:cubicBezTo>
                  <a:lnTo>
                    <a:pt x="1912" y="1275"/>
                  </a:lnTo>
                  <a:cubicBezTo>
                    <a:pt x="2262" y="1275"/>
                    <a:pt x="2548" y="989"/>
                    <a:pt x="2548" y="639"/>
                  </a:cubicBezTo>
                  <a:cubicBezTo>
                    <a:pt x="2548" y="287"/>
                    <a:pt x="2262" y="1"/>
                    <a:pt x="19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3" name="Google Shape;10123;p23"/>
            <p:cNvSpPr/>
            <p:nvPr/>
          </p:nvSpPr>
          <p:spPr>
            <a:xfrm>
              <a:off x="3688720" y="4044043"/>
              <a:ext cx="268101" cy="352042"/>
            </a:xfrm>
            <a:custGeom>
              <a:avLst/>
              <a:gdLst/>
              <a:ahLst/>
              <a:cxnLst/>
              <a:rect l="l" t="t" r="r" b="b"/>
              <a:pathLst>
                <a:path w="16552" h="21731" extrusionOk="0">
                  <a:moveTo>
                    <a:pt x="13645" y="1274"/>
                  </a:moveTo>
                  <a:lnTo>
                    <a:pt x="14790" y="3184"/>
                  </a:lnTo>
                  <a:lnTo>
                    <a:pt x="1760" y="3184"/>
                  </a:lnTo>
                  <a:lnTo>
                    <a:pt x="2906" y="1274"/>
                  </a:lnTo>
                  <a:close/>
                  <a:moveTo>
                    <a:pt x="15279" y="4457"/>
                  </a:moveTo>
                  <a:lnTo>
                    <a:pt x="15279" y="6367"/>
                  </a:lnTo>
                  <a:cubicBezTo>
                    <a:pt x="15279" y="7071"/>
                    <a:pt x="14708" y="7641"/>
                    <a:pt x="14004" y="7641"/>
                  </a:cubicBezTo>
                  <a:cubicBezTo>
                    <a:pt x="13302" y="7641"/>
                    <a:pt x="12731" y="7071"/>
                    <a:pt x="12731" y="6367"/>
                  </a:cubicBezTo>
                  <a:cubicBezTo>
                    <a:pt x="12731" y="6015"/>
                    <a:pt x="12446" y="5730"/>
                    <a:pt x="12094" y="5730"/>
                  </a:cubicBezTo>
                  <a:cubicBezTo>
                    <a:pt x="11743" y="5730"/>
                    <a:pt x="11457" y="6015"/>
                    <a:pt x="11457" y="6367"/>
                  </a:cubicBezTo>
                  <a:cubicBezTo>
                    <a:pt x="11457" y="7071"/>
                    <a:pt x="10887" y="7641"/>
                    <a:pt x="10184" y="7641"/>
                  </a:cubicBezTo>
                  <a:cubicBezTo>
                    <a:pt x="9480" y="7641"/>
                    <a:pt x="8910" y="7071"/>
                    <a:pt x="8910" y="6367"/>
                  </a:cubicBezTo>
                  <a:cubicBezTo>
                    <a:pt x="8910" y="6015"/>
                    <a:pt x="8625" y="5730"/>
                    <a:pt x="8273" y="5730"/>
                  </a:cubicBezTo>
                  <a:cubicBezTo>
                    <a:pt x="7921" y="5730"/>
                    <a:pt x="7637" y="6015"/>
                    <a:pt x="7637" y="6367"/>
                  </a:cubicBezTo>
                  <a:cubicBezTo>
                    <a:pt x="7618" y="7057"/>
                    <a:pt x="7053" y="7608"/>
                    <a:pt x="6363" y="7608"/>
                  </a:cubicBezTo>
                  <a:cubicBezTo>
                    <a:pt x="5672" y="7608"/>
                    <a:pt x="5108" y="7057"/>
                    <a:pt x="5090" y="6367"/>
                  </a:cubicBezTo>
                  <a:cubicBezTo>
                    <a:pt x="5090" y="6015"/>
                    <a:pt x="4805" y="5730"/>
                    <a:pt x="4453" y="5730"/>
                  </a:cubicBezTo>
                  <a:cubicBezTo>
                    <a:pt x="4101" y="5730"/>
                    <a:pt x="3817" y="6015"/>
                    <a:pt x="3817" y="6367"/>
                  </a:cubicBezTo>
                  <a:cubicBezTo>
                    <a:pt x="3817" y="7071"/>
                    <a:pt x="3246" y="7641"/>
                    <a:pt x="2542" y="7641"/>
                  </a:cubicBezTo>
                  <a:cubicBezTo>
                    <a:pt x="1840" y="7641"/>
                    <a:pt x="1270" y="7071"/>
                    <a:pt x="1270" y="6367"/>
                  </a:cubicBezTo>
                  <a:lnTo>
                    <a:pt x="1272" y="6367"/>
                  </a:lnTo>
                  <a:lnTo>
                    <a:pt x="1272" y="4457"/>
                  </a:lnTo>
                  <a:close/>
                  <a:moveTo>
                    <a:pt x="12095" y="8050"/>
                  </a:moveTo>
                  <a:cubicBezTo>
                    <a:pt x="12432" y="8432"/>
                    <a:pt x="12876" y="8705"/>
                    <a:pt x="13369" y="8832"/>
                  </a:cubicBezTo>
                  <a:lnTo>
                    <a:pt x="13368" y="19822"/>
                  </a:lnTo>
                  <a:cubicBezTo>
                    <a:pt x="13368" y="20172"/>
                    <a:pt x="13083" y="20457"/>
                    <a:pt x="12731" y="20458"/>
                  </a:cubicBezTo>
                  <a:lnTo>
                    <a:pt x="3819" y="20458"/>
                  </a:lnTo>
                  <a:cubicBezTo>
                    <a:pt x="3467" y="20457"/>
                    <a:pt x="3183" y="20172"/>
                    <a:pt x="3183" y="19822"/>
                  </a:cubicBezTo>
                  <a:lnTo>
                    <a:pt x="3183" y="8832"/>
                  </a:lnTo>
                  <a:cubicBezTo>
                    <a:pt x="3675" y="8705"/>
                    <a:pt x="4118" y="8432"/>
                    <a:pt x="4456" y="8050"/>
                  </a:cubicBezTo>
                  <a:cubicBezTo>
                    <a:pt x="4962" y="8626"/>
                    <a:pt x="5664" y="8913"/>
                    <a:pt x="6366" y="8913"/>
                  </a:cubicBezTo>
                  <a:cubicBezTo>
                    <a:pt x="7067" y="8913"/>
                    <a:pt x="7769" y="8626"/>
                    <a:pt x="8276" y="8050"/>
                  </a:cubicBezTo>
                  <a:cubicBezTo>
                    <a:pt x="8782" y="8626"/>
                    <a:pt x="9484" y="8913"/>
                    <a:pt x="10186" y="8913"/>
                  </a:cubicBezTo>
                  <a:cubicBezTo>
                    <a:pt x="10887" y="8913"/>
                    <a:pt x="11589" y="8626"/>
                    <a:pt x="12095" y="8050"/>
                  </a:cubicBezTo>
                  <a:close/>
                  <a:moveTo>
                    <a:pt x="2546" y="1"/>
                  </a:moveTo>
                  <a:cubicBezTo>
                    <a:pt x="2323" y="1"/>
                    <a:pt x="2115" y="118"/>
                    <a:pt x="2000" y="310"/>
                  </a:cubicBezTo>
                  <a:lnTo>
                    <a:pt x="90" y="3493"/>
                  </a:lnTo>
                  <a:cubicBezTo>
                    <a:pt x="32" y="3591"/>
                    <a:pt x="1" y="3703"/>
                    <a:pt x="1" y="3817"/>
                  </a:cubicBezTo>
                  <a:lnTo>
                    <a:pt x="1" y="3821"/>
                  </a:lnTo>
                  <a:lnTo>
                    <a:pt x="1" y="6368"/>
                  </a:lnTo>
                  <a:cubicBezTo>
                    <a:pt x="1" y="7552"/>
                    <a:pt x="813" y="8550"/>
                    <a:pt x="1910" y="8833"/>
                  </a:cubicBezTo>
                  <a:lnTo>
                    <a:pt x="1910" y="19822"/>
                  </a:lnTo>
                  <a:cubicBezTo>
                    <a:pt x="1911" y="20876"/>
                    <a:pt x="2765" y="21731"/>
                    <a:pt x="3819" y="21731"/>
                  </a:cubicBezTo>
                  <a:lnTo>
                    <a:pt x="12731" y="21731"/>
                  </a:lnTo>
                  <a:cubicBezTo>
                    <a:pt x="13786" y="21730"/>
                    <a:pt x="14641" y="20875"/>
                    <a:pt x="14642" y="19822"/>
                  </a:cubicBezTo>
                  <a:lnTo>
                    <a:pt x="14642" y="8832"/>
                  </a:lnTo>
                  <a:cubicBezTo>
                    <a:pt x="15611" y="8581"/>
                    <a:pt x="16344" y="7785"/>
                    <a:pt x="16515" y="6798"/>
                  </a:cubicBezTo>
                  <a:cubicBezTo>
                    <a:pt x="16540" y="6729"/>
                    <a:pt x="16552" y="6658"/>
                    <a:pt x="16552" y="6585"/>
                  </a:cubicBezTo>
                  <a:lnTo>
                    <a:pt x="16552" y="3821"/>
                  </a:lnTo>
                  <a:lnTo>
                    <a:pt x="16552" y="3817"/>
                  </a:lnTo>
                  <a:cubicBezTo>
                    <a:pt x="16550" y="3703"/>
                    <a:pt x="16520" y="3591"/>
                    <a:pt x="16462" y="3493"/>
                  </a:cubicBezTo>
                  <a:lnTo>
                    <a:pt x="14551" y="310"/>
                  </a:lnTo>
                  <a:cubicBezTo>
                    <a:pt x="14436" y="118"/>
                    <a:pt x="14229" y="1"/>
                    <a:pt x="140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24" name="Google Shape;10124;p23"/>
          <p:cNvGrpSpPr/>
          <p:nvPr/>
        </p:nvGrpSpPr>
        <p:grpSpPr>
          <a:xfrm>
            <a:off x="7784039" y="3423372"/>
            <a:ext cx="348191" cy="283426"/>
            <a:chOff x="3177251" y="4024522"/>
            <a:chExt cx="354790" cy="288797"/>
          </a:xfrm>
        </p:grpSpPr>
        <p:sp>
          <p:nvSpPr>
            <p:cNvPr id="10125" name="Google Shape;10125;p23"/>
            <p:cNvSpPr/>
            <p:nvPr/>
          </p:nvSpPr>
          <p:spPr>
            <a:xfrm>
              <a:off x="3177251" y="4024522"/>
              <a:ext cx="354790" cy="288797"/>
            </a:xfrm>
            <a:custGeom>
              <a:avLst/>
              <a:gdLst/>
              <a:ahLst/>
              <a:cxnLst/>
              <a:rect l="l" t="t" r="r" b="b"/>
              <a:pathLst>
                <a:path w="21904" h="17827" extrusionOk="0">
                  <a:moveTo>
                    <a:pt x="11023" y="1274"/>
                  </a:moveTo>
                  <a:cubicBezTo>
                    <a:pt x="11280" y="1274"/>
                    <a:pt x="11513" y="1429"/>
                    <a:pt x="11611" y="1667"/>
                  </a:cubicBezTo>
                  <a:cubicBezTo>
                    <a:pt x="11709" y="1906"/>
                    <a:pt x="11655" y="2178"/>
                    <a:pt x="11473" y="2361"/>
                  </a:cubicBezTo>
                  <a:cubicBezTo>
                    <a:pt x="11351" y="2483"/>
                    <a:pt x="11189" y="2547"/>
                    <a:pt x="11023" y="2547"/>
                  </a:cubicBezTo>
                  <a:cubicBezTo>
                    <a:pt x="10941" y="2547"/>
                    <a:pt x="10858" y="2531"/>
                    <a:pt x="10779" y="2498"/>
                  </a:cubicBezTo>
                  <a:cubicBezTo>
                    <a:pt x="10542" y="2400"/>
                    <a:pt x="10386" y="2168"/>
                    <a:pt x="10386" y="1911"/>
                  </a:cubicBezTo>
                  <a:cubicBezTo>
                    <a:pt x="10387" y="1559"/>
                    <a:pt x="10671" y="1274"/>
                    <a:pt x="11023" y="1274"/>
                  </a:cubicBezTo>
                  <a:close/>
                  <a:moveTo>
                    <a:pt x="2067" y="3820"/>
                  </a:moveTo>
                  <a:cubicBezTo>
                    <a:pt x="2149" y="3820"/>
                    <a:pt x="2232" y="3836"/>
                    <a:pt x="2311" y="3869"/>
                  </a:cubicBezTo>
                  <a:cubicBezTo>
                    <a:pt x="2549" y="3967"/>
                    <a:pt x="2704" y="4200"/>
                    <a:pt x="2704" y="4457"/>
                  </a:cubicBezTo>
                  <a:cubicBezTo>
                    <a:pt x="2704" y="4809"/>
                    <a:pt x="2418" y="5093"/>
                    <a:pt x="2068" y="5093"/>
                  </a:cubicBezTo>
                  <a:cubicBezTo>
                    <a:pt x="1810" y="5093"/>
                    <a:pt x="1578" y="4938"/>
                    <a:pt x="1479" y="4700"/>
                  </a:cubicBezTo>
                  <a:cubicBezTo>
                    <a:pt x="1381" y="4463"/>
                    <a:pt x="1435" y="4190"/>
                    <a:pt x="1618" y="4007"/>
                  </a:cubicBezTo>
                  <a:cubicBezTo>
                    <a:pt x="1739" y="3885"/>
                    <a:pt x="1901" y="3820"/>
                    <a:pt x="2067" y="3820"/>
                  </a:cubicBezTo>
                  <a:close/>
                  <a:moveTo>
                    <a:pt x="19977" y="3820"/>
                  </a:moveTo>
                  <a:cubicBezTo>
                    <a:pt x="20059" y="3820"/>
                    <a:pt x="20142" y="3836"/>
                    <a:pt x="20221" y="3869"/>
                  </a:cubicBezTo>
                  <a:cubicBezTo>
                    <a:pt x="20460" y="3967"/>
                    <a:pt x="20614" y="4200"/>
                    <a:pt x="20614" y="4457"/>
                  </a:cubicBezTo>
                  <a:cubicBezTo>
                    <a:pt x="20614" y="4809"/>
                    <a:pt x="20330" y="5093"/>
                    <a:pt x="19978" y="5093"/>
                  </a:cubicBezTo>
                  <a:cubicBezTo>
                    <a:pt x="19721" y="5093"/>
                    <a:pt x="19488" y="4938"/>
                    <a:pt x="19390" y="4700"/>
                  </a:cubicBezTo>
                  <a:cubicBezTo>
                    <a:pt x="19291" y="4463"/>
                    <a:pt x="19345" y="4190"/>
                    <a:pt x="19528" y="4007"/>
                  </a:cubicBezTo>
                  <a:cubicBezTo>
                    <a:pt x="19650" y="3885"/>
                    <a:pt x="19812" y="3820"/>
                    <a:pt x="19977" y="3820"/>
                  </a:cubicBezTo>
                  <a:close/>
                  <a:moveTo>
                    <a:pt x="11023" y="4141"/>
                  </a:moveTo>
                  <a:cubicBezTo>
                    <a:pt x="11742" y="6357"/>
                    <a:pt x="12585" y="8476"/>
                    <a:pt x="14031" y="8888"/>
                  </a:cubicBezTo>
                  <a:cubicBezTo>
                    <a:pt x="14202" y="8937"/>
                    <a:pt x="14375" y="8960"/>
                    <a:pt x="14549" y="8960"/>
                  </a:cubicBezTo>
                  <a:cubicBezTo>
                    <a:pt x="16018" y="8960"/>
                    <a:pt x="17580" y="7354"/>
                    <a:pt x="18696" y="6341"/>
                  </a:cubicBezTo>
                  <a:lnTo>
                    <a:pt x="18696" y="6341"/>
                  </a:lnTo>
                  <a:cubicBezTo>
                    <a:pt x="17945" y="8678"/>
                    <a:pt x="16858" y="12122"/>
                    <a:pt x="16761" y="16553"/>
                  </a:cubicBezTo>
                  <a:lnTo>
                    <a:pt x="5286" y="16553"/>
                  </a:lnTo>
                  <a:cubicBezTo>
                    <a:pt x="5189" y="12122"/>
                    <a:pt x="4102" y="8678"/>
                    <a:pt x="3351" y="6341"/>
                  </a:cubicBezTo>
                  <a:lnTo>
                    <a:pt x="3351" y="6341"/>
                  </a:lnTo>
                  <a:cubicBezTo>
                    <a:pt x="4459" y="7347"/>
                    <a:pt x="6027" y="8960"/>
                    <a:pt x="7499" y="8960"/>
                  </a:cubicBezTo>
                  <a:cubicBezTo>
                    <a:pt x="7673" y="8960"/>
                    <a:pt x="7845" y="8937"/>
                    <a:pt x="8016" y="8888"/>
                  </a:cubicBezTo>
                  <a:cubicBezTo>
                    <a:pt x="9462" y="8476"/>
                    <a:pt x="10305" y="6357"/>
                    <a:pt x="11023" y="4141"/>
                  </a:cubicBezTo>
                  <a:close/>
                  <a:moveTo>
                    <a:pt x="11022" y="0"/>
                  </a:moveTo>
                  <a:cubicBezTo>
                    <a:pt x="10194" y="0"/>
                    <a:pt x="9461" y="533"/>
                    <a:pt x="9205" y="1322"/>
                  </a:cubicBezTo>
                  <a:cubicBezTo>
                    <a:pt x="8950" y="2111"/>
                    <a:pt x="9233" y="2973"/>
                    <a:pt x="9905" y="3458"/>
                  </a:cubicBezTo>
                  <a:cubicBezTo>
                    <a:pt x="9588" y="4457"/>
                    <a:pt x="8679" y="7376"/>
                    <a:pt x="7665" y="7666"/>
                  </a:cubicBezTo>
                  <a:cubicBezTo>
                    <a:pt x="7607" y="7682"/>
                    <a:pt x="7546" y="7690"/>
                    <a:pt x="7481" y="7690"/>
                  </a:cubicBezTo>
                  <a:cubicBezTo>
                    <a:pt x="6502" y="7690"/>
                    <a:pt x="4782" y="5891"/>
                    <a:pt x="3867" y="5097"/>
                  </a:cubicBezTo>
                  <a:cubicBezTo>
                    <a:pt x="4144" y="4318"/>
                    <a:pt x="3888" y="3447"/>
                    <a:pt x="3231" y="2943"/>
                  </a:cubicBezTo>
                  <a:cubicBezTo>
                    <a:pt x="2889" y="2679"/>
                    <a:pt x="2478" y="2547"/>
                    <a:pt x="2067" y="2547"/>
                  </a:cubicBezTo>
                  <a:cubicBezTo>
                    <a:pt x="1690" y="2547"/>
                    <a:pt x="1312" y="2659"/>
                    <a:pt x="985" y="2883"/>
                  </a:cubicBezTo>
                  <a:cubicBezTo>
                    <a:pt x="304" y="3352"/>
                    <a:pt x="1" y="4208"/>
                    <a:pt x="236" y="5001"/>
                  </a:cubicBezTo>
                  <a:cubicBezTo>
                    <a:pt x="473" y="5795"/>
                    <a:pt x="1193" y="6346"/>
                    <a:pt x="2021" y="6366"/>
                  </a:cubicBezTo>
                  <a:cubicBezTo>
                    <a:pt x="3076" y="9661"/>
                    <a:pt x="3920" y="12596"/>
                    <a:pt x="4012" y="16554"/>
                  </a:cubicBezTo>
                  <a:lnTo>
                    <a:pt x="3383" y="16554"/>
                  </a:lnTo>
                  <a:cubicBezTo>
                    <a:pt x="3031" y="16554"/>
                    <a:pt x="2747" y="16838"/>
                    <a:pt x="2747" y="17190"/>
                  </a:cubicBezTo>
                  <a:cubicBezTo>
                    <a:pt x="2747" y="17542"/>
                    <a:pt x="3031" y="17827"/>
                    <a:pt x="3383" y="17827"/>
                  </a:cubicBezTo>
                  <a:lnTo>
                    <a:pt x="18663" y="17827"/>
                  </a:lnTo>
                  <a:cubicBezTo>
                    <a:pt x="19013" y="17827"/>
                    <a:pt x="19299" y="17542"/>
                    <a:pt x="19299" y="17190"/>
                  </a:cubicBezTo>
                  <a:cubicBezTo>
                    <a:pt x="19299" y="16838"/>
                    <a:pt x="19013" y="16554"/>
                    <a:pt x="18663" y="16554"/>
                  </a:cubicBezTo>
                  <a:lnTo>
                    <a:pt x="18034" y="16554"/>
                  </a:lnTo>
                  <a:cubicBezTo>
                    <a:pt x="18125" y="12596"/>
                    <a:pt x="18985" y="9608"/>
                    <a:pt x="20024" y="6366"/>
                  </a:cubicBezTo>
                  <a:cubicBezTo>
                    <a:pt x="21071" y="6342"/>
                    <a:pt x="21903" y="5481"/>
                    <a:pt x="21890" y="4434"/>
                  </a:cubicBezTo>
                  <a:cubicBezTo>
                    <a:pt x="21877" y="3388"/>
                    <a:pt x="21026" y="2547"/>
                    <a:pt x="19980" y="2547"/>
                  </a:cubicBezTo>
                  <a:cubicBezTo>
                    <a:pt x="19980" y="2547"/>
                    <a:pt x="19979" y="2547"/>
                    <a:pt x="19978" y="2547"/>
                  </a:cubicBezTo>
                  <a:cubicBezTo>
                    <a:pt x="19357" y="2547"/>
                    <a:pt x="18775" y="2849"/>
                    <a:pt x="18418" y="3356"/>
                  </a:cubicBezTo>
                  <a:cubicBezTo>
                    <a:pt x="18059" y="3863"/>
                    <a:pt x="17971" y="4512"/>
                    <a:pt x="18178" y="5097"/>
                  </a:cubicBezTo>
                  <a:cubicBezTo>
                    <a:pt x="17280" y="5875"/>
                    <a:pt x="15545" y="7690"/>
                    <a:pt x="14563" y="7690"/>
                  </a:cubicBezTo>
                  <a:cubicBezTo>
                    <a:pt x="14499" y="7690"/>
                    <a:pt x="14438" y="7682"/>
                    <a:pt x="14381" y="7666"/>
                  </a:cubicBezTo>
                  <a:cubicBezTo>
                    <a:pt x="13366" y="7376"/>
                    <a:pt x="12459" y="4455"/>
                    <a:pt x="12140" y="3458"/>
                  </a:cubicBezTo>
                  <a:cubicBezTo>
                    <a:pt x="12812" y="2973"/>
                    <a:pt x="13094" y="2111"/>
                    <a:pt x="12840" y="1322"/>
                  </a:cubicBezTo>
                  <a:cubicBezTo>
                    <a:pt x="12585" y="533"/>
                    <a:pt x="11852" y="0"/>
                    <a:pt x="110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6" name="Google Shape;10126;p23"/>
            <p:cNvSpPr/>
            <p:nvPr/>
          </p:nvSpPr>
          <p:spPr>
            <a:xfrm>
              <a:off x="3324843" y="4189551"/>
              <a:ext cx="61891" cy="82523"/>
            </a:xfrm>
            <a:custGeom>
              <a:avLst/>
              <a:gdLst/>
              <a:ahLst/>
              <a:cxnLst/>
              <a:rect l="l" t="t" r="r" b="b"/>
              <a:pathLst>
                <a:path w="3821" h="5094" extrusionOk="0">
                  <a:moveTo>
                    <a:pt x="1911" y="1272"/>
                  </a:moveTo>
                  <a:cubicBezTo>
                    <a:pt x="2171" y="1272"/>
                    <a:pt x="2548" y="1769"/>
                    <a:pt x="2548" y="2547"/>
                  </a:cubicBezTo>
                  <a:cubicBezTo>
                    <a:pt x="2548" y="3323"/>
                    <a:pt x="2171" y="3820"/>
                    <a:pt x="1911" y="3820"/>
                  </a:cubicBezTo>
                  <a:cubicBezTo>
                    <a:pt x="1651" y="3820"/>
                    <a:pt x="1274" y="3323"/>
                    <a:pt x="1274" y="2547"/>
                  </a:cubicBezTo>
                  <a:cubicBezTo>
                    <a:pt x="1274" y="1769"/>
                    <a:pt x="1651" y="1272"/>
                    <a:pt x="1911" y="1272"/>
                  </a:cubicBezTo>
                  <a:close/>
                  <a:moveTo>
                    <a:pt x="1911" y="1"/>
                  </a:moveTo>
                  <a:cubicBezTo>
                    <a:pt x="840" y="1"/>
                    <a:pt x="1" y="1119"/>
                    <a:pt x="1" y="2548"/>
                  </a:cubicBezTo>
                  <a:cubicBezTo>
                    <a:pt x="1" y="3976"/>
                    <a:pt x="840" y="5094"/>
                    <a:pt x="1911" y="5094"/>
                  </a:cubicBezTo>
                  <a:cubicBezTo>
                    <a:pt x="2982" y="5094"/>
                    <a:pt x="3821" y="3976"/>
                    <a:pt x="3821" y="2548"/>
                  </a:cubicBezTo>
                  <a:cubicBezTo>
                    <a:pt x="3821" y="1120"/>
                    <a:pt x="2982" y="1"/>
                    <a:pt x="19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7" name="Google Shape;10127;p23"/>
            <p:cNvSpPr/>
            <p:nvPr/>
          </p:nvSpPr>
          <p:spPr>
            <a:xfrm>
              <a:off x="3407337" y="4210174"/>
              <a:ext cx="20668" cy="41294"/>
            </a:xfrm>
            <a:custGeom>
              <a:avLst/>
              <a:gdLst/>
              <a:ahLst/>
              <a:cxnLst/>
              <a:rect l="l" t="t" r="r" b="b"/>
              <a:pathLst>
                <a:path w="1276" h="2549" extrusionOk="0">
                  <a:moveTo>
                    <a:pt x="637" y="1"/>
                  </a:moveTo>
                  <a:cubicBezTo>
                    <a:pt x="285" y="1"/>
                    <a:pt x="1" y="285"/>
                    <a:pt x="1" y="637"/>
                  </a:cubicBezTo>
                  <a:lnTo>
                    <a:pt x="1" y="1912"/>
                  </a:lnTo>
                  <a:cubicBezTo>
                    <a:pt x="1" y="2262"/>
                    <a:pt x="285" y="2548"/>
                    <a:pt x="637" y="2548"/>
                  </a:cubicBezTo>
                  <a:cubicBezTo>
                    <a:pt x="989" y="2548"/>
                    <a:pt x="1275" y="2262"/>
                    <a:pt x="1275" y="1912"/>
                  </a:cubicBezTo>
                  <a:lnTo>
                    <a:pt x="1275" y="637"/>
                  </a:lnTo>
                  <a:cubicBezTo>
                    <a:pt x="1275" y="285"/>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8" name="Google Shape;10128;p23"/>
            <p:cNvSpPr/>
            <p:nvPr/>
          </p:nvSpPr>
          <p:spPr>
            <a:xfrm>
              <a:off x="3283604" y="4210174"/>
              <a:ext cx="20636" cy="41294"/>
            </a:xfrm>
            <a:custGeom>
              <a:avLst/>
              <a:gdLst/>
              <a:ahLst/>
              <a:cxnLst/>
              <a:rect l="l" t="t" r="r" b="b"/>
              <a:pathLst>
                <a:path w="1274" h="2549" extrusionOk="0">
                  <a:moveTo>
                    <a:pt x="637" y="1"/>
                  </a:moveTo>
                  <a:cubicBezTo>
                    <a:pt x="285" y="1"/>
                    <a:pt x="1" y="285"/>
                    <a:pt x="1" y="637"/>
                  </a:cubicBezTo>
                  <a:lnTo>
                    <a:pt x="1" y="1912"/>
                  </a:lnTo>
                  <a:cubicBezTo>
                    <a:pt x="1" y="2262"/>
                    <a:pt x="285" y="2548"/>
                    <a:pt x="637" y="2548"/>
                  </a:cubicBezTo>
                  <a:cubicBezTo>
                    <a:pt x="989" y="2548"/>
                    <a:pt x="1274" y="2262"/>
                    <a:pt x="1274" y="1912"/>
                  </a:cubicBezTo>
                  <a:lnTo>
                    <a:pt x="1274" y="637"/>
                  </a:lnTo>
                  <a:cubicBezTo>
                    <a:pt x="1274" y="285"/>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29" name="Google Shape;10129;p23"/>
          <p:cNvSpPr/>
          <p:nvPr/>
        </p:nvSpPr>
        <p:spPr>
          <a:xfrm>
            <a:off x="7073558" y="3392350"/>
            <a:ext cx="263158" cy="345469"/>
          </a:xfrm>
          <a:custGeom>
            <a:avLst/>
            <a:gdLst/>
            <a:ahLst/>
            <a:cxnLst/>
            <a:rect l="l" t="t" r="r" b="b"/>
            <a:pathLst>
              <a:path w="16556" h="21731" extrusionOk="0">
                <a:moveTo>
                  <a:pt x="5094" y="2548"/>
                </a:moveTo>
                <a:cubicBezTo>
                  <a:pt x="5943" y="2548"/>
                  <a:pt x="7751" y="3204"/>
                  <a:pt x="9347" y="3782"/>
                </a:cubicBezTo>
                <a:cubicBezTo>
                  <a:pt x="11204" y="4457"/>
                  <a:pt x="12959" y="5095"/>
                  <a:pt x="14034" y="5095"/>
                </a:cubicBezTo>
                <a:cubicBezTo>
                  <a:pt x="14511" y="5095"/>
                  <a:pt x="14927" y="5025"/>
                  <a:pt x="15280" y="4889"/>
                </a:cubicBezTo>
                <a:lnTo>
                  <a:pt x="15280" y="12149"/>
                </a:lnTo>
                <a:lnTo>
                  <a:pt x="15280" y="12151"/>
                </a:lnTo>
                <a:cubicBezTo>
                  <a:pt x="15271" y="12278"/>
                  <a:pt x="15164" y="12775"/>
                  <a:pt x="14034" y="12775"/>
                </a:cubicBezTo>
                <a:cubicBezTo>
                  <a:pt x="13184" y="12775"/>
                  <a:pt x="11376" y="12119"/>
                  <a:pt x="9781" y="11540"/>
                </a:cubicBezTo>
                <a:cubicBezTo>
                  <a:pt x="7923" y="10866"/>
                  <a:pt x="6168" y="10229"/>
                  <a:pt x="5094" y="10229"/>
                </a:cubicBezTo>
                <a:cubicBezTo>
                  <a:pt x="4605" y="10229"/>
                  <a:pt x="4181" y="10301"/>
                  <a:pt x="3821" y="10442"/>
                </a:cubicBezTo>
                <a:lnTo>
                  <a:pt x="3821" y="3176"/>
                </a:lnTo>
                <a:cubicBezTo>
                  <a:pt x="3862" y="2681"/>
                  <a:pt x="4592" y="2548"/>
                  <a:pt x="5094" y="2548"/>
                </a:cubicBezTo>
                <a:close/>
                <a:moveTo>
                  <a:pt x="3184" y="0"/>
                </a:moveTo>
                <a:cubicBezTo>
                  <a:pt x="2832" y="0"/>
                  <a:pt x="2548" y="285"/>
                  <a:pt x="2548" y="637"/>
                </a:cubicBezTo>
                <a:lnTo>
                  <a:pt x="2548" y="20458"/>
                </a:lnTo>
                <a:lnTo>
                  <a:pt x="637" y="20458"/>
                </a:lnTo>
                <a:cubicBezTo>
                  <a:pt x="286" y="20458"/>
                  <a:pt x="1" y="20742"/>
                  <a:pt x="1" y="21094"/>
                </a:cubicBezTo>
                <a:cubicBezTo>
                  <a:pt x="1" y="21446"/>
                  <a:pt x="286" y="21731"/>
                  <a:pt x="637" y="21731"/>
                </a:cubicBezTo>
                <a:lnTo>
                  <a:pt x="5730" y="21731"/>
                </a:lnTo>
                <a:cubicBezTo>
                  <a:pt x="6082" y="21731"/>
                  <a:pt x="6367" y="21446"/>
                  <a:pt x="6367" y="21094"/>
                </a:cubicBezTo>
                <a:cubicBezTo>
                  <a:pt x="6367" y="20742"/>
                  <a:pt x="6082" y="20458"/>
                  <a:pt x="5730" y="20458"/>
                </a:cubicBezTo>
                <a:lnTo>
                  <a:pt x="3821" y="20458"/>
                </a:lnTo>
                <a:lnTo>
                  <a:pt x="3821" y="12132"/>
                </a:lnTo>
                <a:cubicBezTo>
                  <a:pt x="3821" y="11661"/>
                  <a:pt x="4579" y="11502"/>
                  <a:pt x="5094" y="11502"/>
                </a:cubicBezTo>
                <a:cubicBezTo>
                  <a:pt x="5945" y="11502"/>
                  <a:pt x="7752" y="12158"/>
                  <a:pt x="9347" y="12737"/>
                </a:cubicBezTo>
                <a:cubicBezTo>
                  <a:pt x="11204" y="13412"/>
                  <a:pt x="12960" y="14049"/>
                  <a:pt x="14034" y="14049"/>
                </a:cubicBezTo>
                <a:cubicBezTo>
                  <a:pt x="15760" y="14049"/>
                  <a:pt x="16556" y="13075"/>
                  <a:pt x="16553" y="12139"/>
                </a:cubicBezTo>
                <a:lnTo>
                  <a:pt x="16553" y="3164"/>
                </a:lnTo>
                <a:cubicBezTo>
                  <a:pt x="16546" y="2817"/>
                  <a:pt x="16263" y="2540"/>
                  <a:pt x="15917" y="2540"/>
                </a:cubicBezTo>
                <a:cubicBezTo>
                  <a:pt x="15914" y="2540"/>
                  <a:pt x="15911" y="2540"/>
                  <a:pt x="15907" y="2540"/>
                </a:cubicBezTo>
                <a:cubicBezTo>
                  <a:pt x="15557" y="2545"/>
                  <a:pt x="15277" y="2834"/>
                  <a:pt x="15281" y="3184"/>
                </a:cubicBezTo>
                <a:lnTo>
                  <a:pt x="15281" y="3187"/>
                </a:lnTo>
                <a:cubicBezTo>
                  <a:pt x="15277" y="3294"/>
                  <a:pt x="15197" y="3821"/>
                  <a:pt x="14035" y="3821"/>
                </a:cubicBezTo>
                <a:cubicBezTo>
                  <a:pt x="13184" y="3821"/>
                  <a:pt x="11376" y="3164"/>
                  <a:pt x="9782" y="2585"/>
                </a:cubicBezTo>
                <a:cubicBezTo>
                  <a:pt x="7924" y="1911"/>
                  <a:pt x="6168" y="1273"/>
                  <a:pt x="5095" y="1273"/>
                </a:cubicBezTo>
                <a:cubicBezTo>
                  <a:pt x="4607" y="1273"/>
                  <a:pt x="4182" y="1346"/>
                  <a:pt x="3821" y="1488"/>
                </a:cubicBezTo>
                <a:lnTo>
                  <a:pt x="3821" y="637"/>
                </a:lnTo>
                <a:cubicBezTo>
                  <a:pt x="3822" y="285"/>
                  <a:pt x="3536" y="0"/>
                  <a:pt x="31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30" name="Google Shape;10130;p23"/>
          <p:cNvGrpSpPr/>
          <p:nvPr/>
        </p:nvGrpSpPr>
        <p:grpSpPr>
          <a:xfrm>
            <a:off x="6268749" y="3413260"/>
            <a:ext cx="346903" cy="303649"/>
            <a:chOff x="2309486" y="4003462"/>
            <a:chExt cx="353478" cy="309404"/>
          </a:xfrm>
        </p:grpSpPr>
        <p:sp>
          <p:nvSpPr>
            <p:cNvPr id="10131" name="Google Shape;10131;p23"/>
            <p:cNvSpPr/>
            <p:nvPr/>
          </p:nvSpPr>
          <p:spPr>
            <a:xfrm>
              <a:off x="2433883" y="4250966"/>
              <a:ext cx="64336" cy="61900"/>
            </a:xfrm>
            <a:custGeom>
              <a:avLst/>
              <a:gdLst/>
              <a:ahLst/>
              <a:cxnLst/>
              <a:rect l="l" t="t" r="r" b="b"/>
              <a:pathLst>
                <a:path w="3972" h="3821" extrusionOk="0">
                  <a:moveTo>
                    <a:pt x="1911" y="1274"/>
                  </a:moveTo>
                  <a:cubicBezTo>
                    <a:pt x="2168" y="1274"/>
                    <a:pt x="2401" y="1429"/>
                    <a:pt x="2499" y="1667"/>
                  </a:cubicBezTo>
                  <a:cubicBezTo>
                    <a:pt x="2598" y="1905"/>
                    <a:pt x="2544" y="2179"/>
                    <a:pt x="2361" y="2360"/>
                  </a:cubicBezTo>
                  <a:cubicBezTo>
                    <a:pt x="2239" y="2483"/>
                    <a:pt x="2076" y="2547"/>
                    <a:pt x="1910" y="2547"/>
                  </a:cubicBezTo>
                  <a:cubicBezTo>
                    <a:pt x="1828" y="2547"/>
                    <a:pt x="1746" y="2532"/>
                    <a:pt x="1668" y="2499"/>
                  </a:cubicBezTo>
                  <a:cubicBezTo>
                    <a:pt x="1430" y="2400"/>
                    <a:pt x="1275" y="2168"/>
                    <a:pt x="1275" y="1910"/>
                  </a:cubicBezTo>
                  <a:cubicBezTo>
                    <a:pt x="1275" y="1558"/>
                    <a:pt x="1559" y="1274"/>
                    <a:pt x="1911" y="1274"/>
                  </a:cubicBezTo>
                  <a:close/>
                  <a:moveTo>
                    <a:pt x="1911" y="1"/>
                  </a:moveTo>
                  <a:cubicBezTo>
                    <a:pt x="857" y="2"/>
                    <a:pt x="3" y="857"/>
                    <a:pt x="2" y="1910"/>
                  </a:cubicBezTo>
                  <a:cubicBezTo>
                    <a:pt x="0" y="2683"/>
                    <a:pt x="466" y="3379"/>
                    <a:pt x="1180" y="3676"/>
                  </a:cubicBezTo>
                  <a:cubicBezTo>
                    <a:pt x="1416" y="3773"/>
                    <a:pt x="1664" y="3821"/>
                    <a:pt x="1911" y="3821"/>
                  </a:cubicBezTo>
                  <a:cubicBezTo>
                    <a:pt x="2408" y="3821"/>
                    <a:pt x="2896" y="3627"/>
                    <a:pt x="3261" y="3261"/>
                  </a:cubicBezTo>
                  <a:cubicBezTo>
                    <a:pt x="3807" y="2715"/>
                    <a:pt x="3972" y="1894"/>
                    <a:pt x="3675" y="1180"/>
                  </a:cubicBezTo>
                  <a:cubicBezTo>
                    <a:pt x="3380" y="467"/>
                    <a:pt x="2684" y="1"/>
                    <a:pt x="19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2" name="Google Shape;10132;p23"/>
            <p:cNvSpPr/>
            <p:nvPr/>
          </p:nvSpPr>
          <p:spPr>
            <a:xfrm>
              <a:off x="2537709" y="4250966"/>
              <a:ext cx="64320" cy="61900"/>
            </a:xfrm>
            <a:custGeom>
              <a:avLst/>
              <a:gdLst/>
              <a:ahLst/>
              <a:cxnLst/>
              <a:rect l="l" t="t" r="r" b="b"/>
              <a:pathLst>
                <a:path w="3971" h="3821" extrusionOk="0">
                  <a:moveTo>
                    <a:pt x="1910" y="1274"/>
                  </a:moveTo>
                  <a:cubicBezTo>
                    <a:pt x="2168" y="1274"/>
                    <a:pt x="2399" y="1429"/>
                    <a:pt x="2499" y="1667"/>
                  </a:cubicBezTo>
                  <a:cubicBezTo>
                    <a:pt x="2597" y="1905"/>
                    <a:pt x="2542" y="2179"/>
                    <a:pt x="2360" y="2360"/>
                  </a:cubicBezTo>
                  <a:cubicBezTo>
                    <a:pt x="2238" y="2483"/>
                    <a:pt x="2075" y="2547"/>
                    <a:pt x="1909" y="2547"/>
                  </a:cubicBezTo>
                  <a:cubicBezTo>
                    <a:pt x="1828" y="2547"/>
                    <a:pt x="1745" y="2532"/>
                    <a:pt x="1666" y="2499"/>
                  </a:cubicBezTo>
                  <a:cubicBezTo>
                    <a:pt x="1428" y="2400"/>
                    <a:pt x="1273" y="2168"/>
                    <a:pt x="1273" y="1910"/>
                  </a:cubicBezTo>
                  <a:cubicBezTo>
                    <a:pt x="1273" y="1558"/>
                    <a:pt x="1558" y="1274"/>
                    <a:pt x="1910" y="1274"/>
                  </a:cubicBezTo>
                  <a:close/>
                  <a:moveTo>
                    <a:pt x="1910" y="1"/>
                  </a:moveTo>
                  <a:cubicBezTo>
                    <a:pt x="855" y="2"/>
                    <a:pt x="2" y="857"/>
                    <a:pt x="0" y="1910"/>
                  </a:cubicBezTo>
                  <a:cubicBezTo>
                    <a:pt x="0" y="2683"/>
                    <a:pt x="465" y="3379"/>
                    <a:pt x="1179" y="3676"/>
                  </a:cubicBezTo>
                  <a:cubicBezTo>
                    <a:pt x="1416" y="3773"/>
                    <a:pt x="1664" y="3821"/>
                    <a:pt x="1910" y="3821"/>
                  </a:cubicBezTo>
                  <a:cubicBezTo>
                    <a:pt x="2407" y="3821"/>
                    <a:pt x="2895" y="3627"/>
                    <a:pt x="3261" y="3261"/>
                  </a:cubicBezTo>
                  <a:cubicBezTo>
                    <a:pt x="3806" y="2715"/>
                    <a:pt x="3970" y="1893"/>
                    <a:pt x="3675" y="1180"/>
                  </a:cubicBezTo>
                  <a:cubicBezTo>
                    <a:pt x="3379" y="467"/>
                    <a:pt x="2683" y="1"/>
                    <a:pt x="19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3" name="Google Shape;10133;p23"/>
            <p:cNvSpPr/>
            <p:nvPr/>
          </p:nvSpPr>
          <p:spPr>
            <a:xfrm>
              <a:off x="2309486" y="4003462"/>
              <a:ext cx="353478" cy="247552"/>
            </a:xfrm>
            <a:custGeom>
              <a:avLst/>
              <a:gdLst/>
              <a:ahLst/>
              <a:cxnLst/>
              <a:rect l="l" t="t" r="r" b="b"/>
              <a:pathLst>
                <a:path w="21823" h="15281" extrusionOk="0">
                  <a:moveTo>
                    <a:pt x="20249" y="3820"/>
                  </a:moveTo>
                  <a:lnTo>
                    <a:pt x="18067" y="11459"/>
                  </a:lnTo>
                  <a:lnTo>
                    <a:pt x="7524" y="11459"/>
                  </a:lnTo>
                  <a:cubicBezTo>
                    <a:pt x="7178" y="10245"/>
                    <a:pt x="6208" y="6847"/>
                    <a:pt x="5341" y="3820"/>
                  </a:cubicBezTo>
                  <a:close/>
                  <a:moveTo>
                    <a:pt x="637" y="1"/>
                  </a:moveTo>
                  <a:cubicBezTo>
                    <a:pt x="285" y="1"/>
                    <a:pt x="0" y="285"/>
                    <a:pt x="0" y="637"/>
                  </a:cubicBezTo>
                  <a:cubicBezTo>
                    <a:pt x="0" y="989"/>
                    <a:pt x="285" y="1275"/>
                    <a:pt x="637" y="1275"/>
                  </a:cubicBezTo>
                  <a:lnTo>
                    <a:pt x="3291" y="1275"/>
                  </a:lnTo>
                  <a:cubicBezTo>
                    <a:pt x="4003" y="3767"/>
                    <a:pt x="5668" y="9592"/>
                    <a:pt x="6365" y="12034"/>
                  </a:cubicBezTo>
                  <a:lnTo>
                    <a:pt x="6124" y="12516"/>
                  </a:lnTo>
                  <a:cubicBezTo>
                    <a:pt x="5488" y="13788"/>
                    <a:pt x="6414" y="15280"/>
                    <a:pt x="7833" y="15280"/>
                  </a:cubicBezTo>
                  <a:lnTo>
                    <a:pt x="18547" y="15280"/>
                  </a:lnTo>
                  <a:cubicBezTo>
                    <a:pt x="18899" y="15280"/>
                    <a:pt x="19184" y="14994"/>
                    <a:pt x="19184" y="14644"/>
                  </a:cubicBezTo>
                  <a:cubicBezTo>
                    <a:pt x="19184" y="14292"/>
                    <a:pt x="18899" y="14006"/>
                    <a:pt x="18547" y="14006"/>
                  </a:cubicBezTo>
                  <a:lnTo>
                    <a:pt x="7833" y="14006"/>
                  </a:lnTo>
                  <a:cubicBezTo>
                    <a:pt x="7359" y="14006"/>
                    <a:pt x="7051" y="13508"/>
                    <a:pt x="7262" y="13085"/>
                  </a:cubicBezTo>
                  <a:lnTo>
                    <a:pt x="7438" y="12733"/>
                  </a:lnTo>
                  <a:lnTo>
                    <a:pt x="18547" y="12733"/>
                  </a:lnTo>
                  <a:cubicBezTo>
                    <a:pt x="18832" y="12733"/>
                    <a:pt x="19080" y="12545"/>
                    <a:pt x="19158" y="12271"/>
                  </a:cubicBezTo>
                  <a:lnTo>
                    <a:pt x="21706" y="3359"/>
                  </a:lnTo>
                  <a:cubicBezTo>
                    <a:pt x="21822" y="2952"/>
                    <a:pt x="21516" y="2548"/>
                    <a:pt x="21094" y="2547"/>
                  </a:cubicBezTo>
                  <a:lnTo>
                    <a:pt x="4978" y="2547"/>
                  </a:lnTo>
                  <a:cubicBezTo>
                    <a:pt x="4760" y="1783"/>
                    <a:pt x="4558" y="1073"/>
                    <a:pt x="4383" y="462"/>
                  </a:cubicBezTo>
                  <a:cubicBezTo>
                    <a:pt x="4305" y="189"/>
                    <a:pt x="4055" y="1"/>
                    <a:pt x="37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34" name="Google Shape;10134;p23"/>
          <p:cNvSpPr/>
          <p:nvPr/>
        </p:nvSpPr>
        <p:spPr>
          <a:xfrm>
            <a:off x="5519761" y="3392334"/>
            <a:ext cx="345414" cy="345500"/>
          </a:xfrm>
          <a:custGeom>
            <a:avLst/>
            <a:gdLst/>
            <a:ahLst/>
            <a:cxnLst/>
            <a:rect l="l" t="t" r="r" b="b"/>
            <a:pathLst>
              <a:path w="21731" h="21733" extrusionOk="0">
                <a:moveTo>
                  <a:pt x="14048" y="1273"/>
                </a:moveTo>
                <a:cubicBezTo>
                  <a:pt x="16177" y="1273"/>
                  <a:pt x="17909" y="2987"/>
                  <a:pt x="17909" y="5094"/>
                </a:cubicBezTo>
                <a:cubicBezTo>
                  <a:pt x="17909" y="5279"/>
                  <a:pt x="17882" y="5464"/>
                  <a:pt x="17848" y="5689"/>
                </a:cubicBezTo>
                <a:cubicBezTo>
                  <a:pt x="17794" y="6032"/>
                  <a:pt x="18023" y="6353"/>
                  <a:pt x="18363" y="6414"/>
                </a:cubicBezTo>
                <a:cubicBezTo>
                  <a:pt x="19556" y="6630"/>
                  <a:pt x="20456" y="7723"/>
                  <a:pt x="20456" y="8956"/>
                </a:cubicBezTo>
                <a:cubicBezTo>
                  <a:pt x="20456" y="10360"/>
                  <a:pt x="19314" y="11503"/>
                  <a:pt x="17909" y="11503"/>
                </a:cubicBezTo>
                <a:lnTo>
                  <a:pt x="17912" y="11502"/>
                </a:lnTo>
                <a:lnTo>
                  <a:pt x="13503" y="11502"/>
                </a:lnTo>
                <a:lnTo>
                  <a:pt x="11412" y="7993"/>
                </a:lnTo>
                <a:cubicBezTo>
                  <a:pt x="11297" y="7801"/>
                  <a:pt x="11089" y="7683"/>
                  <a:pt x="10865" y="7683"/>
                </a:cubicBezTo>
                <a:lnTo>
                  <a:pt x="10864" y="7683"/>
                </a:lnTo>
                <a:cubicBezTo>
                  <a:pt x="10640" y="7683"/>
                  <a:pt x="10434" y="7800"/>
                  <a:pt x="10319" y="7992"/>
                </a:cubicBezTo>
                <a:lnTo>
                  <a:pt x="8212" y="11502"/>
                </a:lnTo>
                <a:lnTo>
                  <a:pt x="3819" y="11502"/>
                </a:lnTo>
                <a:cubicBezTo>
                  <a:pt x="2415" y="11502"/>
                  <a:pt x="1272" y="10360"/>
                  <a:pt x="1272" y="8956"/>
                </a:cubicBezTo>
                <a:cubicBezTo>
                  <a:pt x="1272" y="7723"/>
                  <a:pt x="2131" y="6656"/>
                  <a:pt x="3313" y="6418"/>
                </a:cubicBezTo>
                <a:cubicBezTo>
                  <a:pt x="3624" y="6356"/>
                  <a:pt x="3864" y="6067"/>
                  <a:pt x="3819" y="5698"/>
                </a:cubicBezTo>
                <a:cubicBezTo>
                  <a:pt x="3836" y="3957"/>
                  <a:pt x="5277" y="2548"/>
                  <a:pt x="7045" y="2548"/>
                </a:cubicBezTo>
                <a:cubicBezTo>
                  <a:pt x="7979" y="2548"/>
                  <a:pt x="8868" y="2971"/>
                  <a:pt x="9481" y="3709"/>
                </a:cubicBezTo>
                <a:cubicBezTo>
                  <a:pt x="9611" y="3866"/>
                  <a:pt x="9791" y="3940"/>
                  <a:pt x="9970" y="3940"/>
                </a:cubicBezTo>
                <a:cubicBezTo>
                  <a:pt x="10209" y="3940"/>
                  <a:pt x="10445" y="3807"/>
                  <a:pt x="10554" y="3560"/>
                </a:cubicBezTo>
                <a:cubicBezTo>
                  <a:pt x="11166" y="2172"/>
                  <a:pt x="12537" y="1273"/>
                  <a:pt x="14048" y="1273"/>
                </a:cubicBezTo>
                <a:close/>
                <a:moveTo>
                  <a:pt x="10863" y="9560"/>
                </a:moveTo>
                <a:lnTo>
                  <a:pt x="13563" y="14092"/>
                </a:lnTo>
                <a:lnTo>
                  <a:pt x="12138" y="14092"/>
                </a:lnTo>
                <a:cubicBezTo>
                  <a:pt x="11786" y="14092"/>
                  <a:pt x="11502" y="14376"/>
                  <a:pt x="11502" y="14728"/>
                </a:cubicBezTo>
                <a:lnTo>
                  <a:pt x="11502" y="20459"/>
                </a:lnTo>
                <a:lnTo>
                  <a:pt x="10229" y="20459"/>
                </a:lnTo>
                <a:lnTo>
                  <a:pt x="10229" y="14686"/>
                </a:lnTo>
                <a:cubicBezTo>
                  <a:pt x="10229" y="14334"/>
                  <a:pt x="9943" y="14049"/>
                  <a:pt x="9591" y="14049"/>
                </a:cubicBezTo>
                <a:lnTo>
                  <a:pt x="8168" y="14049"/>
                </a:lnTo>
                <a:lnTo>
                  <a:pt x="10863" y="9560"/>
                </a:lnTo>
                <a:close/>
                <a:moveTo>
                  <a:pt x="14048" y="0"/>
                </a:moveTo>
                <a:cubicBezTo>
                  <a:pt x="12350" y="3"/>
                  <a:pt x="10765" y="851"/>
                  <a:pt x="9820" y="2262"/>
                </a:cubicBezTo>
                <a:cubicBezTo>
                  <a:pt x="9037" y="1624"/>
                  <a:pt x="8056" y="1275"/>
                  <a:pt x="7045" y="1275"/>
                </a:cubicBezTo>
                <a:cubicBezTo>
                  <a:pt x="4710" y="1275"/>
                  <a:pt x="2783" y="3048"/>
                  <a:pt x="2567" y="5305"/>
                </a:cubicBezTo>
                <a:cubicBezTo>
                  <a:pt x="1053" y="5835"/>
                  <a:pt x="0" y="7295"/>
                  <a:pt x="0" y="8956"/>
                </a:cubicBezTo>
                <a:cubicBezTo>
                  <a:pt x="0" y="11063"/>
                  <a:pt x="1714" y="12776"/>
                  <a:pt x="3820" y="12776"/>
                </a:cubicBezTo>
                <a:lnTo>
                  <a:pt x="7449" y="12776"/>
                </a:lnTo>
                <a:lnTo>
                  <a:pt x="6500" y="14358"/>
                </a:lnTo>
                <a:cubicBezTo>
                  <a:pt x="6244" y="14782"/>
                  <a:pt x="6550" y="15322"/>
                  <a:pt x="7045" y="15322"/>
                </a:cubicBezTo>
                <a:lnTo>
                  <a:pt x="8955" y="15322"/>
                </a:lnTo>
                <a:lnTo>
                  <a:pt x="8955" y="21096"/>
                </a:lnTo>
                <a:cubicBezTo>
                  <a:pt x="8955" y="21446"/>
                  <a:pt x="9240" y="21732"/>
                  <a:pt x="9591" y="21732"/>
                </a:cubicBezTo>
                <a:lnTo>
                  <a:pt x="12138" y="21732"/>
                </a:lnTo>
                <a:cubicBezTo>
                  <a:pt x="12490" y="21732"/>
                  <a:pt x="12776" y="21446"/>
                  <a:pt x="12776" y="21096"/>
                </a:cubicBezTo>
                <a:lnTo>
                  <a:pt x="12776" y="15366"/>
                </a:lnTo>
                <a:lnTo>
                  <a:pt x="14686" y="15366"/>
                </a:lnTo>
                <a:cubicBezTo>
                  <a:pt x="15179" y="15365"/>
                  <a:pt x="15485" y="14827"/>
                  <a:pt x="15232" y="14403"/>
                </a:cubicBezTo>
                <a:lnTo>
                  <a:pt x="14263" y="12776"/>
                </a:lnTo>
                <a:lnTo>
                  <a:pt x="17910" y="12776"/>
                </a:lnTo>
                <a:cubicBezTo>
                  <a:pt x="20017" y="12776"/>
                  <a:pt x="21730" y="11063"/>
                  <a:pt x="21730" y="8956"/>
                </a:cubicBezTo>
                <a:cubicBezTo>
                  <a:pt x="21730" y="7326"/>
                  <a:pt x="20696" y="5860"/>
                  <a:pt x="19177" y="5317"/>
                </a:cubicBezTo>
                <a:cubicBezTo>
                  <a:pt x="19181" y="5244"/>
                  <a:pt x="19183" y="5170"/>
                  <a:pt x="19183" y="5094"/>
                </a:cubicBezTo>
                <a:cubicBezTo>
                  <a:pt x="19183" y="2286"/>
                  <a:pt x="16879" y="0"/>
                  <a:pt x="14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5" name="Google Shape;10135;p23"/>
          <p:cNvSpPr/>
          <p:nvPr/>
        </p:nvSpPr>
        <p:spPr>
          <a:xfrm>
            <a:off x="4772965" y="3392350"/>
            <a:ext cx="345430" cy="345469"/>
          </a:xfrm>
          <a:custGeom>
            <a:avLst/>
            <a:gdLst/>
            <a:ahLst/>
            <a:cxnLst/>
            <a:rect l="l" t="t" r="r" b="b"/>
            <a:pathLst>
              <a:path w="21732" h="21731" extrusionOk="0">
                <a:moveTo>
                  <a:pt x="10867" y="1350"/>
                </a:moveTo>
                <a:lnTo>
                  <a:pt x="18409" y="5136"/>
                </a:lnTo>
                <a:lnTo>
                  <a:pt x="3325" y="5136"/>
                </a:lnTo>
                <a:lnTo>
                  <a:pt x="10867" y="1350"/>
                </a:lnTo>
                <a:close/>
                <a:moveTo>
                  <a:pt x="20329" y="6409"/>
                </a:moveTo>
                <a:cubicBezTo>
                  <a:pt x="20142" y="6910"/>
                  <a:pt x="19791" y="7392"/>
                  <a:pt x="19543" y="7683"/>
                </a:cubicBezTo>
                <a:lnTo>
                  <a:pt x="2193" y="7683"/>
                </a:lnTo>
                <a:cubicBezTo>
                  <a:pt x="1943" y="7391"/>
                  <a:pt x="1593" y="6910"/>
                  <a:pt x="1406" y="6409"/>
                </a:cubicBezTo>
                <a:close/>
                <a:moveTo>
                  <a:pt x="5095" y="8956"/>
                </a:moveTo>
                <a:lnTo>
                  <a:pt x="5095" y="17912"/>
                </a:lnTo>
                <a:lnTo>
                  <a:pt x="3821" y="17912"/>
                </a:lnTo>
                <a:lnTo>
                  <a:pt x="3821" y="8956"/>
                </a:lnTo>
                <a:close/>
                <a:moveTo>
                  <a:pt x="8958" y="8956"/>
                </a:moveTo>
                <a:lnTo>
                  <a:pt x="8958" y="17912"/>
                </a:lnTo>
                <a:lnTo>
                  <a:pt x="6368" y="17912"/>
                </a:lnTo>
                <a:lnTo>
                  <a:pt x="6368" y="8956"/>
                </a:lnTo>
                <a:close/>
                <a:moveTo>
                  <a:pt x="11504" y="8956"/>
                </a:moveTo>
                <a:lnTo>
                  <a:pt x="11504" y="17912"/>
                </a:lnTo>
                <a:lnTo>
                  <a:pt x="10231" y="17912"/>
                </a:lnTo>
                <a:lnTo>
                  <a:pt x="10231" y="8956"/>
                </a:lnTo>
                <a:close/>
                <a:moveTo>
                  <a:pt x="15365" y="8956"/>
                </a:moveTo>
                <a:lnTo>
                  <a:pt x="15365" y="17912"/>
                </a:lnTo>
                <a:lnTo>
                  <a:pt x="12778" y="17912"/>
                </a:lnTo>
                <a:lnTo>
                  <a:pt x="12778" y="8956"/>
                </a:lnTo>
                <a:close/>
                <a:moveTo>
                  <a:pt x="17914" y="8956"/>
                </a:moveTo>
                <a:lnTo>
                  <a:pt x="17914" y="17912"/>
                </a:lnTo>
                <a:lnTo>
                  <a:pt x="16641" y="17912"/>
                </a:lnTo>
                <a:lnTo>
                  <a:pt x="16641" y="8956"/>
                </a:lnTo>
                <a:close/>
                <a:moveTo>
                  <a:pt x="19543" y="19185"/>
                </a:moveTo>
                <a:cubicBezTo>
                  <a:pt x="19793" y="19476"/>
                  <a:pt x="20142" y="19958"/>
                  <a:pt x="20330" y="20459"/>
                </a:cubicBezTo>
                <a:lnTo>
                  <a:pt x="1405" y="20459"/>
                </a:lnTo>
                <a:cubicBezTo>
                  <a:pt x="1591" y="19958"/>
                  <a:pt x="1942" y="19476"/>
                  <a:pt x="2191" y="19185"/>
                </a:cubicBezTo>
                <a:close/>
                <a:moveTo>
                  <a:pt x="10866" y="0"/>
                </a:moveTo>
                <a:cubicBezTo>
                  <a:pt x="10768" y="0"/>
                  <a:pt x="10671" y="23"/>
                  <a:pt x="10581" y="68"/>
                </a:cubicBezTo>
                <a:lnTo>
                  <a:pt x="353" y="5203"/>
                </a:lnTo>
                <a:cubicBezTo>
                  <a:pt x="138" y="5313"/>
                  <a:pt x="2" y="5533"/>
                  <a:pt x="1" y="5772"/>
                </a:cubicBezTo>
                <a:cubicBezTo>
                  <a:pt x="1" y="7266"/>
                  <a:pt x="1311" y="8620"/>
                  <a:pt x="1460" y="8769"/>
                </a:cubicBezTo>
                <a:cubicBezTo>
                  <a:pt x="1581" y="8889"/>
                  <a:pt x="1742" y="8955"/>
                  <a:pt x="1912" y="8956"/>
                </a:cubicBezTo>
                <a:lnTo>
                  <a:pt x="2548" y="8956"/>
                </a:lnTo>
                <a:lnTo>
                  <a:pt x="2548" y="17912"/>
                </a:lnTo>
                <a:lnTo>
                  <a:pt x="1912" y="17912"/>
                </a:lnTo>
                <a:cubicBezTo>
                  <a:pt x="1742" y="17912"/>
                  <a:pt x="1581" y="17978"/>
                  <a:pt x="1462" y="18098"/>
                </a:cubicBezTo>
                <a:cubicBezTo>
                  <a:pt x="1312" y="18247"/>
                  <a:pt x="1" y="19600"/>
                  <a:pt x="1" y="21094"/>
                </a:cubicBezTo>
                <a:cubicBezTo>
                  <a:pt x="2" y="21446"/>
                  <a:pt x="287" y="21731"/>
                  <a:pt x="639" y="21731"/>
                </a:cubicBezTo>
                <a:lnTo>
                  <a:pt x="21095" y="21731"/>
                </a:lnTo>
                <a:cubicBezTo>
                  <a:pt x="21447" y="21731"/>
                  <a:pt x="21731" y="21446"/>
                  <a:pt x="21731" y="21094"/>
                </a:cubicBezTo>
                <a:cubicBezTo>
                  <a:pt x="21731" y="19600"/>
                  <a:pt x="20421" y="18247"/>
                  <a:pt x="20272" y="18098"/>
                </a:cubicBezTo>
                <a:cubicBezTo>
                  <a:pt x="20153" y="17978"/>
                  <a:pt x="19991" y="17912"/>
                  <a:pt x="19822" y="17912"/>
                </a:cubicBezTo>
                <a:lnTo>
                  <a:pt x="19185" y="17912"/>
                </a:lnTo>
                <a:lnTo>
                  <a:pt x="19185" y="8956"/>
                </a:lnTo>
                <a:lnTo>
                  <a:pt x="19822" y="8956"/>
                </a:lnTo>
                <a:cubicBezTo>
                  <a:pt x="19991" y="8956"/>
                  <a:pt x="20153" y="8889"/>
                  <a:pt x="20272" y="8769"/>
                </a:cubicBezTo>
                <a:cubicBezTo>
                  <a:pt x="20421" y="8621"/>
                  <a:pt x="21731" y="7266"/>
                  <a:pt x="21731" y="5772"/>
                </a:cubicBezTo>
                <a:cubicBezTo>
                  <a:pt x="21731" y="5533"/>
                  <a:pt x="21595" y="5312"/>
                  <a:pt x="21381" y="5203"/>
                </a:cubicBezTo>
                <a:lnTo>
                  <a:pt x="11152" y="68"/>
                </a:lnTo>
                <a:cubicBezTo>
                  <a:pt x="11062" y="23"/>
                  <a:pt x="10964" y="0"/>
                  <a:pt x="108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36" name="Google Shape;10136;p23"/>
          <p:cNvGrpSpPr/>
          <p:nvPr/>
        </p:nvGrpSpPr>
        <p:grpSpPr>
          <a:xfrm>
            <a:off x="4092050" y="3392337"/>
            <a:ext cx="242894" cy="345494"/>
            <a:chOff x="1031844" y="4033448"/>
            <a:chExt cx="247498" cy="352042"/>
          </a:xfrm>
        </p:grpSpPr>
        <p:sp>
          <p:nvSpPr>
            <p:cNvPr id="10137" name="Google Shape;10137;p23"/>
            <p:cNvSpPr/>
            <p:nvPr/>
          </p:nvSpPr>
          <p:spPr>
            <a:xfrm>
              <a:off x="1031844" y="4033448"/>
              <a:ext cx="247498" cy="352042"/>
            </a:xfrm>
            <a:custGeom>
              <a:avLst/>
              <a:gdLst/>
              <a:ahLst/>
              <a:cxnLst/>
              <a:rect l="l" t="t" r="r" b="b"/>
              <a:pathLst>
                <a:path w="15280" h="21731" extrusionOk="0">
                  <a:moveTo>
                    <a:pt x="7641" y="1274"/>
                  </a:moveTo>
                  <a:cubicBezTo>
                    <a:pt x="11151" y="1274"/>
                    <a:pt x="14007" y="4131"/>
                    <a:pt x="14007" y="7640"/>
                  </a:cubicBezTo>
                  <a:cubicBezTo>
                    <a:pt x="14007" y="9135"/>
                    <a:pt x="13457" y="10871"/>
                    <a:pt x="12325" y="12950"/>
                  </a:cubicBezTo>
                  <a:cubicBezTo>
                    <a:pt x="10991" y="15397"/>
                    <a:pt x="9090" y="17879"/>
                    <a:pt x="7641" y="19965"/>
                  </a:cubicBezTo>
                  <a:cubicBezTo>
                    <a:pt x="6192" y="17879"/>
                    <a:pt x="4290" y="15397"/>
                    <a:pt x="2957" y="12950"/>
                  </a:cubicBezTo>
                  <a:cubicBezTo>
                    <a:pt x="1825" y="10873"/>
                    <a:pt x="1275" y="9135"/>
                    <a:pt x="1275" y="7640"/>
                  </a:cubicBezTo>
                  <a:cubicBezTo>
                    <a:pt x="1275" y="4131"/>
                    <a:pt x="4130" y="1274"/>
                    <a:pt x="7641" y="1274"/>
                  </a:cubicBezTo>
                  <a:close/>
                  <a:moveTo>
                    <a:pt x="7641" y="1"/>
                  </a:moveTo>
                  <a:cubicBezTo>
                    <a:pt x="3428" y="1"/>
                    <a:pt x="0" y="3428"/>
                    <a:pt x="0" y="7640"/>
                  </a:cubicBezTo>
                  <a:cubicBezTo>
                    <a:pt x="0" y="9352"/>
                    <a:pt x="602" y="11288"/>
                    <a:pt x="1838" y="13558"/>
                  </a:cubicBezTo>
                  <a:cubicBezTo>
                    <a:pt x="3384" y="16395"/>
                    <a:pt x="5607" y="19192"/>
                    <a:pt x="7110" y="21448"/>
                  </a:cubicBezTo>
                  <a:lnTo>
                    <a:pt x="7112" y="21448"/>
                  </a:lnTo>
                  <a:cubicBezTo>
                    <a:pt x="7237" y="21637"/>
                    <a:pt x="7439" y="21731"/>
                    <a:pt x="7641" y="21731"/>
                  </a:cubicBezTo>
                  <a:cubicBezTo>
                    <a:pt x="7843" y="21731"/>
                    <a:pt x="8044" y="21637"/>
                    <a:pt x="8170" y="21448"/>
                  </a:cubicBezTo>
                  <a:cubicBezTo>
                    <a:pt x="9677" y="19188"/>
                    <a:pt x="11896" y="16397"/>
                    <a:pt x="13442" y="13558"/>
                  </a:cubicBezTo>
                  <a:cubicBezTo>
                    <a:pt x="14679" y="11288"/>
                    <a:pt x="15280" y="9352"/>
                    <a:pt x="15280" y="7640"/>
                  </a:cubicBezTo>
                  <a:cubicBezTo>
                    <a:pt x="15280" y="3428"/>
                    <a:pt x="11853" y="1"/>
                    <a:pt x="7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8" name="Google Shape;10138;p23"/>
            <p:cNvSpPr/>
            <p:nvPr/>
          </p:nvSpPr>
          <p:spPr>
            <a:xfrm>
              <a:off x="1093734" y="4095348"/>
              <a:ext cx="123765" cy="123768"/>
            </a:xfrm>
            <a:custGeom>
              <a:avLst/>
              <a:gdLst/>
              <a:ahLst/>
              <a:cxnLst/>
              <a:rect l="l" t="t" r="r" b="b"/>
              <a:pathLst>
                <a:path w="7641" h="7640" extrusionOk="0">
                  <a:moveTo>
                    <a:pt x="3820" y="1273"/>
                  </a:moveTo>
                  <a:cubicBezTo>
                    <a:pt x="5224" y="1273"/>
                    <a:pt x="6367" y="2416"/>
                    <a:pt x="6367" y="3820"/>
                  </a:cubicBezTo>
                  <a:cubicBezTo>
                    <a:pt x="6367" y="5226"/>
                    <a:pt x="5225" y="6368"/>
                    <a:pt x="3820" y="6368"/>
                  </a:cubicBezTo>
                  <a:cubicBezTo>
                    <a:pt x="2416" y="6368"/>
                    <a:pt x="1273" y="5226"/>
                    <a:pt x="1273" y="3820"/>
                  </a:cubicBezTo>
                  <a:cubicBezTo>
                    <a:pt x="1273" y="2416"/>
                    <a:pt x="2415" y="1273"/>
                    <a:pt x="3820" y="1273"/>
                  </a:cubicBezTo>
                  <a:close/>
                  <a:moveTo>
                    <a:pt x="3820" y="0"/>
                  </a:moveTo>
                  <a:cubicBezTo>
                    <a:pt x="1713" y="0"/>
                    <a:pt x="1" y="1714"/>
                    <a:pt x="1" y="3820"/>
                  </a:cubicBezTo>
                  <a:cubicBezTo>
                    <a:pt x="1" y="5926"/>
                    <a:pt x="1715" y="7639"/>
                    <a:pt x="3820" y="7639"/>
                  </a:cubicBezTo>
                  <a:cubicBezTo>
                    <a:pt x="5926" y="7639"/>
                    <a:pt x="7640" y="5926"/>
                    <a:pt x="7640" y="3820"/>
                  </a:cubicBezTo>
                  <a:cubicBezTo>
                    <a:pt x="7640" y="1714"/>
                    <a:pt x="5926" y="0"/>
                    <a:pt x="3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9" name="Google Shape;10139;p23"/>
          <p:cNvGrpSpPr/>
          <p:nvPr/>
        </p:nvGrpSpPr>
        <p:grpSpPr>
          <a:xfrm>
            <a:off x="3269831" y="3392329"/>
            <a:ext cx="345441" cy="345510"/>
            <a:chOff x="557549" y="4065346"/>
            <a:chExt cx="351988" cy="352058"/>
          </a:xfrm>
        </p:grpSpPr>
        <p:sp>
          <p:nvSpPr>
            <p:cNvPr id="10140" name="Google Shape;10140;p23"/>
            <p:cNvSpPr/>
            <p:nvPr/>
          </p:nvSpPr>
          <p:spPr>
            <a:xfrm>
              <a:off x="557549" y="4251678"/>
              <a:ext cx="165684" cy="165726"/>
            </a:xfrm>
            <a:custGeom>
              <a:avLst/>
              <a:gdLst/>
              <a:ahLst/>
              <a:cxnLst/>
              <a:rect l="l" t="t" r="r" b="b"/>
              <a:pathLst>
                <a:path w="10229" h="10230" extrusionOk="0">
                  <a:moveTo>
                    <a:pt x="8319" y="1274"/>
                  </a:moveTo>
                  <a:cubicBezTo>
                    <a:pt x="8670" y="1274"/>
                    <a:pt x="8955" y="1559"/>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59"/>
                    <a:pt x="1559" y="1274"/>
                    <a:pt x="1911" y="1274"/>
                  </a:cubicBezTo>
                  <a:close/>
                  <a:moveTo>
                    <a:pt x="1911" y="1"/>
                  </a:moveTo>
                  <a:cubicBezTo>
                    <a:pt x="856" y="2"/>
                    <a:pt x="2" y="855"/>
                    <a:pt x="0" y="1910"/>
                  </a:cubicBezTo>
                  <a:lnTo>
                    <a:pt x="0" y="8319"/>
                  </a:lnTo>
                  <a:cubicBezTo>
                    <a:pt x="2" y="9373"/>
                    <a:pt x="856" y="10228"/>
                    <a:pt x="1911" y="10229"/>
                  </a:cubicBezTo>
                  <a:lnTo>
                    <a:pt x="8319" y="10229"/>
                  </a:lnTo>
                  <a:cubicBezTo>
                    <a:pt x="9373" y="10228"/>
                    <a:pt x="10228" y="9373"/>
                    <a:pt x="10229" y="8319"/>
                  </a:cubicBezTo>
                  <a:lnTo>
                    <a:pt x="10229" y="1910"/>
                  </a:lnTo>
                  <a:cubicBezTo>
                    <a:pt x="10228" y="855"/>
                    <a:pt x="9373" y="2"/>
                    <a:pt x="8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1" name="Google Shape;10141;p23"/>
            <p:cNvSpPr/>
            <p:nvPr/>
          </p:nvSpPr>
          <p:spPr>
            <a:xfrm>
              <a:off x="743836" y="4251678"/>
              <a:ext cx="165700" cy="165726"/>
            </a:xfrm>
            <a:custGeom>
              <a:avLst/>
              <a:gdLst/>
              <a:ahLst/>
              <a:cxnLst/>
              <a:rect l="l" t="t" r="r" b="b"/>
              <a:pathLst>
                <a:path w="10230" h="10230" extrusionOk="0">
                  <a:moveTo>
                    <a:pt x="8320" y="1274"/>
                  </a:moveTo>
                  <a:cubicBezTo>
                    <a:pt x="8671" y="1274"/>
                    <a:pt x="8957" y="1559"/>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59"/>
                    <a:pt x="1560" y="1274"/>
                    <a:pt x="1912" y="1274"/>
                  </a:cubicBezTo>
                  <a:close/>
                  <a:moveTo>
                    <a:pt x="1912" y="1"/>
                  </a:moveTo>
                  <a:cubicBezTo>
                    <a:pt x="857" y="2"/>
                    <a:pt x="2" y="855"/>
                    <a:pt x="1" y="1910"/>
                  </a:cubicBezTo>
                  <a:lnTo>
                    <a:pt x="1" y="8319"/>
                  </a:lnTo>
                  <a:cubicBezTo>
                    <a:pt x="2" y="9373"/>
                    <a:pt x="857" y="10228"/>
                    <a:pt x="1912" y="10229"/>
                  </a:cubicBezTo>
                  <a:lnTo>
                    <a:pt x="8320" y="10229"/>
                  </a:lnTo>
                  <a:cubicBezTo>
                    <a:pt x="9373" y="10228"/>
                    <a:pt x="10228" y="9373"/>
                    <a:pt x="10230" y="8319"/>
                  </a:cubicBezTo>
                  <a:lnTo>
                    <a:pt x="10230" y="1910"/>
                  </a:lnTo>
                  <a:cubicBezTo>
                    <a:pt x="10228" y="855"/>
                    <a:pt x="9373" y="2"/>
                    <a:pt x="83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2" name="Google Shape;10142;p23"/>
            <p:cNvSpPr/>
            <p:nvPr/>
          </p:nvSpPr>
          <p:spPr>
            <a:xfrm>
              <a:off x="743836" y="4065346"/>
              <a:ext cx="165700" cy="165726"/>
            </a:xfrm>
            <a:custGeom>
              <a:avLst/>
              <a:gdLst/>
              <a:ahLst/>
              <a:cxnLst/>
              <a:rect l="l" t="t" r="r" b="b"/>
              <a:pathLst>
                <a:path w="10230" h="10230" extrusionOk="0">
                  <a:moveTo>
                    <a:pt x="8320" y="1274"/>
                  </a:moveTo>
                  <a:cubicBezTo>
                    <a:pt x="8671" y="1274"/>
                    <a:pt x="8957" y="1560"/>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60"/>
                    <a:pt x="1560" y="1274"/>
                    <a:pt x="1912" y="1274"/>
                  </a:cubicBezTo>
                  <a:close/>
                  <a:moveTo>
                    <a:pt x="1912" y="1"/>
                  </a:moveTo>
                  <a:cubicBezTo>
                    <a:pt x="857" y="2"/>
                    <a:pt x="2" y="856"/>
                    <a:pt x="1" y="1910"/>
                  </a:cubicBezTo>
                  <a:lnTo>
                    <a:pt x="1" y="8319"/>
                  </a:lnTo>
                  <a:cubicBezTo>
                    <a:pt x="2" y="9373"/>
                    <a:pt x="857" y="10228"/>
                    <a:pt x="1912" y="10230"/>
                  </a:cubicBezTo>
                  <a:lnTo>
                    <a:pt x="8320" y="10230"/>
                  </a:lnTo>
                  <a:cubicBezTo>
                    <a:pt x="9373" y="10228"/>
                    <a:pt x="10228" y="9373"/>
                    <a:pt x="10230" y="8319"/>
                  </a:cubicBezTo>
                  <a:lnTo>
                    <a:pt x="10230" y="1910"/>
                  </a:lnTo>
                  <a:cubicBezTo>
                    <a:pt x="10228" y="856"/>
                    <a:pt x="9373" y="2"/>
                    <a:pt x="83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3" name="Google Shape;10143;p23"/>
            <p:cNvSpPr/>
            <p:nvPr/>
          </p:nvSpPr>
          <p:spPr>
            <a:xfrm>
              <a:off x="557549" y="4065346"/>
              <a:ext cx="165684" cy="165726"/>
            </a:xfrm>
            <a:custGeom>
              <a:avLst/>
              <a:gdLst/>
              <a:ahLst/>
              <a:cxnLst/>
              <a:rect l="l" t="t" r="r" b="b"/>
              <a:pathLst>
                <a:path w="10229" h="10230" extrusionOk="0">
                  <a:moveTo>
                    <a:pt x="8319" y="1274"/>
                  </a:moveTo>
                  <a:cubicBezTo>
                    <a:pt x="8670" y="1274"/>
                    <a:pt x="8955" y="1560"/>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60"/>
                    <a:pt x="1559" y="1274"/>
                    <a:pt x="1911" y="1274"/>
                  </a:cubicBezTo>
                  <a:close/>
                  <a:moveTo>
                    <a:pt x="1911" y="1"/>
                  </a:moveTo>
                  <a:cubicBezTo>
                    <a:pt x="856" y="2"/>
                    <a:pt x="2" y="856"/>
                    <a:pt x="0" y="1910"/>
                  </a:cubicBezTo>
                  <a:lnTo>
                    <a:pt x="0" y="8319"/>
                  </a:lnTo>
                  <a:cubicBezTo>
                    <a:pt x="2" y="9373"/>
                    <a:pt x="856" y="10228"/>
                    <a:pt x="1911" y="10230"/>
                  </a:cubicBezTo>
                  <a:lnTo>
                    <a:pt x="8319" y="10230"/>
                  </a:lnTo>
                  <a:cubicBezTo>
                    <a:pt x="9373" y="10228"/>
                    <a:pt x="10228" y="9373"/>
                    <a:pt x="10229" y="8319"/>
                  </a:cubicBezTo>
                  <a:lnTo>
                    <a:pt x="10229" y="1910"/>
                  </a:lnTo>
                  <a:cubicBezTo>
                    <a:pt x="10228" y="856"/>
                    <a:pt x="9373" y="2"/>
                    <a:pt x="8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4" name="Google Shape;10144;p23"/>
            <p:cNvSpPr/>
            <p:nvPr/>
          </p:nvSpPr>
          <p:spPr>
            <a:xfrm>
              <a:off x="599484" y="4107288"/>
              <a:ext cx="82510" cy="82539"/>
            </a:xfrm>
            <a:custGeom>
              <a:avLst/>
              <a:gdLst/>
              <a:ahLst/>
              <a:cxnLst/>
              <a:rect l="l" t="t" r="r" b="b"/>
              <a:pathLst>
                <a:path w="5094" h="5095" extrusionOk="0">
                  <a:moveTo>
                    <a:pt x="2548" y="0"/>
                  </a:moveTo>
                  <a:cubicBezTo>
                    <a:pt x="2196" y="0"/>
                    <a:pt x="1910" y="285"/>
                    <a:pt x="1910" y="637"/>
                  </a:cubicBezTo>
                  <a:lnTo>
                    <a:pt x="1910" y="1910"/>
                  </a:lnTo>
                  <a:lnTo>
                    <a:pt x="637" y="1910"/>
                  </a:lnTo>
                  <a:cubicBezTo>
                    <a:pt x="285" y="1910"/>
                    <a:pt x="1" y="2195"/>
                    <a:pt x="1" y="2547"/>
                  </a:cubicBezTo>
                  <a:cubicBezTo>
                    <a:pt x="1" y="2898"/>
                    <a:pt x="285" y="3184"/>
                    <a:pt x="637" y="3184"/>
                  </a:cubicBezTo>
                  <a:lnTo>
                    <a:pt x="1910" y="3184"/>
                  </a:lnTo>
                  <a:lnTo>
                    <a:pt x="1910" y="4457"/>
                  </a:lnTo>
                  <a:cubicBezTo>
                    <a:pt x="1910" y="4809"/>
                    <a:pt x="2196" y="5095"/>
                    <a:pt x="2548" y="5095"/>
                  </a:cubicBezTo>
                  <a:cubicBezTo>
                    <a:pt x="2899" y="5095"/>
                    <a:pt x="3185" y="4809"/>
                    <a:pt x="3185" y="4457"/>
                  </a:cubicBezTo>
                  <a:lnTo>
                    <a:pt x="3185" y="3184"/>
                  </a:lnTo>
                  <a:lnTo>
                    <a:pt x="4457" y="3184"/>
                  </a:lnTo>
                  <a:cubicBezTo>
                    <a:pt x="4809" y="3184"/>
                    <a:pt x="5094" y="2898"/>
                    <a:pt x="5094" y="2547"/>
                  </a:cubicBezTo>
                  <a:cubicBezTo>
                    <a:pt x="5094" y="2195"/>
                    <a:pt x="4809" y="1910"/>
                    <a:pt x="4457" y="1910"/>
                  </a:cubicBezTo>
                  <a:lnTo>
                    <a:pt x="3185" y="1910"/>
                  </a:lnTo>
                  <a:lnTo>
                    <a:pt x="3185" y="637"/>
                  </a:lnTo>
                  <a:cubicBezTo>
                    <a:pt x="3185" y="285"/>
                    <a:pt x="2899" y="0"/>
                    <a:pt x="25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5" name="Google Shape;10145;p23"/>
            <p:cNvSpPr/>
            <p:nvPr/>
          </p:nvSpPr>
          <p:spPr>
            <a:xfrm>
              <a:off x="785107" y="4138230"/>
              <a:ext cx="83190" cy="20639"/>
            </a:xfrm>
            <a:custGeom>
              <a:avLst/>
              <a:gdLst/>
              <a:ahLst/>
              <a:cxnLst/>
              <a:rect l="l" t="t" r="r" b="b"/>
              <a:pathLst>
                <a:path w="5136" h="1274" extrusionOk="0">
                  <a:moveTo>
                    <a:pt x="637" y="1"/>
                  </a:moveTo>
                  <a:cubicBezTo>
                    <a:pt x="285" y="1"/>
                    <a:pt x="0" y="285"/>
                    <a:pt x="0" y="637"/>
                  </a:cubicBezTo>
                  <a:cubicBezTo>
                    <a:pt x="0" y="989"/>
                    <a:pt x="285" y="1274"/>
                    <a:pt x="637" y="1274"/>
                  </a:cubicBezTo>
                  <a:lnTo>
                    <a:pt x="4499" y="1274"/>
                  </a:lnTo>
                  <a:cubicBezTo>
                    <a:pt x="4850" y="1274"/>
                    <a:pt x="5136" y="989"/>
                    <a:pt x="5136" y="637"/>
                  </a:cubicBezTo>
                  <a:cubicBezTo>
                    <a:pt x="5136" y="285"/>
                    <a:pt x="4850" y="1"/>
                    <a:pt x="44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6" name="Google Shape;10146;p23"/>
            <p:cNvSpPr/>
            <p:nvPr/>
          </p:nvSpPr>
          <p:spPr>
            <a:xfrm>
              <a:off x="785107" y="4303243"/>
              <a:ext cx="83190" cy="20655"/>
            </a:xfrm>
            <a:custGeom>
              <a:avLst/>
              <a:gdLst/>
              <a:ahLst/>
              <a:cxnLst/>
              <a:rect l="l" t="t" r="r" b="b"/>
              <a:pathLst>
                <a:path w="5136" h="1275" extrusionOk="0">
                  <a:moveTo>
                    <a:pt x="637" y="0"/>
                  </a:moveTo>
                  <a:cubicBezTo>
                    <a:pt x="285" y="0"/>
                    <a:pt x="0" y="286"/>
                    <a:pt x="0" y="638"/>
                  </a:cubicBezTo>
                  <a:cubicBezTo>
                    <a:pt x="0" y="988"/>
                    <a:pt x="285" y="1274"/>
                    <a:pt x="637" y="1274"/>
                  </a:cubicBezTo>
                  <a:lnTo>
                    <a:pt x="4499" y="1274"/>
                  </a:lnTo>
                  <a:cubicBezTo>
                    <a:pt x="4850" y="1274"/>
                    <a:pt x="5136" y="988"/>
                    <a:pt x="5136" y="638"/>
                  </a:cubicBezTo>
                  <a:cubicBezTo>
                    <a:pt x="5136" y="286"/>
                    <a:pt x="4850" y="0"/>
                    <a:pt x="44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7" name="Google Shape;10147;p23"/>
            <p:cNvSpPr/>
            <p:nvPr/>
          </p:nvSpPr>
          <p:spPr>
            <a:xfrm>
              <a:off x="785107" y="4344504"/>
              <a:ext cx="83190" cy="20639"/>
            </a:xfrm>
            <a:custGeom>
              <a:avLst/>
              <a:gdLst/>
              <a:ahLst/>
              <a:cxnLst/>
              <a:rect l="l" t="t" r="r" b="b"/>
              <a:pathLst>
                <a:path w="5136" h="1274" extrusionOk="0">
                  <a:moveTo>
                    <a:pt x="637" y="0"/>
                  </a:moveTo>
                  <a:cubicBezTo>
                    <a:pt x="285" y="0"/>
                    <a:pt x="0" y="285"/>
                    <a:pt x="0" y="637"/>
                  </a:cubicBezTo>
                  <a:cubicBezTo>
                    <a:pt x="0" y="989"/>
                    <a:pt x="285" y="1273"/>
                    <a:pt x="637" y="1273"/>
                  </a:cubicBezTo>
                  <a:lnTo>
                    <a:pt x="4499" y="1273"/>
                  </a:lnTo>
                  <a:cubicBezTo>
                    <a:pt x="4850" y="1273"/>
                    <a:pt x="5136" y="989"/>
                    <a:pt x="5136" y="637"/>
                  </a:cubicBezTo>
                  <a:cubicBezTo>
                    <a:pt x="5136" y="285"/>
                    <a:pt x="4850" y="0"/>
                    <a:pt x="44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8" name="Google Shape;10148;p23"/>
            <p:cNvSpPr/>
            <p:nvPr/>
          </p:nvSpPr>
          <p:spPr>
            <a:xfrm>
              <a:off x="607534" y="4301996"/>
              <a:ext cx="66523" cy="64476"/>
            </a:xfrm>
            <a:custGeom>
              <a:avLst/>
              <a:gdLst/>
              <a:ahLst/>
              <a:cxnLst/>
              <a:rect l="l" t="t" r="r" b="b"/>
              <a:pathLst>
                <a:path w="4107" h="3980" extrusionOk="0">
                  <a:moveTo>
                    <a:pt x="699" y="0"/>
                  </a:moveTo>
                  <a:cubicBezTo>
                    <a:pt x="536" y="0"/>
                    <a:pt x="373" y="62"/>
                    <a:pt x="249" y="187"/>
                  </a:cubicBezTo>
                  <a:cubicBezTo>
                    <a:pt x="0" y="436"/>
                    <a:pt x="0" y="838"/>
                    <a:pt x="249" y="1087"/>
                  </a:cubicBezTo>
                  <a:lnTo>
                    <a:pt x="1150" y="1988"/>
                  </a:lnTo>
                  <a:lnTo>
                    <a:pt x="249" y="2888"/>
                  </a:lnTo>
                  <a:cubicBezTo>
                    <a:pt x="0" y="3136"/>
                    <a:pt x="0" y="3540"/>
                    <a:pt x="249" y="3787"/>
                  </a:cubicBezTo>
                  <a:cubicBezTo>
                    <a:pt x="373" y="3912"/>
                    <a:pt x="536" y="3974"/>
                    <a:pt x="699" y="3974"/>
                  </a:cubicBezTo>
                  <a:cubicBezTo>
                    <a:pt x="862" y="3974"/>
                    <a:pt x="1026" y="3912"/>
                    <a:pt x="1150" y="3787"/>
                  </a:cubicBezTo>
                  <a:lnTo>
                    <a:pt x="2050" y="2888"/>
                  </a:lnTo>
                  <a:lnTo>
                    <a:pt x="2950" y="3787"/>
                  </a:lnTo>
                  <a:cubicBezTo>
                    <a:pt x="3075" y="3915"/>
                    <a:pt x="3240" y="3979"/>
                    <a:pt x="3405" y="3979"/>
                  </a:cubicBezTo>
                  <a:cubicBezTo>
                    <a:pt x="3568" y="3979"/>
                    <a:pt x="3730" y="3917"/>
                    <a:pt x="3855" y="3793"/>
                  </a:cubicBezTo>
                  <a:cubicBezTo>
                    <a:pt x="4106" y="3543"/>
                    <a:pt x="4103" y="3135"/>
                    <a:pt x="3851" y="2888"/>
                  </a:cubicBezTo>
                  <a:lnTo>
                    <a:pt x="2950" y="1988"/>
                  </a:lnTo>
                  <a:lnTo>
                    <a:pt x="3851" y="1087"/>
                  </a:lnTo>
                  <a:cubicBezTo>
                    <a:pt x="4099" y="838"/>
                    <a:pt x="4099" y="436"/>
                    <a:pt x="3851" y="187"/>
                  </a:cubicBezTo>
                  <a:cubicBezTo>
                    <a:pt x="3726" y="62"/>
                    <a:pt x="3563" y="0"/>
                    <a:pt x="3400" y="0"/>
                  </a:cubicBezTo>
                  <a:cubicBezTo>
                    <a:pt x="3237" y="0"/>
                    <a:pt x="3075" y="62"/>
                    <a:pt x="2951" y="187"/>
                  </a:cubicBezTo>
                  <a:lnTo>
                    <a:pt x="2050" y="1087"/>
                  </a:lnTo>
                  <a:lnTo>
                    <a:pt x="1150" y="187"/>
                  </a:lnTo>
                  <a:cubicBezTo>
                    <a:pt x="1026" y="62"/>
                    <a:pt x="862" y="0"/>
                    <a:pt x="6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9" name="Google Shape;10149;p23"/>
          <p:cNvGrpSpPr/>
          <p:nvPr/>
        </p:nvGrpSpPr>
        <p:grpSpPr>
          <a:xfrm>
            <a:off x="2522022" y="3392321"/>
            <a:ext cx="345504" cy="345526"/>
            <a:chOff x="563995" y="4664017"/>
            <a:chExt cx="352053" cy="352075"/>
          </a:xfrm>
        </p:grpSpPr>
        <p:sp>
          <p:nvSpPr>
            <p:cNvPr id="10150" name="Google Shape;10150;p23"/>
            <p:cNvSpPr/>
            <p:nvPr/>
          </p:nvSpPr>
          <p:spPr>
            <a:xfrm>
              <a:off x="563995" y="4664017"/>
              <a:ext cx="352053" cy="352075"/>
            </a:xfrm>
            <a:custGeom>
              <a:avLst/>
              <a:gdLst/>
              <a:ahLst/>
              <a:cxnLst/>
              <a:rect l="l" t="t" r="r" b="b"/>
              <a:pathLst>
                <a:path w="21735" h="21733" extrusionOk="0">
                  <a:moveTo>
                    <a:pt x="15959" y="5137"/>
                  </a:moveTo>
                  <a:cubicBezTo>
                    <a:pt x="16311" y="5139"/>
                    <a:pt x="16595" y="5423"/>
                    <a:pt x="16595" y="5774"/>
                  </a:cubicBezTo>
                  <a:lnTo>
                    <a:pt x="16595" y="15960"/>
                  </a:lnTo>
                  <a:cubicBezTo>
                    <a:pt x="16595" y="16312"/>
                    <a:pt x="16311" y="16597"/>
                    <a:pt x="15959" y="16597"/>
                  </a:cubicBezTo>
                  <a:lnTo>
                    <a:pt x="5774" y="16597"/>
                  </a:lnTo>
                  <a:cubicBezTo>
                    <a:pt x="5422" y="16597"/>
                    <a:pt x="5137" y="16312"/>
                    <a:pt x="5136" y="15960"/>
                  </a:cubicBezTo>
                  <a:lnTo>
                    <a:pt x="5137" y="5774"/>
                  </a:lnTo>
                  <a:cubicBezTo>
                    <a:pt x="5137" y="5423"/>
                    <a:pt x="5422" y="5139"/>
                    <a:pt x="5774" y="5137"/>
                  </a:cubicBezTo>
                  <a:close/>
                  <a:moveTo>
                    <a:pt x="7047" y="0"/>
                  </a:moveTo>
                  <a:cubicBezTo>
                    <a:pt x="6695" y="0"/>
                    <a:pt x="6410" y="285"/>
                    <a:pt x="6410" y="637"/>
                  </a:cubicBezTo>
                  <a:lnTo>
                    <a:pt x="6410" y="3862"/>
                  </a:lnTo>
                  <a:lnTo>
                    <a:pt x="5774" y="3862"/>
                  </a:lnTo>
                  <a:cubicBezTo>
                    <a:pt x="4718" y="3863"/>
                    <a:pt x="3863" y="4719"/>
                    <a:pt x="3863" y="5774"/>
                  </a:cubicBezTo>
                  <a:lnTo>
                    <a:pt x="3863" y="6410"/>
                  </a:lnTo>
                  <a:lnTo>
                    <a:pt x="638" y="6410"/>
                  </a:lnTo>
                  <a:cubicBezTo>
                    <a:pt x="286" y="6410"/>
                    <a:pt x="0" y="6695"/>
                    <a:pt x="0" y="7047"/>
                  </a:cubicBezTo>
                  <a:cubicBezTo>
                    <a:pt x="0" y="7399"/>
                    <a:pt x="286" y="7684"/>
                    <a:pt x="638" y="7684"/>
                  </a:cubicBezTo>
                  <a:lnTo>
                    <a:pt x="3863" y="7684"/>
                  </a:lnTo>
                  <a:lnTo>
                    <a:pt x="3863" y="8957"/>
                  </a:lnTo>
                  <a:lnTo>
                    <a:pt x="638" y="8957"/>
                  </a:lnTo>
                  <a:cubicBezTo>
                    <a:pt x="286" y="8957"/>
                    <a:pt x="0" y="9242"/>
                    <a:pt x="0" y="9594"/>
                  </a:cubicBezTo>
                  <a:cubicBezTo>
                    <a:pt x="0" y="9946"/>
                    <a:pt x="286" y="10232"/>
                    <a:pt x="638" y="10232"/>
                  </a:cubicBezTo>
                  <a:lnTo>
                    <a:pt x="3863" y="10232"/>
                  </a:lnTo>
                  <a:lnTo>
                    <a:pt x="3863" y="11505"/>
                  </a:lnTo>
                  <a:lnTo>
                    <a:pt x="638" y="11505"/>
                  </a:lnTo>
                  <a:cubicBezTo>
                    <a:pt x="286" y="11505"/>
                    <a:pt x="0" y="11789"/>
                    <a:pt x="0" y="12141"/>
                  </a:cubicBezTo>
                  <a:cubicBezTo>
                    <a:pt x="0" y="12493"/>
                    <a:pt x="286" y="12779"/>
                    <a:pt x="638" y="12779"/>
                  </a:cubicBezTo>
                  <a:lnTo>
                    <a:pt x="3863" y="12779"/>
                  </a:lnTo>
                  <a:lnTo>
                    <a:pt x="3863" y="14052"/>
                  </a:lnTo>
                  <a:lnTo>
                    <a:pt x="638" y="14051"/>
                  </a:lnTo>
                  <a:cubicBezTo>
                    <a:pt x="286" y="14051"/>
                    <a:pt x="0" y="14335"/>
                    <a:pt x="0" y="14687"/>
                  </a:cubicBezTo>
                  <a:cubicBezTo>
                    <a:pt x="0" y="15039"/>
                    <a:pt x="286" y="15324"/>
                    <a:pt x="638" y="15324"/>
                  </a:cubicBezTo>
                  <a:lnTo>
                    <a:pt x="3863" y="15324"/>
                  </a:lnTo>
                  <a:lnTo>
                    <a:pt x="3863" y="15960"/>
                  </a:lnTo>
                  <a:cubicBezTo>
                    <a:pt x="3864" y="17015"/>
                    <a:pt x="4719" y="17869"/>
                    <a:pt x="5772" y="17871"/>
                  </a:cubicBezTo>
                  <a:lnTo>
                    <a:pt x="6410" y="17871"/>
                  </a:lnTo>
                  <a:lnTo>
                    <a:pt x="6410" y="21096"/>
                  </a:lnTo>
                  <a:cubicBezTo>
                    <a:pt x="6410" y="21448"/>
                    <a:pt x="6695" y="21732"/>
                    <a:pt x="7047" y="21732"/>
                  </a:cubicBezTo>
                  <a:cubicBezTo>
                    <a:pt x="7399" y="21732"/>
                    <a:pt x="7685" y="21448"/>
                    <a:pt x="7685" y="21096"/>
                  </a:cubicBezTo>
                  <a:lnTo>
                    <a:pt x="7685" y="17871"/>
                  </a:lnTo>
                  <a:lnTo>
                    <a:pt x="8958" y="17871"/>
                  </a:lnTo>
                  <a:lnTo>
                    <a:pt x="8958" y="21096"/>
                  </a:lnTo>
                  <a:cubicBezTo>
                    <a:pt x="8958" y="21448"/>
                    <a:pt x="9242" y="21732"/>
                    <a:pt x="9594" y="21732"/>
                  </a:cubicBezTo>
                  <a:cubicBezTo>
                    <a:pt x="9946" y="21732"/>
                    <a:pt x="10232" y="21448"/>
                    <a:pt x="10232" y="21096"/>
                  </a:cubicBezTo>
                  <a:lnTo>
                    <a:pt x="10232" y="17871"/>
                  </a:lnTo>
                  <a:lnTo>
                    <a:pt x="11505" y="17871"/>
                  </a:lnTo>
                  <a:lnTo>
                    <a:pt x="11505" y="21096"/>
                  </a:lnTo>
                  <a:cubicBezTo>
                    <a:pt x="11505" y="21448"/>
                    <a:pt x="11789" y="21732"/>
                    <a:pt x="12141" y="21732"/>
                  </a:cubicBezTo>
                  <a:cubicBezTo>
                    <a:pt x="12493" y="21732"/>
                    <a:pt x="12779" y="21448"/>
                    <a:pt x="12779" y="21096"/>
                  </a:cubicBezTo>
                  <a:lnTo>
                    <a:pt x="12779" y="17871"/>
                  </a:lnTo>
                  <a:lnTo>
                    <a:pt x="14052" y="17871"/>
                  </a:lnTo>
                  <a:lnTo>
                    <a:pt x="14052" y="21096"/>
                  </a:lnTo>
                  <a:cubicBezTo>
                    <a:pt x="14052" y="21448"/>
                    <a:pt x="14337" y="21732"/>
                    <a:pt x="14689" y="21732"/>
                  </a:cubicBezTo>
                  <a:cubicBezTo>
                    <a:pt x="15041" y="21732"/>
                    <a:pt x="15326" y="21448"/>
                    <a:pt x="15326" y="21096"/>
                  </a:cubicBezTo>
                  <a:lnTo>
                    <a:pt x="15326" y="17871"/>
                  </a:lnTo>
                  <a:lnTo>
                    <a:pt x="15963" y="17871"/>
                  </a:lnTo>
                  <a:cubicBezTo>
                    <a:pt x="17016" y="17869"/>
                    <a:pt x="17871" y="17015"/>
                    <a:pt x="17872" y="15960"/>
                  </a:cubicBezTo>
                  <a:lnTo>
                    <a:pt x="17872" y="15324"/>
                  </a:lnTo>
                  <a:lnTo>
                    <a:pt x="21098" y="15324"/>
                  </a:lnTo>
                  <a:cubicBezTo>
                    <a:pt x="21449" y="15324"/>
                    <a:pt x="21735" y="15039"/>
                    <a:pt x="21735" y="14687"/>
                  </a:cubicBezTo>
                  <a:cubicBezTo>
                    <a:pt x="21735" y="14335"/>
                    <a:pt x="21449" y="14051"/>
                    <a:pt x="21098" y="14051"/>
                  </a:cubicBezTo>
                  <a:lnTo>
                    <a:pt x="17872" y="14051"/>
                  </a:lnTo>
                  <a:lnTo>
                    <a:pt x="17872" y="12776"/>
                  </a:lnTo>
                  <a:lnTo>
                    <a:pt x="21098" y="12776"/>
                  </a:lnTo>
                  <a:cubicBezTo>
                    <a:pt x="21449" y="12776"/>
                    <a:pt x="21735" y="12492"/>
                    <a:pt x="21735" y="12140"/>
                  </a:cubicBezTo>
                  <a:cubicBezTo>
                    <a:pt x="21735" y="11788"/>
                    <a:pt x="21449" y="11503"/>
                    <a:pt x="21098" y="11503"/>
                  </a:cubicBezTo>
                  <a:lnTo>
                    <a:pt x="17872" y="11503"/>
                  </a:lnTo>
                  <a:lnTo>
                    <a:pt x="17872" y="10229"/>
                  </a:lnTo>
                  <a:lnTo>
                    <a:pt x="21098" y="10229"/>
                  </a:lnTo>
                  <a:cubicBezTo>
                    <a:pt x="21449" y="10229"/>
                    <a:pt x="21735" y="9945"/>
                    <a:pt x="21735" y="9593"/>
                  </a:cubicBezTo>
                  <a:cubicBezTo>
                    <a:pt x="21735" y="9241"/>
                    <a:pt x="21449" y="8956"/>
                    <a:pt x="21098" y="8956"/>
                  </a:cubicBezTo>
                  <a:lnTo>
                    <a:pt x="17872" y="8956"/>
                  </a:lnTo>
                  <a:lnTo>
                    <a:pt x="17872" y="7682"/>
                  </a:lnTo>
                  <a:lnTo>
                    <a:pt x="21098" y="7682"/>
                  </a:lnTo>
                  <a:cubicBezTo>
                    <a:pt x="21449" y="7682"/>
                    <a:pt x="21735" y="7397"/>
                    <a:pt x="21735" y="7045"/>
                  </a:cubicBezTo>
                  <a:cubicBezTo>
                    <a:pt x="21735" y="6693"/>
                    <a:pt x="21449" y="6409"/>
                    <a:pt x="21098" y="6409"/>
                  </a:cubicBezTo>
                  <a:lnTo>
                    <a:pt x="17872" y="6409"/>
                  </a:lnTo>
                  <a:lnTo>
                    <a:pt x="17872" y="5772"/>
                  </a:lnTo>
                  <a:cubicBezTo>
                    <a:pt x="17871" y="4718"/>
                    <a:pt x="17016" y="3863"/>
                    <a:pt x="15963" y="3862"/>
                  </a:cubicBezTo>
                  <a:lnTo>
                    <a:pt x="15326" y="3862"/>
                  </a:lnTo>
                  <a:lnTo>
                    <a:pt x="15326" y="637"/>
                  </a:lnTo>
                  <a:cubicBezTo>
                    <a:pt x="15326" y="285"/>
                    <a:pt x="15041" y="0"/>
                    <a:pt x="14689" y="0"/>
                  </a:cubicBezTo>
                  <a:cubicBezTo>
                    <a:pt x="14337" y="0"/>
                    <a:pt x="14052" y="285"/>
                    <a:pt x="14052" y="637"/>
                  </a:cubicBezTo>
                  <a:lnTo>
                    <a:pt x="14052" y="3862"/>
                  </a:lnTo>
                  <a:lnTo>
                    <a:pt x="12779" y="3862"/>
                  </a:lnTo>
                  <a:lnTo>
                    <a:pt x="12779" y="637"/>
                  </a:lnTo>
                  <a:cubicBezTo>
                    <a:pt x="12779" y="285"/>
                    <a:pt x="12493" y="0"/>
                    <a:pt x="12141" y="0"/>
                  </a:cubicBezTo>
                  <a:cubicBezTo>
                    <a:pt x="11789" y="0"/>
                    <a:pt x="11505" y="285"/>
                    <a:pt x="11505" y="637"/>
                  </a:cubicBezTo>
                  <a:lnTo>
                    <a:pt x="11505" y="3862"/>
                  </a:lnTo>
                  <a:lnTo>
                    <a:pt x="10232" y="3862"/>
                  </a:lnTo>
                  <a:lnTo>
                    <a:pt x="10232" y="637"/>
                  </a:lnTo>
                  <a:cubicBezTo>
                    <a:pt x="10232" y="285"/>
                    <a:pt x="9946" y="0"/>
                    <a:pt x="9594" y="0"/>
                  </a:cubicBezTo>
                  <a:cubicBezTo>
                    <a:pt x="9242" y="0"/>
                    <a:pt x="8958" y="285"/>
                    <a:pt x="8958" y="637"/>
                  </a:cubicBezTo>
                  <a:lnTo>
                    <a:pt x="8958" y="3862"/>
                  </a:lnTo>
                  <a:lnTo>
                    <a:pt x="7685" y="3862"/>
                  </a:lnTo>
                  <a:lnTo>
                    <a:pt x="7685" y="637"/>
                  </a:lnTo>
                  <a:cubicBezTo>
                    <a:pt x="7685" y="285"/>
                    <a:pt x="7399" y="0"/>
                    <a:pt x="70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1" name="Google Shape;10151;p23"/>
            <p:cNvSpPr/>
            <p:nvPr/>
          </p:nvSpPr>
          <p:spPr>
            <a:xfrm>
              <a:off x="667821" y="4767875"/>
              <a:ext cx="144385" cy="144391"/>
            </a:xfrm>
            <a:custGeom>
              <a:avLst/>
              <a:gdLst/>
              <a:ahLst/>
              <a:cxnLst/>
              <a:rect l="l" t="t" r="r" b="b"/>
              <a:pathLst>
                <a:path w="8914" h="8913" extrusionOk="0">
                  <a:moveTo>
                    <a:pt x="6366" y="1273"/>
                  </a:moveTo>
                  <a:lnTo>
                    <a:pt x="6366" y="1910"/>
                  </a:lnTo>
                  <a:cubicBezTo>
                    <a:pt x="6366" y="2261"/>
                    <a:pt x="6652" y="2546"/>
                    <a:pt x="7004" y="2546"/>
                  </a:cubicBezTo>
                  <a:lnTo>
                    <a:pt x="7641" y="2546"/>
                  </a:lnTo>
                  <a:lnTo>
                    <a:pt x="7641" y="6365"/>
                  </a:lnTo>
                  <a:lnTo>
                    <a:pt x="7004" y="6365"/>
                  </a:lnTo>
                  <a:cubicBezTo>
                    <a:pt x="6652" y="6365"/>
                    <a:pt x="6366" y="6651"/>
                    <a:pt x="6366" y="7003"/>
                  </a:cubicBezTo>
                  <a:lnTo>
                    <a:pt x="6366" y="7640"/>
                  </a:lnTo>
                  <a:lnTo>
                    <a:pt x="2546" y="7640"/>
                  </a:lnTo>
                  <a:lnTo>
                    <a:pt x="2546" y="7003"/>
                  </a:lnTo>
                  <a:cubicBezTo>
                    <a:pt x="2546" y="6651"/>
                    <a:pt x="2262" y="6365"/>
                    <a:pt x="1910" y="6365"/>
                  </a:cubicBezTo>
                  <a:lnTo>
                    <a:pt x="1275" y="6365"/>
                  </a:lnTo>
                  <a:lnTo>
                    <a:pt x="1275" y="2546"/>
                  </a:lnTo>
                  <a:lnTo>
                    <a:pt x="1911" y="2546"/>
                  </a:lnTo>
                  <a:cubicBezTo>
                    <a:pt x="2262" y="2546"/>
                    <a:pt x="2548" y="2262"/>
                    <a:pt x="2548" y="1910"/>
                  </a:cubicBezTo>
                  <a:lnTo>
                    <a:pt x="2548" y="1273"/>
                  </a:lnTo>
                  <a:close/>
                  <a:moveTo>
                    <a:pt x="1907" y="0"/>
                  </a:moveTo>
                  <a:cubicBezTo>
                    <a:pt x="1556" y="0"/>
                    <a:pt x="1273" y="286"/>
                    <a:pt x="1273" y="637"/>
                  </a:cubicBezTo>
                  <a:lnTo>
                    <a:pt x="1273" y="1273"/>
                  </a:lnTo>
                  <a:lnTo>
                    <a:pt x="637" y="1273"/>
                  </a:lnTo>
                  <a:cubicBezTo>
                    <a:pt x="285" y="1273"/>
                    <a:pt x="0" y="1558"/>
                    <a:pt x="0" y="1910"/>
                  </a:cubicBezTo>
                  <a:lnTo>
                    <a:pt x="0" y="7003"/>
                  </a:lnTo>
                  <a:cubicBezTo>
                    <a:pt x="0" y="7354"/>
                    <a:pt x="285" y="7640"/>
                    <a:pt x="637" y="7640"/>
                  </a:cubicBezTo>
                  <a:lnTo>
                    <a:pt x="1275" y="7640"/>
                  </a:lnTo>
                  <a:lnTo>
                    <a:pt x="1275" y="8276"/>
                  </a:lnTo>
                  <a:cubicBezTo>
                    <a:pt x="1273" y="8628"/>
                    <a:pt x="1559" y="8913"/>
                    <a:pt x="1911" y="8913"/>
                  </a:cubicBezTo>
                  <a:lnTo>
                    <a:pt x="7004" y="8913"/>
                  </a:lnTo>
                  <a:cubicBezTo>
                    <a:pt x="7355" y="8913"/>
                    <a:pt x="7641" y="8628"/>
                    <a:pt x="7641" y="8276"/>
                  </a:cubicBezTo>
                  <a:lnTo>
                    <a:pt x="7641" y="7640"/>
                  </a:lnTo>
                  <a:lnTo>
                    <a:pt x="8277" y="7640"/>
                  </a:lnTo>
                  <a:cubicBezTo>
                    <a:pt x="8628" y="7640"/>
                    <a:pt x="8914" y="7354"/>
                    <a:pt x="8914" y="7003"/>
                  </a:cubicBezTo>
                  <a:lnTo>
                    <a:pt x="8914" y="1910"/>
                  </a:lnTo>
                  <a:cubicBezTo>
                    <a:pt x="8914" y="1558"/>
                    <a:pt x="8628" y="1273"/>
                    <a:pt x="8277" y="1273"/>
                  </a:cubicBezTo>
                  <a:lnTo>
                    <a:pt x="7641" y="1273"/>
                  </a:lnTo>
                  <a:lnTo>
                    <a:pt x="7641" y="637"/>
                  </a:lnTo>
                  <a:cubicBezTo>
                    <a:pt x="7641" y="286"/>
                    <a:pt x="7356" y="0"/>
                    <a:pt x="7007" y="0"/>
                  </a:cubicBezTo>
                  <a:cubicBezTo>
                    <a:pt x="7006" y="0"/>
                    <a:pt x="7005" y="0"/>
                    <a:pt x="7004" y="0"/>
                  </a:cubicBezTo>
                  <a:lnTo>
                    <a:pt x="1910" y="0"/>
                  </a:lnTo>
                  <a:cubicBezTo>
                    <a:pt x="1909" y="0"/>
                    <a:pt x="1908" y="0"/>
                    <a:pt x="19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52" name="Google Shape;10152;p23"/>
          <p:cNvSpPr/>
          <p:nvPr/>
        </p:nvSpPr>
        <p:spPr>
          <a:xfrm>
            <a:off x="1809407" y="3392342"/>
            <a:ext cx="265208" cy="345484"/>
          </a:xfrm>
          <a:custGeom>
            <a:avLst/>
            <a:gdLst/>
            <a:ahLst/>
            <a:cxnLst/>
            <a:rect l="l" t="t" r="r" b="b"/>
            <a:pathLst>
              <a:path w="16685" h="21732" extrusionOk="0">
                <a:moveTo>
                  <a:pt x="8342" y="1275"/>
                </a:moveTo>
                <a:cubicBezTo>
                  <a:pt x="10098" y="1275"/>
                  <a:pt x="11526" y="2703"/>
                  <a:pt x="11526" y="4457"/>
                </a:cubicBezTo>
                <a:lnTo>
                  <a:pt x="11526" y="6409"/>
                </a:lnTo>
                <a:lnTo>
                  <a:pt x="5159" y="6409"/>
                </a:lnTo>
                <a:lnTo>
                  <a:pt x="5159" y="4457"/>
                </a:lnTo>
                <a:cubicBezTo>
                  <a:pt x="5159" y="2703"/>
                  <a:pt x="6587" y="1275"/>
                  <a:pt x="8342" y="1275"/>
                </a:cubicBezTo>
                <a:close/>
                <a:moveTo>
                  <a:pt x="14074" y="7684"/>
                </a:moveTo>
                <a:cubicBezTo>
                  <a:pt x="14128" y="13516"/>
                  <a:pt x="14900" y="18592"/>
                  <a:pt x="15220" y="20458"/>
                </a:cubicBezTo>
                <a:lnTo>
                  <a:pt x="1465" y="20458"/>
                </a:lnTo>
                <a:cubicBezTo>
                  <a:pt x="1784" y="18592"/>
                  <a:pt x="2557" y="13516"/>
                  <a:pt x="2609" y="7684"/>
                </a:cubicBezTo>
                <a:lnTo>
                  <a:pt x="3885" y="7684"/>
                </a:lnTo>
                <a:lnTo>
                  <a:pt x="3885" y="9593"/>
                </a:lnTo>
                <a:cubicBezTo>
                  <a:pt x="3885" y="9945"/>
                  <a:pt x="4171" y="10229"/>
                  <a:pt x="4523" y="10229"/>
                </a:cubicBezTo>
                <a:cubicBezTo>
                  <a:pt x="4875" y="10229"/>
                  <a:pt x="5159" y="9945"/>
                  <a:pt x="5159" y="9593"/>
                </a:cubicBezTo>
                <a:lnTo>
                  <a:pt x="5159" y="7684"/>
                </a:lnTo>
                <a:lnTo>
                  <a:pt x="11526" y="7684"/>
                </a:lnTo>
                <a:lnTo>
                  <a:pt x="11526" y="9593"/>
                </a:lnTo>
                <a:cubicBezTo>
                  <a:pt x="11526" y="9945"/>
                  <a:pt x="11811" y="10229"/>
                  <a:pt x="12162" y="10229"/>
                </a:cubicBezTo>
                <a:cubicBezTo>
                  <a:pt x="12514" y="10229"/>
                  <a:pt x="12800" y="9945"/>
                  <a:pt x="12800" y="9593"/>
                </a:cubicBezTo>
                <a:lnTo>
                  <a:pt x="12800" y="7684"/>
                </a:lnTo>
                <a:close/>
                <a:moveTo>
                  <a:pt x="8342" y="1"/>
                </a:moveTo>
                <a:cubicBezTo>
                  <a:pt x="5885" y="1"/>
                  <a:pt x="3886" y="2000"/>
                  <a:pt x="3886" y="4457"/>
                </a:cubicBezTo>
                <a:lnTo>
                  <a:pt x="3886" y="6409"/>
                </a:lnTo>
                <a:lnTo>
                  <a:pt x="1976" y="6409"/>
                </a:lnTo>
                <a:cubicBezTo>
                  <a:pt x="1624" y="6409"/>
                  <a:pt x="1339" y="6694"/>
                  <a:pt x="1339" y="7046"/>
                </a:cubicBezTo>
                <a:cubicBezTo>
                  <a:pt x="1339" y="14529"/>
                  <a:pt x="91" y="20907"/>
                  <a:pt x="78" y="20970"/>
                </a:cubicBezTo>
                <a:cubicBezTo>
                  <a:pt x="0" y="21363"/>
                  <a:pt x="302" y="21731"/>
                  <a:pt x="703" y="21731"/>
                </a:cubicBezTo>
                <a:lnTo>
                  <a:pt x="15982" y="21731"/>
                </a:lnTo>
                <a:cubicBezTo>
                  <a:pt x="16383" y="21731"/>
                  <a:pt x="16685" y="21363"/>
                  <a:pt x="16607" y="20970"/>
                </a:cubicBezTo>
                <a:cubicBezTo>
                  <a:pt x="16594" y="20907"/>
                  <a:pt x="15346" y="14535"/>
                  <a:pt x="15346" y="7046"/>
                </a:cubicBezTo>
                <a:cubicBezTo>
                  <a:pt x="15346" y="6694"/>
                  <a:pt x="15060" y="6409"/>
                  <a:pt x="14708" y="6409"/>
                </a:cubicBezTo>
                <a:lnTo>
                  <a:pt x="12799" y="6409"/>
                </a:lnTo>
                <a:lnTo>
                  <a:pt x="12799" y="4457"/>
                </a:lnTo>
                <a:cubicBezTo>
                  <a:pt x="12799" y="2000"/>
                  <a:pt x="10799" y="1"/>
                  <a:pt x="83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3" name="Google Shape;10153;p23"/>
          <p:cNvSpPr/>
          <p:nvPr/>
        </p:nvSpPr>
        <p:spPr>
          <a:xfrm>
            <a:off x="1067435" y="3392342"/>
            <a:ext cx="242907" cy="345484"/>
          </a:xfrm>
          <a:custGeom>
            <a:avLst/>
            <a:gdLst/>
            <a:ahLst/>
            <a:cxnLst/>
            <a:rect l="l" t="t" r="r" b="b"/>
            <a:pathLst>
              <a:path w="15282" h="21732" extrusionOk="0">
                <a:moveTo>
                  <a:pt x="7641" y="1770"/>
                </a:moveTo>
                <a:cubicBezTo>
                  <a:pt x="7788" y="1926"/>
                  <a:pt x="7958" y="2099"/>
                  <a:pt x="8149" y="2295"/>
                </a:cubicBezTo>
                <a:cubicBezTo>
                  <a:pt x="8955" y="3114"/>
                  <a:pt x="10171" y="4352"/>
                  <a:pt x="10171" y="5302"/>
                </a:cubicBezTo>
                <a:cubicBezTo>
                  <a:pt x="10171" y="6056"/>
                  <a:pt x="9663" y="6687"/>
                  <a:pt x="8806" y="7003"/>
                </a:cubicBezTo>
                <a:lnTo>
                  <a:pt x="6477" y="7003"/>
                </a:lnTo>
                <a:cubicBezTo>
                  <a:pt x="5623" y="6687"/>
                  <a:pt x="5117" y="6055"/>
                  <a:pt x="5117" y="5295"/>
                </a:cubicBezTo>
                <a:cubicBezTo>
                  <a:pt x="5117" y="4345"/>
                  <a:pt x="6331" y="3110"/>
                  <a:pt x="7134" y="2293"/>
                </a:cubicBezTo>
                <a:lnTo>
                  <a:pt x="7136" y="2293"/>
                </a:lnTo>
                <a:cubicBezTo>
                  <a:pt x="7326" y="2098"/>
                  <a:pt x="7496" y="1926"/>
                  <a:pt x="7641" y="1770"/>
                </a:cubicBezTo>
                <a:close/>
                <a:moveTo>
                  <a:pt x="9031" y="8276"/>
                </a:moveTo>
                <a:cubicBezTo>
                  <a:pt x="9771" y="8276"/>
                  <a:pt x="10492" y="8497"/>
                  <a:pt x="11104" y="8913"/>
                </a:cubicBezTo>
                <a:cubicBezTo>
                  <a:pt x="10494" y="9327"/>
                  <a:pt x="9775" y="9549"/>
                  <a:pt x="9037" y="9549"/>
                </a:cubicBezTo>
                <a:cubicBezTo>
                  <a:pt x="9033" y="9549"/>
                  <a:pt x="9028" y="9549"/>
                  <a:pt x="9024" y="9549"/>
                </a:cubicBezTo>
                <a:lnTo>
                  <a:pt x="6258" y="9549"/>
                </a:lnTo>
                <a:cubicBezTo>
                  <a:pt x="6254" y="9549"/>
                  <a:pt x="6250" y="9549"/>
                  <a:pt x="6245" y="9549"/>
                </a:cubicBezTo>
                <a:cubicBezTo>
                  <a:pt x="5508" y="9549"/>
                  <a:pt x="4789" y="9327"/>
                  <a:pt x="4178" y="8913"/>
                </a:cubicBezTo>
                <a:lnTo>
                  <a:pt x="4180" y="8913"/>
                </a:lnTo>
                <a:cubicBezTo>
                  <a:pt x="4791" y="8497"/>
                  <a:pt x="5513" y="8276"/>
                  <a:pt x="6253" y="8276"/>
                </a:cubicBezTo>
                <a:cubicBezTo>
                  <a:pt x="6255" y="8276"/>
                  <a:pt x="6258" y="8276"/>
                  <a:pt x="6260" y="8276"/>
                </a:cubicBezTo>
                <a:lnTo>
                  <a:pt x="9024" y="8276"/>
                </a:lnTo>
                <a:cubicBezTo>
                  <a:pt x="9026" y="8276"/>
                  <a:pt x="9029" y="8276"/>
                  <a:pt x="9031" y="8276"/>
                </a:cubicBezTo>
                <a:close/>
                <a:moveTo>
                  <a:pt x="8930" y="10824"/>
                </a:moveTo>
                <a:cubicBezTo>
                  <a:pt x="9081" y="13854"/>
                  <a:pt x="10268" y="16531"/>
                  <a:pt x="10998" y="17911"/>
                </a:cubicBezTo>
                <a:lnTo>
                  <a:pt x="4284" y="17911"/>
                </a:lnTo>
                <a:cubicBezTo>
                  <a:pt x="5013" y="16531"/>
                  <a:pt x="6200" y="13854"/>
                  <a:pt x="6352" y="10824"/>
                </a:cubicBezTo>
                <a:close/>
                <a:moveTo>
                  <a:pt x="12099" y="19184"/>
                </a:moveTo>
                <a:cubicBezTo>
                  <a:pt x="12908" y="19185"/>
                  <a:pt x="13628" y="19696"/>
                  <a:pt x="13899" y="20458"/>
                </a:cubicBezTo>
                <a:lnTo>
                  <a:pt x="1384" y="20458"/>
                </a:lnTo>
                <a:cubicBezTo>
                  <a:pt x="1654" y="19696"/>
                  <a:pt x="2375" y="19185"/>
                  <a:pt x="3183" y="19184"/>
                </a:cubicBezTo>
                <a:close/>
                <a:moveTo>
                  <a:pt x="7643" y="1"/>
                </a:moveTo>
                <a:cubicBezTo>
                  <a:pt x="7330" y="1"/>
                  <a:pt x="7064" y="227"/>
                  <a:pt x="7014" y="535"/>
                </a:cubicBezTo>
                <a:cubicBezTo>
                  <a:pt x="6915" y="702"/>
                  <a:pt x="6520" y="1104"/>
                  <a:pt x="6228" y="1401"/>
                </a:cubicBezTo>
                <a:cubicBezTo>
                  <a:pt x="5222" y="2424"/>
                  <a:pt x="3845" y="3825"/>
                  <a:pt x="3845" y="5295"/>
                </a:cubicBezTo>
                <a:cubicBezTo>
                  <a:pt x="3845" y="6049"/>
                  <a:pt x="4127" y="6735"/>
                  <a:pt x="4626" y="7277"/>
                </a:cubicBezTo>
                <a:cubicBezTo>
                  <a:pt x="3914" y="7525"/>
                  <a:pt x="3268" y="7930"/>
                  <a:pt x="2736" y="8464"/>
                </a:cubicBezTo>
                <a:cubicBezTo>
                  <a:pt x="2487" y="8713"/>
                  <a:pt x="2487" y="9115"/>
                  <a:pt x="2736" y="9364"/>
                </a:cubicBezTo>
                <a:cubicBezTo>
                  <a:pt x="3382" y="10013"/>
                  <a:pt x="4196" y="10470"/>
                  <a:pt x="5085" y="10685"/>
                </a:cubicBezTo>
                <a:cubicBezTo>
                  <a:pt x="4937" y="14050"/>
                  <a:pt x="3334" y="17046"/>
                  <a:pt x="2815" y="17933"/>
                </a:cubicBezTo>
                <a:cubicBezTo>
                  <a:pt x="1234" y="18119"/>
                  <a:pt x="3" y="19466"/>
                  <a:pt x="3" y="21095"/>
                </a:cubicBezTo>
                <a:lnTo>
                  <a:pt x="2" y="21095"/>
                </a:lnTo>
                <a:cubicBezTo>
                  <a:pt x="1" y="21447"/>
                  <a:pt x="287" y="21731"/>
                  <a:pt x="639" y="21731"/>
                </a:cubicBezTo>
                <a:lnTo>
                  <a:pt x="14645" y="21731"/>
                </a:lnTo>
                <a:cubicBezTo>
                  <a:pt x="14996" y="21731"/>
                  <a:pt x="15282" y="21447"/>
                  <a:pt x="15282" y="21095"/>
                </a:cubicBezTo>
                <a:cubicBezTo>
                  <a:pt x="15282" y="19466"/>
                  <a:pt x="14050" y="18119"/>
                  <a:pt x="12470" y="17933"/>
                </a:cubicBezTo>
                <a:cubicBezTo>
                  <a:pt x="11950" y="17047"/>
                  <a:pt x="10347" y="14059"/>
                  <a:pt x="10199" y="10685"/>
                </a:cubicBezTo>
                <a:cubicBezTo>
                  <a:pt x="11090" y="10470"/>
                  <a:pt x="11902" y="10013"/>
                  <a:pt x="12548" y="9364"/>
                </a:cubicBezTo>
                <a:cubicBezTo>
                  <a:pt x="12797" y="9115"/>
                  <a:pt x="12797" y="8712"/>
                  <a:pt x="12548" y="8463"/>
                </a:cubicBezTo>
                <a:cubicBezTo>
                  <a:pt x="12017" y="7931"/>
                  <a:pt x="11373" y="7526"/>
                  <a:pt x="10662" y="7279"/>
                </a:cubicBezTo>
                <a:cubicBezTo>
                  <a:pt x="11164" y="6737"/>
                  <a:pt x="11446" y="6053"/>
                  <a:pt x="11446" y="5303"/>
                </a:cubicBezTo>
                <a:cubicBezTo>
                  <a:pt x="11446" y="3830"/>
                  <a:pt x="10067" y="2428"/>
                  <a:pt x="9058" y="1403"/>
                </a:cubicBezTo>
                <a:cubicBezTo>
                  <a:pt x="8766" y="1106"/>
                  <a:pt x="8370" y="702"/>
                  <a:pt x="8271" y="535"/>
                </a:cubicBezTo>
                <a:cubicBezTo>
                  <a:pt x="8221" y="227"/>
                  <a:pt x="7955" y="1"/>
                  <a:pt x="7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4" name="Google Shape;10154;p23"/>
          <p:cNvSpPr/>
          <p:nvPr/>
        </p:nvSpPr>
        <p:spPr>
          <a:xfrm>
            <a:off x="1016174" y="3956037"/>
            <a:ext cx="345430" cy="345500"/>
          </a:xfrm>
          <a:custGeom>
            <a:avLst/>
            <a:gdLst/>
            <a:ahLst/>
            <a:cxnLst/>
            <a:rect l="l" t="t" r="r" b="b"/>
            <a:pathLst>
              <a:path w="21732" h="21733" extrusionOk="0">
                <a:moveTo>
                  <a:pt x="20458" y="3822"/>
                </a:moveTo>
                <a:lnTo>
                  <a:pt x="20458" y="12777"/>
                </a:lnTo>
                <a:lnTo>
                  <a:pt x="1274" y="12777"/>
                </a:lnTo>
                <a:lnTo>
                  <a:pt x="1274" y="3822"/>
                </a:lnTo>
                <a:close/>
                <a:moveTo>
                  <a:pt x="8955" y="18812"/>
                </a:moveTo>
                <a:lnTo>
                  <a:pt x="8955" y="20459"/>
                </a:lnTo>
                <a:lnTo>
                  <a:pt x="7309" y="20459"/>
                </a:lnTo>
                <a:lnTo>
                  <a:pt x="8955" y="18812"/>
                </a:lnTo>
                <a:close/>
                <a:moveTo>
                  <a:pt x="11503" y="14050"/>
                </a:moveTo>
                <a:lnTo>
                  <a:pt x="11503" y="20459"/>
                </a:lnTo>
                <a:lnTo>
                  <a:pt x="10230" y="20459"/>
                </a:lnTo>
                <a:lnTo>
                  <a:pt x="10230" y="14050"/>
                </a:lnTo>
                <a:close/>
                <a:moveTo>
                  <a:pt x="12777" y="18812"/>
                </a:moveTo>
                <a:lnTo>
                  <a:pt x="14422" y="20459"/>
                </a:lnTo>
                <a:lnTo>
                  <a:pt x="12777" y="20459"/>
                </a:lnTo>
                <a:lnTo>
                  <a:pt x="12777" y="18812"/>
                </a:lnTo>
                <a:close/>
                <a:moveTo>
                  <a:pt x="1910" y="1"/>
                </a:moveTo>
                <a:cubicBezTo>
                  <a:pt x="1558" y="1"/>
                  <a:pt x="1274" y="286"/>
                  <a:pt x="1274" y="638"/>
                </a:cubicBezTo>
                <a:cubicBezTo>
                  <a:pt x="1274" y="989"/>
                  <a:pt x="1558" y="1275"/>
                  <a:pt x="1910" y="1275"/>
                </a:cubicBezTo>
                <a:lnTo>
                  <a:pt x="2547" y="1275"/>
                </a:lnTo>
                <a:lnTo>
                  <a:pt x="2547" y="2548"/>
                </a:lnTo>
                <a:lnTo>
                  <a:pt x="637" y="2548"/>
                </a:lnTo>
                <a:cubicBezTo>
                  <a:pt x="285" y="2548"/>
                  <a:pt x="1" y="2834"/>
                  <a:pt x="1" y="3186"/>
                </a:cubicBezTo>
                <a:lnTo>
                  <a:pt x="1" y="13413"/>
                </a:lnTo>
                <a:cubicBezTo>
                  <a:pt x="1" y="13765"/>
                  <a:pt x="285" y="14050"/>
                  <a:pt x="637" y="14050"/>
                </a:cubicBezTo>
                <a:lnTo>
                  <a:pt x="8955" y="14050"/>
                </a:lnTo>
                <a:lnTo>
                  <a:pt x="8955" y="17012"/>
                </a:lnTo>
                <a:lnTo>
                  <a:pt x="5510" y="20459"/>
                </a:lnTo>
                <a:lnTo>
                  <a:pt x="4500" y="20459"/>
                </a:lnTo>
                <a:cubicBezTo>
                  <a:pt x="4148" y="20459"/>
                  <a:pt x="3864" y="20744"/>
                  <a:pt x="3864" y="21096"/>
                </a:cubicBezTo>
                <a:cubicBezTo>
                  <a:pt x="3864" y="21448"/>
                  <a:pt x="4148" y="21732"/>
                  <a:pt x="4500" y="21732"/>
                </a:cubicBezTo>
                <a:lnTo>
                  <a:pt x="17232" y="21732"/>
                </a:lnTo>
                <a:cubicBezTo>
                  <a:pt x="17584" y="21732"/>
                  <a:pt x="17869" y="21448"/>
                  <a:pt x="17869" y="21096"/>
                </a:cubicBezTo>
                <a:cubicBezTo>
                  <a:pt x="17869" y="20744"/>
                  <a:pt x="17584" y="20459"/>
                  <a:pt x="17232" y="20459"/>
                </a:cubicBezTo>
                <a:lnTo>
                  <a:pt x="16224" y="20459"/>
                </a:lnTo>
                <a:lnTo>
                  <a:pt x="12777" y="17012"/>
                </a:lnTo>
                <a:lnTo>
                  <a:pt x="12777" y="14050"/>
                </a:lnTo>
                <a:lnTo>
                  <a:pt x="21095" y="14050"/>
                </a:lnTo>
                <a:cubicBezTo>
                  <a:pt x="21096" y="14050"/>
                  <a:pt x="21097" y="14050"/>
                  <a:pt x="21097" y="14050"/>
                </a:cubicBezTo>
                <a:cubicBezTo>
                  <a:pt x="21448" y="14050"/>
                  <a:pt x="21731" y="13764"/>
                  <a:pt x="21731" y="13413"/>
                </a:cubicBezTo>
                <a:lnTo>
                  <a:pt x="21731" y="3186"/>
                </a:lnTo>
                <a:cubicBezTo>
                  <a:pt x="21731" y="2834"/>
                  <a:pt x="21447" y="2548"/>
                  <a:pt x="21095" y="2548"/>
                </a:cubicBezTo>
                <a:lnTo>
                  <a:pt x="19184" y="2548"/>
                </a:lnTo>
                <a:lnTo>
                  <a:pt x="19184" y="1275"/>
                </a:lnTo>
                <a:lnTo>
                  <a:pt x="19822" y="1275"/>
                </a:lnTo>
                <a:cubicBezTo>
                  <a:pt x="20173" y="1275"/>
                  <a:pt x="20458" y="989"/>
                  <a:pt x="20458" y="638"/>
                </a:cubicBezTo>
                <a:cubicBezTo>
                  <a:pt x="20458" y="286"/>
                  <a:pt x="20173" y="1"/>
                  <a:pt x="19822" y="1"/>
                </a:cubicBezTo>
                <a:lnTo>
                  <a:pt x="17276" y="1"/>
                </a:lnTo>
                <a:cubicBezTo>
                  <a:pt x="16924" y="1"/>
                  <a:pt x="16638" y="286"/>
                  <a:pt x="16638" y="638"/>
                </a:cubicBezTo>
                <a:cubicBezTo>
                  <a:pt x="16638" y="989"/>
                  <a:pt x="16924" y="1275"/>
                  <a:pt x="17276" y="1275"/>
                </a:cubicBezTo>
                <a:lnTo>
                  <a:pt x="17912" y="1275"/>
                </a:lnTo>
                <a:lnTo>
                  <a:pt x="17912" y="2548"/>
                </a:lnTo>
                <a:lnTo>
                  <a:pt x="11503" y="2548"/>
                </a:lnTo>
                <a:lnTo>
                  <a:pt x="11503" y="1275"/>
                </a:lnTo>
                <a:lnTo>
                  <a:pt x="12139" y="1275"/>
                </a:lnTo>
                <a:cubicBezTo>
                  <a:pt x="12491" y="1275"/>
                  <a:pt x="12776" y="989"/>
                  <a:pt x="12776" y="638"/>
                </a:cubicBezTo>
                <a:cubicBezTo>
                  <a:pt x="12776" y="286"/>
                  <a:pt x="12491" y="1"/>
                  <a:pt x="12139" y="1"/>
                </a:cubicBezTo>
                <a:lnTo>
                  <a:pt x="9593" y="1"/>
                </a:lnTo>
                <a:cubicBezTo>
                  <a:pt x="9241" y="1"/>
                  <a:pt x="8955" y="286"/>
                  <a:pt x="8955" y="638"/>
                </a:cubicBezTo>
                <a:cubicBezTo>
                  <a:pt x="8955" y="989"/>
                  <a:pt x="9241" y="1275"/>
                  <a:pt x="9593" y="1275"/>
                </a:cubicBezTo>
                <a:lnTo>
                  <a:pt x="10230" y="1275"/>
                </a:lnTo>
                <a:lnTo>
                  <a:pt x="10230" y="2548"/>
                </a:lnTo>
                <a:lnTo>
                  <a:pt x="3821" y="2548"/>
                </a:lnTo>
                <a:lnTo>
                  <a:pt x="3821" y="1275"/>
                </a:lnTo>
                <a:lnTo>
                  <a:pt x="4458" y="1275"/>
                </a:lnTo>
                <a:cubicBezTo>
                  <a:pt x="4808" y="1275"/>
                  <a:pt x="5094" y="989"/>
                  <a:pt x="5094" y="638"/>
                </a:cubicBezTo>
                <a:cubicBezTo>
                  <a:pt x="5094" y="286"/>
                  <a:pt x="4808" y="1"/>
                  <a:pt x="4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55" name="Google Shape;10155;p23"/>
          <p:cNvGrpSpPr/>
          <p:nvPr/>
        </p:nvGrpSpPr>
        <p:grpSpPr>
          <a:xfrm>
            <a:off x="1830682" y="3956040"/>
            <a:ext cx="222658" cy="345494"/>
            <a:chOff x="2172958" y="4644577"/>
            <a:chExt cx="226878" cy="352042"/>
          </a:xfrm>
        </p:grpSpPr>
        <p:sp>
          <p:nvSpPr>
            <p:cNvPr id="10156" name="Google Shape;10156;p23"/>
            <p:cNvSpPr/>
            <p:nvPr/>
          </p:nvSpPr>
          <p:spPr>
            <a:xfrm>
              <a:off x="2172958" y="4788951"/>
              <a:ext cx="226878" cy="207668"/>
            </a:xfrm>
            <a:custGeom>
              <a:avLst/>
              <a:gdLst/>
              <a:ahLst/>
              <a:cxnLst/>
              <a:rect l="l" t="t" r="r" b="b"/>
              <a:pathLst>
                <a:path w="14007" h="12819" extrusionOk="0">
                  <a:moveTo>
                    <a:pt x="637" y="0"/>
                  </a:moveTo>
                  <a:cubicBezTo>
                    <a:pt x="286" y="0"/>
                    <a:pt x="0" y="285"/>
                    <a:pt x="0" y="637"/>
                  </a:cubicBezTo>
                  <a:cubicBezTo>
                    <a:pt x="0" y="4284"/>
                    <a:pt x="2803" y="7289"/>
                    <a:pt x="6366" y="7610"/>
                  </a:cubicBezTo>
                  <a:lnTo>
                    <a:pt x="6366" y="11544"/>
                  </a:lnTo>
                  <a:lnTo>
                    <a:pt x="4458" y="11544"/>
                  </a:lnTo>
                  <a:cubicBezTo>
                    <a:pt x="4106" y="11544"/>
                    <a:pt x="3820" y="11830"/>
                    <a:pt x="3820" y="12182"/>
                  </a:cubicBezTo>
                  <a:cubicBezTo>
                    <a:pt x="3820" y="12533"/>
                    <a:pt x="4106" y="12819"/>
                    <a:pt x="4458" y="12819"/>
                  </a:cubicBezTo>
                  <a:lnTo>
                    <a:pt x="9550" y="12819"/>
                  </a:lnTo>
                  <a:cubicBezTo>
                    <a:pt x="9902" y="12819"/>
                    <a:pt x="10188" y="12533"/>
                    <a:pt x="10188" y="12182"/>
                  </a:cubicBezTo>
                  <a:cubicBezTo>
                    <a:pt x="10188" y="11830"/>
                    <a:pt x="9902" y="11544"/>
                    <a:pt x="9550" y="11544"/>
                  </a:cubicBezTo>
                  <a:lnTo>
                    <a:pt x="7641" y="11544"/>
                  </a:lnTo>
                  <a:lnTo>
                    <a:pt x="7641" y="7610"/>
                  </a:lnTo>
                  <a:cubicBezTo>
                    <a:pt x="11206" y="7289"/>
                    <a:pt x="14007" y="4284"/>
                    <a:pt x="14007" y="637"/>
                  </a:cubicBezTo>
                  <a:cubicBezTo>
                    <a:pt x="14007" y="285"/>
                    <a:pt x="13722" y="0"/>
                    <a:pt x="13370" y="0"/>
                  </a:cubicBezTo>
                  <a:cubicBezTo>
                    <a:pt x="13018" y="0"/>
                    <a:pt x="12734" y="285"/>
                    <a:pt x="12734" y="637"/>
                  </a:cubicBezTo>
                  <a:cubicBezTo>
                    <a:pt x="12734" y="3797"/>
                    <a:pt x="10163" y="6366"/>
                    <a:pt x="7004" y="6366"/>
                  </a:cubicBezTo>
                  <a:cubicBezTo>
                    <a:pt x="3844" y="6366"/>
                    <a:pt x="1275" y="3797"/>
                    <a:pt x="1275" y="637"/>
                  </a:cubicBezTo>
                  <a:cubicBezTo>
                    <a:pt x="1275" y="285"/>
                    <a:pt x="989" y="0"/>
                    <a:pt x="6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7" name="Google Shape;10157;p23"/>
            <p:cNvSpPr/>
            <p:nvPr/>
          </p:nvSpPr>
          <p:spPr>
            <a:xfrm>
              <a:off x="2214213" y="4644577"/>
              <a:ext cx="144385" cy="226897"/>
            </a:xfrm>
            <a:custGeom>
              <a:avLst/>
              <a:gdLst/>
              <a:ahLst/>
              <a:cxnLst/>
              <a:rect l="l" t="t" r="r" b="b"/>
              <a:pathLst>
                <a:path w="8914" h="14006" extrusionOk="0">
                  <a:moveTo>
                    <a:pt x="5094" y="1337"/>
                  </a:moveTo>
                  <a:cubicBezTo>
                    <a:pt x="6343" y="1593"/>
                    <a:pt x="7319" y="2570"/>
                    <a:pt x="7576" y="3819"/>
                  </a:cubicBezTo>
                  <a:lnTo>
                    <a:pt x="5730" y="3819"/>
                  </a:lnTo>
                  <a:cubicBezTo>
                    <a:pt x="5378" y="3819"/>
                    <a:pt x="5094" y="4104"/>
                    <a:pt x="5094" y="4456"/>
                  </a:cubicBezTo>
                  <a:cubicBezTo>
                    <a:pt x="5094" y="4808"/>
                    <a:pt x="5378" y="5092"/>
                    <a:pt x="5730" y="5092"/>
                  </a:cubicBezTo>
                  <a:lnTo>
                    <a:pt x="7641" y="5092"/>
                  </a:lnTo>
                  <a:lnTo>
                    <a:pt x="7641" y="6366"/>
                  </a:lnTo>
                  <a:lnTo>
                    <a:pt x="5730" y="6366"/>
                  </a:lnTo>
                  <a:cubicBezTo>
                    <a:pt x="5378" y="6366"/>
                    <a:pt x="5094" y="6651"/>
                    <a:pt x="5094" y="7003"/>
                  </a:cubicBezTo>
                  <a:cubicBezTo>
                    <a:pt x="5094" y="7355"/>
                    <a:pt x="5378" y="7639"/>
                    <a:pt x="5730" y="7639"/>
                  </a:cubicBezTo>
                  <a:lnTo>
                    <a:pt x="7641" y="7639"/>
                  </a:lnTo>
                  <a:lnTo>
                    <a:pt x="7641" y="8914"/>
                  </a:lnTo>
                  <a:lnTo>
                    <a:pt x="1273" y="8914"/>
                  </a:lnTo>
                  <a:lnTo>
                    <a:pt x="1273" y="7639"/>
                  </a:lnTo>
                  <a:lnTo>
                    <a:pt x="3184" y="7639"/>
                  </a:lnTo>
                  <a:cubicBezTo>
                    <a:pt x="3536" y="7639"/>
                    <a:pt x="3821" y="7355"/>
                    <a:pt x="3821" y="7003"/>
                  </a:cubicBezTo>
                  <a:cubicBezTo>
                    <a:pt x="3821" y="6651"/>
                    <a:pt x="3536" y="6366"/>
                    <a:pt x="3184" y="6366"/>
                  </a:cubicBezTo>
                  <a:lnTo>
                    <a:pt x="1273" y="6366"/>
                  </a:lnTo>
                  <a:lnTo>
                    <a:pt x="1273" y="5092"/>
                  </a:lnTo>
                  <a:lnTo>
                    <a:pt x="3184" y="5092"/>
                  </a:lnTo>
                  <a:cubicBezTo>
                    <a:pt x="3536" y="5092"/>
                    <a:pt x="3821" y="4808"/>
                    <a:pt x="3821" y="4456"/>
                  </a:cubicBezTo>
                  <a:cubicBezTo>
                    <a:pt x="3821" y="4104"/>
                    <a:pt x="3536" y="3819"/>
                    <a:pt x="3184" y="3819"/>
                  </a:cubicBezTo>
                  <a:lnTo>
                    <a:pt x="1338" y="3819"/>
                  </a:lnTo>
                  <a:cubicBezTo>
                    <a:pt x="1595" y="2570"/>
                    <a:pt x="2572" y="1593"/>
                    <a:pt x="3821" y="1337"/>
                  </a:cubicBezTo>
                  <a:lnTo>
                    <a:pt x="3821" y="1908"/>
                  </a:lnTo>
                  <a:cubicBezTo>
                    <a:pt x="3821" y="2260"/>
                    <a:pt x="4105" y="2546"/>
                    <a:pt x="4457" y="2546"/>
                  </a:cubicBezTo>
                  <a:cubicBezTo>
                    <a:pt x="4809" y="2546"/>
                    <a:pt x="5094" y="2260"/>
                    <a:pt x="5094" y="1908"/>
                  </a:cubicBezTo>
                  <a:lnTo>
                    <a:pt x="5094" y="1337"/>
                  </a:lnTo>
                  <a:close/>
                  <a:moveTo>
                    <a:pt x="7576" y="10185"/>
                  </a:moveTo>
                  <a:cubicBezTo>
                    <a:pt x="7281" y="11637"/>
                    <a:pt x="5995" y="12732"/>
                    <a:pt x="4457" y="12732"/>
                  </a:cubicBezTo>
                  <a:cubicBezTo>
                    <a:pt x="2920" y="12732"/>
                    <a:pt x="1633" y="11637"/>
                    <a:pt x="1338" y="10185"/>
                  </a:cubicBezTo>
                  <a:close/>
                  <a:moveTo>
                    <a:pt x="4457" y="0"/>
                  </a:moveTo>
                  <a:cubicBezTo>
                    <a:pt x="2000" y="0"/>
                    <a:pt x="0" y="1998"/>
                    <a:pt x="0" y="4456"/>
                  </a:cubicBezTo>
                  <a:lnTo>
                    <a:pt x="0" y="9549"/>
                  </a:lnTo>
                  <a:cubicBezTo>
                    <a:pt x="0" y="12006"/>
                    <a:pt x="2000" y="14005"/>
                    <a:pt x="4457" y="14005"/>
                  </a:cubicBezTo>
                  <a:cubicBezTo>
                    <a:pt x="6914" y="14005"/>
                    <a:pt x="8914" y="12006"/>
                    <a:pt x="8914" y="9549"/>
                  </a:cubicBezTo>
                  <a:lnTo>
                    <a:pt x="8914" y="4456"/>
                  </a:lnTo>
                  <a:cubicBezTo>
                    <a:pt x="8914" y="1998"/>
                    <a:pt x="6914" y="0"/>
                    <a:pt x="4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8" name="Google Shape;10158;p23"/>
          <p:cNvGrpSpPr/>
          <p:nvPr/>
        </p:nvGrpSpPr>
        <p:grpSpPr>
          <a:xfrm>
            <a:off x="2521513" y="3976899"/>
            <a:ext cx="346522" cy="303776"/>
            <a:chOff x="2503581" y="4658655"/>
            <a:chExt cx="353089" cy="309533"/>
          </a:xfrm>
        </p:grpSpPr>
        <p:sp>
          <p:nvSpPr>
            <p:cNvPr id="10159" name="Google Shape;10159;p23"/>
            <p:cNvSpPr/>
            <p:nvPr/>
          </p:nvSpPr>
          <p:spPr>
            <a:xfrm>
              <a:off x="2503581" y="4658655"/>
              <a:ext cx="353089" cy="309533"/>
            </a:xfrm>
            <a:custGeom>
              <a:avLst/>
              <a:gdLst/>
              <a:ahLst/>
              <a:cxnLst/>
              <a:rect l="l" t="t" r="r" b="b"/>
              <a:pathLst>
                <a:path w="21799" h="19107" extrusionOk="0">
                  <a:moveTo>
                    <a:pt x="8996" y="3446"/>
                  </a:moveTo>
                  <a:lnTo>
                    <a:pt x="10458" y="4908"/>
                  </a:lnTo>
                  <a:cubicBezTo>
                    <a:pt x="10583" y="5033"/>
                    <a:pt x="10746" y="5095"/>
                    <a:pt x="10909" y="5095"/>
                  </a:cubicBezTo>
                  <a:cubicBezTo>
                    <a:pt x="11072" y="5095"/>
                    <a:pt x="11235" y="5033"/>
                    <a:pt x="11359" y="4908"/>
                  </a:cubicBezTo>
                  <a:lnTo>
                    <a:pt x="12819" y="3449"/>
                  </a:lnTo>
                  <a:lnTo>
                    <a:pt x="12819" y="5131"/>
                  </a:lnTo>
                  <a:cubicBezTo>
                    <a:pt x="10608" y="5377"/>
                    <a:pt x="8774" y="6884"/>
                    <a:pt x="8054" y="8915"/>
                  </a:cubicBezTo>
                  <a:lnTo>
                    <a:pt x="1275" y="8915"/>
                  </a:lnTo>
                  <a:lnTo>
                    <a:pt x="1275" y="7272"/>
                  </a:lnTo>
                  <a:lnTo>
                    <a:pt x="3223" y="5354"/>
                  </a:lnTo>
                  <a:lnTo>
                    <a:pt x="4686" y="6818"/>
                  </a:lnTo>
                  <a:cubicBezTo>
                    <a:pt x="4811" y="6942"/>
                    <a:pt x="4973" y="7004"/>
                    <a:pt x="5137" y="7004"/>
                  </a:cubicBezTo>
                  <a:cubicBezTo>
                    <a:pt x="5298" y="7004"/>
                    <a:pt x="5460" y="6943"/>
                    <a:pt x="5585" y="6821"/>
                  </a:cubicBezTo>
                  <a:lnTo>
                    <a:pt x="8996" y="3446"/>
                  </a:lnTo>
                  <a:close/>
                  <a:moveTo>
                    <a:pt x="12819" y="6414"/>
                  </a:moveTo>
                  <a:lnTo>
                    <a:pt x="12819" y="8915"/>
                  </a:lnTo>
                  <a:lnTo>
                    <a:pt x="9429" y="8915"/>
                  </a:lnTo>
                  <a:cubicBezTo>
                    <a:pt x="10057" y="7593"/>
                    <a:pt x="11318" y="6629"/>
                    <a:pt x="12818" y="6414"/>
                  </a:cubicBezTo>
                  <a:close/>
                  <a:moveTo>
                    <a:pt x="14092" y="6414"/>
                  </a:moveTo>
                  <a:cubicBezTo>
                    <a:pt x="16249" y="6724"/>
                    <a:pt x="17912" y="8583"/>
                    <a:pt x="17912" y="10825"/>
                  </a:cubicBezTo>
                  <a:cubicBezTo>
                    <a:pt x="17912" y="13282"/>
                    <a:pt x="15913" y="15281"/>
                    <a:pt x="13456" y="15281"/>
                  </a:cubicBezTo>
                  <a:cubicBezTo>
                    <a:pt x="10998" y="15281"/>
                    <a:pt x="8999" y="13282"/>
                    <a:pt x="8999" y="10825"/>
                  </a:cubicBezTo>
                  <a:cubicBezTo>
                    <a:pt x="8999" y="10612"/>
                    <a:pt x="9015" y="10399"/>
                    <a:pt x="9045" y="10188"/>
                  </a:cubicBezTo>
                  <a:lnTo>
                    <a:pt x="13456" y="10188"/>
                  </a:lnTo>
                  <a:cubicBezTo>
                    <a:pt x="13806" y="10188"/>
                    <a:pt x="14092" y="9902"/>
                    <a:pt x="14092" y="9552"/>
                  </a:cubicBezTo>
                  <a:lnTo>
                    <a:pt x="14092" y="6414"/>
                  </a:lnTo>
                  <a:close/>
                  <a:moveTo>
                    <a:pt x="637" y="1"/>
                  </a:moveTo>
                  <a:cubicBezTo>
                    <a:pt x="285" y="1"/>
                    <a:pt x="1" y="286"/>
                    <a:pt x="1" y="638"/>
                  </a:cubicBezTo>
                  <a:lnTo>
                    <a:pt x="1" y="9550"/>
                  </a:lnTo>
                  <a:cubicBezTo>
                    <a:pt x="1" y="9902"/>
                    <a:pt x="285" y="10187"/>
                    <a:pt x="637" y="10187"/>
                  </a:cubicBezTo>
                  <a:lnTo>
                    <a:pt x="7760" y="10187"/>
                  </a:lnTo>
                  <a:cubicBezTo>
                    <a:pt x="7738" y="10399"/>
                    <a:pt x="7726" y="10610"/>
                    <a:pt x="7726" y="10823"/>
                  </a:cubicBezTo>
                  <a:cubicBezTo>
                    <a:pt x="7726" y="13983"/>
                    <a:pt x="10296" y="16553"/>
                    <a:pt x="13456" y="16553"/>
                  </a:cubicBezTo>
                  <a:cubicBezTo>
                    <a:pt x="13457" y="16553"/>
                    <a:pt x="13459" y="16553"/>
                    <a:pt x="13461" y="16553"/>
                  </a:cubicBezTo>
                  <a:cubicBezTo>
                    <a:pt x="14759" y="16553"/>
                    <a:pt x="16018" y="16111"/>
                    <a:pt x="17030" y="15299"/>
                  </a:cubicBezTo>
                  <a:lnTo>
                    <a:pt x="20643" y="18915"/>
                  </a:lnTo>
                  <a:cubicBezTo>
                    <a:pt x="20768" y="19042"/>
                    <a:pt x="20933" y="19106"/>
                    <a:pt x="21099" y="19106"/>
                  </a:cubicBezTo>
                  <a:cubicBezTo>
                    <a:pt x="21262" y="19106"/>
                    <a:pt x="21424" y="19044"/>
                    <a:pt x="21549" y="18920"/>
                  </a:cubicBezTo>
                  <a:cubicBezTo>
                    <a:pt x="21799" y="18669"/>
                    <a:pt x="21797" y="18263"/>
                    <a:pt x="21543" y="18015"/>
                  </a:cubicBezTo>
                  <a:lnTo>
                    <a:pt x="17929" y="14400"/>
                  </a:lnTo>
                  <a:cubicBezTo>
                    <a:pt x="18743" y="13387"/>
                    <a:pt x="19185" y="12125"/>
                    <a:pt x="19184" y="10825"/>
                  </a:cubicBezTo>
                  <a:cubicBezTo>
                    <a:pt x="19184" y="7880"/>
                    <a:pt x="16952" y="5450"/>
                    <a:pt x="14091" y="5131"/>
                  </a:cubicBezTo>
                  <a:lnTo>
                    <a:pt x="14091" y="1911"/>
                  </a:lnTo>
                  <a:cubicBezTo>
                    <a:pt x="14091" y="1653"/>
                    <a:pt x="13936" y="1422"/>
                    <a:pt x="13698" y="1324"/>
                  </a:cubicBezTo>
                  <a:cubicBezTo>
                    <a:pt x="13619" y="1291"/>
                    <a:pt x="13536" y="1275"/>
                    <a:pt x="13454" y="1275"/>
                  </a:cubicBezTo>
                  <a:cubicBezTo>
                    <a:pt x="13289" y="1275"/>
                    <a:pt x="13126" y="1339"/>
                    <a:pt x="13004" y="1461"/>
                  </a:cubicBezTo>
                  <a:lnTo>
                    <a:pt x="10908" y="3557"/>
                  </a:lnTo>
                  <a:lnTo>
                    <a:pt x="9449" y="2098"/>
                  </a:lnTo>
                  <a:cubicBezTo>
                    <a:pt x="9324" y="1974"/>
                    <a:pt x="9161" y="1911"/>
                    <a:pt x="8998" y="1911"/>
                  </a:cubicBezTo>
                  <a:cubicBezTo>
                    <a:pt x="8836" y="1911"/>
                    <a:pt x="8674" y="1973"/>
                    <a:pt x="8550" y="2095"/>
                  </a:cubicBezTo>
                  <a:lnTo>
                    <a:pt x="5139" y="5470"/>
                  </a:lnTo>
                  <a:lnTo>
                    <a:pt x="3677" y="4007"/>
                  </a:lnTo>
                  <a:cubicBezTo>
                    <a:pt x="3552" y="3883"/>
                    <a:pt x="3389" y="3821"/>
                    <a:pt x="3226" y="3821"/>
                  </a:cubicBezTo>
                  <a:cubicBezTo>
                    <a:pt x="3065" y="3821"/>
                    <a:pt x="2903" y="3882"/>
                    <a:pt x="2780" y="4003"/>
                  </a:cubicBezTo>
                  <a:lnTo>
                    <a:pt x="1275" y="5485"/>
                  </a:lnTo>
                  <a:lnTo>
                    <a:pt x="1275" y="638"/>
                  </a:lnTo>
                  <a:cubicBezTo>
                    <a:pt x="1275" y="286"/>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0" name="Google Shape;10160;p23"/>
            <p:cNvSpPr/>
            <p:nvPr/>
          </p:nvSpPr>
          <p:spPr>
            <a:xfrm>
              <a:off x="2503581" y="4885568"/>
              <a:ext cx="103842" cy="20655"/>
            </a:xfrm>
            <a:custGeom>
              <a:avLst/>
              <a:gdLst/>
              <a:ahLst/>
              <a:cxnLst/>
              <a:rect l="l" t="t" r="r" b="b"/>
              <a:pathLst>
                <a:path w="6411" h="1275" extrusionOk="0">
                  <a:moveTo>
                    <a:pt x="637" y="0"/>
                  </a:moveTo>
                  <a:cubicBezTo>
                    <a:pt x="285" y="0"/>
                    <a:pt x="1" y="286"/>
                    <a:pt x="1" y="637"/>
                  </a:cubicBezTo>
                  <a:cubicBezTo>
                    <a:pt x="1" y="989"/>
                    <a:pt x="285" y="1274"/>
                    <a:pt x="637" y="1274"/>
                  </a:cubicBezTo>
                  <a:lnTo>
                    <a:pt x="5774" y="1274"/>
                  </a:lnTo>
                  <a:cubicBezTo>
                    <a:pt x="6125" y="1274"/>
                    <a:pt x="6411" y="989"/>
                    <a:pt x="6411" y="637"/>
                  </a:cubicBezTo>
                  <a:cubicBezTo>
                    <a:pt x="6411" y="286"/>
                    <a:pt x="6125" y="0"/>
                    <a:pt x="57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1" name="Google Shape;10161;p23"/>
            <p:cNvSpPr/>
            <p:nvPr/>
          </p:nvSpPr>
          <p:spPr>
            <a:xfrm>
              <a:off x="2503581" y="4844323"/>
              <a:ext cx="62587" cy="20639"/>
            </a:xfrm>
            <a:custGeom>
              <a:avLst/>
              <a:gdLst/>
              <a:ahLst/>
              <a:cxnLst/>
              <a:rect l="l" t="t" r="r" b="b"/>
              <a:pathLst>
                <a:path w="3864" h="1274" extrusionOk="0">
                  <a:moveTo>
                    <a:pt x="637" y="0"/>
                  </a:moveTo>
                  <a:cubicBezTo>
                    <a:pt x="285" y="0"/>
                    <a:pt x="1" y="285"/>
                    <a:pt x="1" y="637"/>
                  </a:cubicBezTo>
                  <a:cubicBezTo>
                    <a:pt x="1" y="989"/>
                    <a:pt x="285" y="1273"/>
                    <a:pt x="637" y="1273"/>
                  </a:cubicBezTo>
                  <a:lnTo>
                    <a:pt x="3227" y="1273"/>
                  </a:lnTo>
                  <a:cubicBezTo>
                    <a:pt x="3577" y="1273"/>
                    <a:pt x="3863" y="989"/>
                    <a:pt x="3863" y="637"/>
                  </a:cubicBezTo>
                  <a:cubicBezTo>
                    <a:pt x="3863" y="285"/>
                    <a:pt x="3577" y="0"/>
                    <a:pt x="32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2" name="Google Shape;10162;p23"/>
          <p:cNvGrpSpPr/>
          <p:nvPr/>
        </p:nvGrpSpPr>
        <p:grpSpPr>
          <a:xfrm>
            <a:off x="3269815" y="3956024"/>
            <a:ext cx="345473" cy="345526"/>
            <a:chOff x="2944704" y="4630726"/>
            <a:chExt cx="352020" cy="352075"/>
          </a:xfrm>
        </p:grpSpPr>
        <p:sp>
          <p:nvSpPr>
            <p:cNvPr id="10163" name="Google Shape;10163;p23"/>
            <p:cNvSpPr/>
            <p:nvPr/>
          </p:nvSpPr>
          <p:spPr>
            <a:xfrm>
              <a:off x="2944704" y="4630726"/>
              <a:ext cx="352020" cy="352075"/>
            </a:xfrm>
            <a:custGeom>
              <a:avLst/>
              <a:gdLst/>
              <a:ahLst/>
              <a:cxnLst/>
              <a:rect l="l" t="t" r="r" b="b"/>
              <a:pathLst>
                <a:path w="21733" h="21733" extrusionOk="0">
                  <a:moveTo>
                    <a:pt x="12776" y="1273"/>
                  </a:moveTo>
                  <a:lnTo>
                    <a:pt x="12776" y="2546"/>
                  </a:lnTo>
                  <a:lnTo>
                    <a:pt x="8958" y="2546"/>
                  </a:lnTo>
                  <a:lnTo>
                    <a:pt x="8956" y="1273"/>
                  </a:lnTo>
                  <a:close/>
                  <a:moveTo>
                    <a:pt x="20459" y="2546"/>
                  </a:moveTo>
                  <a:lnTo>
                    <a:pt x="20458" y="14048"/>
                  </a:lnTo>
                  <a:lnTo>
                    <a:pt x="1275" y="14048"/>
                  </a:lnTo>
                  <a:lnTo>
                    <a:pt x="1275" y="2546"/>
                  </a:lnTo>
                  <a:lnTo>
                    <a:pt x="7685" y="2546"/>
                  </a:lnTo>
                  <a:lnTo>
                    <a:pt x="7685" y="3183"/>
                  </a:lnTo>
                  <a:cubicBezTo>
                    <a:pt x="7685" y="3535"/>
                    <a:pt x="7969" y="3819"/>
                    <a:pt x="8321" y="3819"/>
                  </a:cubicBezTo>
                  <a:lnTo>
                    <a:pt x="13414" y="3819"/>
                  </a:lnTo>
                  <a:cubicBezTo>
                    <a:pt x="13765" y="3819"/>
                    <a:pt x="14051" y="3535"/>
                    <a:pt x="14051" y="3183"/>
                  </a:cubicBezTo>
                  <a:lnTo>
                    <a:pt x="14051" y="2546"/>
                  </a:lnTo>
                  <a:close/>
                  <a:moveTo>
                    <a:pt x="8320" y="0"/>
                  </a:moveTo>
                  <a:cubicBezTo>
                    <a:pt x="7969" y="0"/>
                    <a:pt x="7683" y="285"/>
                    <a:pt x="7683" y="637"/>
                  </a:cubicBezTo>
                  <a:lnTo>
                    <a:pt x="7683" y="1273"/>
                  </a:lnTo>
                  <a:lnTo>
                    <a:pt x="638" y="1273"/>
                  </a:lnTo>
                  <a:cubicBezTo>
                    <a:pt x="286" y="1273"/>
                    <a:pt x="1" y="1558"/>
                    <a:pt x="1" y="1910"/>
                  </a:cubicBezTo>
                  <a:lnTo>
                    <a:pt x="1" y="14684"/>
                  </a:lnTo>
                  <a:cubicBezTo>
                    <a:pt x="1" y="15036"/>
                    <a:pt x="286" y="15321"/>
                    <a:pt x="638" y="15321"/>
                  </a:cubicBezTo>
                  <a:lnTo>
                    <a:pt x="10229" y="15321"/>
                  </a:lnTo>
                  <a:lnTo>
                    <a:pt x="10229" y="19427"/>
                  </a:lnTo>
                  <a:lnTo>
                    <a:pt x="8035" y="20524"/>
                  </a:lnTo>
                  <a:cubicBezTo>
                    <a:pt x="7726" y="20683"/>
                    <a:pt x="7601" y="21062"/>
                    <a:pt x="7757" y="21373"/>
                  </a:cubicBezTo>
                  <a:cubicBezTo>
                    <a:pt x="7869" y="21597"/>
                    <a:pt x="8094" y="21726"/>
                    <a:pt x="8327" y="21726"/>
                  </a:cubicBezTo>
                  <a:cubicBezTo>
                    <a:pt x="8420" y="21726"/>
                    <a:pt x="8515" y="21705"/>
                    <a:pt x="8604" y="21662"/>
                  </a:cubicBezTo>
                  <a:lnTo>
                    <a:pt x="10867" y="20532"/>
                  </a:lnTo>
                  <a:lnTo>
                    <a:pt x="13128" y="21662"/>
                  </a:lnTo>
                  <a:cubicBezTo>
                    <a:pt x="13222" y="21710"/>
                    <a:pt x="13321" y="21733"/>
                    <a:pt x="13419" y="21733"/>
                  </a:cubicBezTo>
                  <a:cubicBezTo>
                    <a:pt x="13653" y="21733"/>
                    <a:pt x="13878" y="21604"/>
                    <a:pt x="13990" y="21381"/>
                  </a:cubicBezTo>
                  <a:cubicBezTo>
                    <a:pt x="14147" y="21064"/>
                    <a:pt x="14016" y="20677"/>
                    <a:pt x="13697" y="20524"/>
                  </a:cubicBezTo>
                  <a:lnTo>
                    <a:pt x="11504" y="19426"/>
                  </a:lnTo>
                  <a:lnTo>
                    <a:pt x="11504" y="15321"/>
                  </a:lnTo>
                  <a:lnTo>
                    <a:pt x="21094" y="15321"/>
                  </a:lnTo>
                  <a:cubicBezTo>
                    <a:pt x="21446" y="15321"/>
                    <a:pt x="21732" y="15035"/>
                    <a:pt x="21732" y="14684"/>
                  </a:cubicBezTo>
                  <a:lnTo>
                    <a:pt x="21732" y="1910"/>
                  </a:lnTo>
                  <a:cubicBezTo>
                    <a:pt x="21732" y="1558"/>
                    <a:pt x="21446" y="1272"/>
                    <a:pt x="21094" y="1272"/>
                  </a:cubicBezTo>
                  <a:lnTo>
                    <a:pt x="21094" y="1273"/>
                  </a:lnTo>
                  <a:lnTo>
                    <a:pt x="14049" y="1273"/>
                  </a:lnTo>
                  <a:lnTo>
                    <a:pt x="14049" y="637"/>
                  </a:lnTo>
                  <a:cubicBezTo>
                    <a:pt x="14049" y="285"/>
                    <a:pt x="13765" y="0"/>
                    <a:pt x="134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4" name="Google Shape;10164;p23"/>
            <p:cNvSpPr/>
            <p:nvPr/>
          </p:nvSpPr>
          <p:spPr>
            <a:xfrm>
              <a:off x="3007291" y="4692594"/>
              <a:ext cx="226862" cy="145087"/>
            </a:xfrm>
            <a:custGeom>
              <a:avLst/>
              <a:gdLst/>
              <a:ahLst/>
              <a:cxnLst/>
              <a:rect l="l" t="t" r="r" b="b"/>
              <a:pathLst>
                <a:path w="14006" h="8956" extrusionOk="0">
                  <a:moveTo>
                    <a:pt x="12733" y="3490"/>
                  </a:moveTo>
                  <a:lnTo>
                    <a:pt x="12733" y="7683"/>
                  </a:lnTo>
                  <a:lnTo>
                    <a:pt x="1273" y="7683"/>
                  </a:lnTo>
                  <a:lnTo>
                    <a:pt x="1273" y="7310"/>
                  </a:lnTo>
                  <a:lnTo>
                    <a:pt x="3183" y="5399"/>
                  </a:lnTo>
                  <a:lnTo>
                    <a:pt x="4642" y="6859"/>
                  </a:lnTo>
                  <a:cubicBezTo>
                    <a:pt x="4767" y="6983"/>
                    <a:pt x="4930" y="7045"/>
                    <a:pt x="5093" y="7045"/>
                  </a:cubicBezTo>
                  <a:cubicBezTo>
                    <a:pt x="5256" y="7045"/>
                    <a:pt x="5418" y="6983"/>
                    <a:pt x="5542" y="6859"/>
                  </a:cubicBezTo>
                  <a:lnTo>
                    <a:pt x="8912" y="3490"/>
                  </a:lnTo>
                  <a:lnTo>
                    <a:pt x="10372" y="4949"/>
                  </a:lnTo>
                  <a:cubicBezTo>
                    <a:pt x="10496" y="5074"/>
                    <a:pt x="10659" y="5136"/>
                    <a:pt x="10822" y="5136"/>
                  </a:cubicBezTo>
                  <a:cubicBezTo>
                    <a:pt x="10985" y="5136"/>
                    <a:pt x="11147" y="5074"/>
                    <a:pt x="11272" y="4949"/>
                  </a:cubicBezTo>
                  <a:lnTo>
                    <a:pt x="11273" y="4949"/>
                  </a:lnTo>
                  <a:lnTo>
                    <a:pt x="12733" y="3490"/>
                  </a:lnTo>
                  <a:close/>
                  <a:moveTo>
                    <a:pt x="637" y="0"/>
                  </a:moveTo>
                  <a:cubicBezTo>
                    <a:pt x="285" y="0"/>
                    <a:pt x="0" y="285"/>
                    <a:pt x="0" y="637"/>
                  </a:cubicBezTo>
                  <a:lnTo>
                    <a:pt x="0" y="8319"/>
                  </a:lnTo>
                  <a:cubicBezTo>
                    <a:pt x="0" y="8670"/>
                    <a:pt x="285" y="8956"/>
                    <a:pt x="637" y="8956"/>
                  </a:cubicBezTo>
                  <a:lnTo>
                    <a:pt x="13369" y="8956"/>
                  </a:lnTo>
                  <a:cubicBezTo>
                    <a:pt x="13721" y="8956"/>
                    <a:pt x="14006" y="8670"/>
                    <a:pt x="14006" y="8319"/>
                  </a:cubicBezTo>
                  <a:lnTo>
                    <a:pt x="14006" y="1953"/>
                  </a:lnTo>
                  <a:cubicBezTo>
                    <a:pt x="14006" y="1695"/>
                    <a:pt x="13851" y="1462"/>
                    <a:pt x="13613" y="1364"/>
                  </a:cubicBezTo>
                  <a:cubicBezTo>
                    <a:pt x="13534" y="1332"/>
                    <a:pt x="13451" y="1316"/>
                    <a:pt x="13369" y="1316"/>
                  </a:cubicBezTo>
                  <a:cubicBezTo>
                    <a:pt x="13203" y="1316"/>
                    <a:pt x="13041" y="1381"/>
                    <a:pt x="12919" y="1502"/>
                  </a:cubicBezTo>
                  <a:lnTo>
                    <a:pt x="10822" y="3599"/>
                  </a:lnTo>
                  <a:lnTo>
                    <a:pt x="9362" y="2139"/>
                  </a:lnTo>
                  <a:cubicBezTo>
                    <a:pt x="9239" y="2015"/>
                    <a:pt x="9076" y="1953"/>
                    <a:pt x="8913" y="1953"/>
                  </a:cubicBezTo>
                  <a:cubicBezTo>
                    <a:pt x="8750" y="1953"/>
                    <a:pt x="8587" y="2015"/>
                    <a:pt x="8463" y="2139"/>
                  </a:cubicBezTo>
                  <a:lnTo>
                    <a:pt x="5094" y="5509"/>
                  </a:lnTo>
                  <a:lnTo>
                    <a:pt x="3634" y="4049"/>
                  </a:lnTo>
                  <a:cubicBezTo>
                    <a:pt x="3510" y="3925"/>
                    <a:pt x="3347" y="3863"/>
                    <a:pt x="3183" y="3863"/>
                  </a:cubicBezTo>
                  <a:cubicBezTo>
                    <a:pt x="3020" y="3863"/>
                    <a:pt x="2857" y="3925"/>
                    <a:pt x="2733" y="4049"/>
                  </a:cubicBezTo>
                  <a:lnTo>
                    <a:pt x="1273" y="5509"/>
                  </a:lnTo>
                  <a:lnTo>
                    <a:pt x="1273" y="637"/>
                  </a:lnTo>
                  <a:cubicBezTo>
                    <a:pt x="1273" y="285"/>
                    <a:pt x="989" y="0"/>
                    <a:pt x="6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5" name="Google Shape;10165;p23"/>
          <p:cNvGrpSpPr/>
          <p:nvPr/>
        </p:nvGrpSpPr>
        <p:grpSpPr>
          <a:xfrm>
            <a:off x="4081924" y="3956040"/>
            <a:ext cx="263146" cy="345494"/>
            <a:chOff x="3381680" y="4655658"/>
            <a:chExt cx="268133" cy="352042"/>
          </a:xfrm>
        </p:grpSpPr>
        <p:sp>
          <p:nvSpPr>
            <p:cNvPr id="10166" name="Google Shape;10166;p23"/>
            <p:cNvSpPr/>
            <p:nvPr/>
          </p:nvSpPr>
          <p:spPr>
            <a:xfrm>
              <a:off x="3381680" y="4655658"/>
              <a:ext cx="268133" cy="352042"/>
            </a:xfrm>
            <a:custGeom>
              <a:avLst/>
              <a:gdLst/>
              <a:ahLst/>
              <a:cxnLst/>
              <a:rect l="l" t="t" r="r" b="b"/>
              <a:pathLst>
                <a:path w="16554" h="21731" extrusionOk="0">
                  <a:moveTo>
                    <a:pt x="5094" y="16637"/>
                  </a:moveTo>
                  <a:lnTo>
                    <a:pt x="5094" y="19557"/>
                  </a:lnTo>
                  <a:lnTo>
                    <a:pt x="2175" y="16637"/>
                  </a:lnTo>
                  <a:close/>
                  <a:moveTo>
                    <a:pt x="15281" y="1273"/>
                  </a:moveTo>
                  <a:lnTo>
                    <a:pt x="15281" y="20458"/>
                  </a:lnTo>
                  <a:lnTo>
                    <a:pt x="6367" y="20458"/>
                  </a:lnTo>
                  <a:lnTo>
                    <a:pt x="6367" y="16001"/>
                  </a:lnTo>
                  <a:cubicBezTo>
                    <a:pt x="6367" y="15649"/>
                    <a:pt x="6083" y="15365"/>
                    <a:pt x="5731" y="15365"/>
                  </a:cubicBezTo>
                  <a:lnTo>
                    <a:pt x="1275" y="15365"/>
                  </a:lnTo>
                  <a:lnTo>
                    <a:pt x="1275" y="1273"/>
                  </a:lnTo>
                  <a:close/>
                  <a:moveTo>
                    <a:pt x="637" y="0"/>
                  </a:moveTo>
                  <a:cubicBezTo>
                    <a:pt x="285" y="0"/>
                    <a:pt x="1" y="286"/>
                    <a:pt x="1" y="637"/>
                  </a:cubicBezTo>
                  <a:lnTo>
                    <a:pt x="1" y="16001"/>
                  </a:lnTo>
                  <a:cubicBezTo>
                    <a:pt x="1" y="16170"/>
                    <a:pt x="68" y="16332"/>
                    <a:pt x="188" y="16451"/>
                  </a:cubicBezTo>
                  <a:lnTo>
                    <a:pt x="5281" y="21544"/>
                  </a:lnTo>
                  <a:cubicBezTo>
                    <a:pt x="5400" y="21663"/>
                    <a:pt x="5563" y="21731"/>
                    <a:pt x="5731" y="21731"/>
                  </a:cubicBezTo>
                  <a:lnTo>
                    <a:pt x="15917" y="21731"/>
                  </a:lnTo>
                  <a:cubicBezTo>
                    <a:pt x="16269" y="21731"/>
                    <a:pt x="16553" y="21446"/>
                    <a:pt x="16553" y="21094"/>
                  </a:cubicBezTo>
                  <a:lnTo>
                    <a:pt x="16553" y="637"/>
                  </a:lnTo>
                  <a:cubicBezTo>
                    <a:pt x="16553" y="286"/>
                    <a:pt x="16269" y="0"/>
                    <a:pt x="15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7" name="Google Shape;10167;p23"/>
            <p:cNvSpPr/>
            <p:nvPr/>
          </p:nvSpPr>
          <p:spPr>
            <a:xfrm>
              <a:off x="3421947" y="4718222"/>
              <a:ext cx="63899" cy="61916"/>
            </a:xfrm>
            <a:custGeom>
              <a:avLst/>
              <a:gdLst/>
              <a:ahLst/>
              <a:cxnLst/>
              <a:rect l="l" t="t" r="r" b="b"/>
              <a:pathLst>
                <a:path w="3945" h="3822" extrusionOk="0">
                  <a:moveTo>
                    <a:pt x="698" y="1"/>
                  </a:moveTo>
                  <a:cubicBezTo>
                    <a:pt x="535" y="1"/>
                    <a:pt x="373" y="63"/>
                    <a:pt x="249" y="187"/>
                  </a:cubicBezTo>
                  <a:cubicBezTo>
                    <a:pt x="0" y="436"/>
                    <a:pt x="0" y="838"/>
                    <a:pt x="249" y="1087"/>
                  </a:cubicBezTo>
                  <a:lnTo>
                    <a:pt x="1072" y="1910"/>
                  </a:lnTo>
                  <a:lnTo>
                    <a:pt x="249" y="2733"/>
                  </a:lnTo>
                  <a:cubicBezTo>
                    <a:pt x="0" y="2982"/>
                    <a:pt x="0" y="3386"/>
                    <a:pt x="249" y="3634"/>
                  </a:cubicBezTo>
                  <a:cubicBezTo>
                    <a:pt x="373" y="3759"/>
                    <a:pt x="536" y="3821"/>
                    <a:pt x="699" y="3821"/>
                  </a:cubicBezTo>
                  <a:cubicBezTo>
                    <a:pt x="861" y="3821"/>
                    <a:pt x="1024" y="3759"/>
                    <a:pt x="1149" y="3634"/>
                  </a:cubicBezTo>
                  <a:lnTo>
                    <a:pt x="1972" y="2811"/>
                  </a:lnTo>
                  <a:lnTo>
                    <a:pt x="2795" y="3634"/>
                  </a:lnTo>
                  <a:cubicBezTo>
                    <a:pt x="2919" y="3759"/>
                    <a:pt x="3082" y="3821"/>
                    <a:pt x="3245" y="3821"/>
                  </a:cubicBezTo>
                  <a:cubicBezTo>
                    <a:pt x="3408" y="3821"/>
                    <a:pt x="3571" y="3759"/>
                    <a:pt x="3696" y="3634"/>
                  </a:cubicBezTo>
                  <a:cubicBezTo>
                    <a:pt x="3945" y="3386"/>
                    <a:pt x="3945" y="2982"/>
                    <a:pt x="3696" y="2733"/>
                  </a:cubicBezTo>
                  <a:lnTo>
                    <a:pt x="2873" y="1910"/>
                  </a:lnTo>
                  <a:lnTo>
                    <a:pt x="3696" y="1087"/>
                  </a:lnTo>
                  <a:cubicBezTo>
                    <a:pt x="3945" y="838"/>
                    <a:pt x="3943" y="436"/>
                    <a:pt x="3696" y="187"/>
                  </a:cubicBezTo>
                  <a:cubicBezTo>
                    <a:pt x="3571" y="63"/>
                    <a:pt x="3408" y="1"/>
                    <a:pt x="3245" y="1"/>
                  </a:cubicBezTo>
                  <a:cubicBezTo>
                    <a:pt x="3082" y="1"/>
                    <a:pt x="2919" y="63"/>
                    <a:pt x="2795" y="187"/>
                  </a:cubicBezTo>
                  <a:lnTo>
                    <a:pt x="1972" y="1010"/>
                  </a:lnTo>
                  <a:lnTo>
                    <a:pt x="1149" y="187"/>
                  </a:lnTo>
                  <a:cubicBezTo>
                    <a:pt x="1024" y="63"/>
                    <a:pt x="861" y="1"/>
                    <a:pt x="6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8" name="Google Shape;10168;p23"/>
            <p:cNvSpPr/>
            <p:nvPr/>
          </p:nvSpPr>
          <p:spPr>
            <a:xfrm>
              <a:off x="3421947" y="4821368"/>
              <a:ext cx="84535" cy="61900"/>
            </a:xfrm>
            <a:custGeom>
              <a:avLst/>
              <a:gdLst/>
              <a:ahLst/>
              <a:cxnLst/>
              <a:rect l="l" t="t" r="r" b="b"/>
              <a:pathLst>
                <a:path w="5219" h="3821" extrusionOk="0">
                  <a:moveTo>
                    <a:pt x="4518" y="0"/>
                  </a:moveTo>
                  <a:cubicBezTo>
                    <a:pt x="4355" y="0"/>
                    <a:pt x="4192" y="63"/>
                    <a:pt x="4068" y="188"/>
                  </a:cubicBezTo>
                  <a:lnTo>
                    <a:pt x="1973" y="2283"/>
                  </a:lnTo>
                  <a:lnTo>
                    <a:pt x="1149" y="1460"/>
                  </a:lnTo>
                  <a:cubicBezTo>
                    <a:pt x="1024" y="1335"/>
                    <a:pt x="861" y="1273"/>
                    <a:pt x="699" y="1273"/>
                  </a:cubicBezTo>
                  <a:cubicBezTo>
                    <a:pt x="536" y="1273"/>
                    <a:pt x="373" y="1335"/>
                    <a:pt x="249" y="1460"/>
                  </a:cubicBezTo>
                  <a:cubicBezTo>
                    <a:pt x="0" y="1708"/>
                    <a:pt x="0" y="2112"/>
                    <a:pt x="249" y="2361"/>
                  </a:cubicBezTo>
                  <a:lnTo>
                    <a:pt x="1522" y="3634"/>
                  </a:lnTo>
                  <a:cubicBezTo>
                    <a:pt x="1646" y="3758"/>
                    <a:pt x="1809" y="3820"/>
                    <a:pt x="1972" y="3820"/>
                  </a:cubicBezTo>
                  <a:cubicBezTo>
                    <a:pt x="2135" y="3820"/>
                    <a:pt x="2298" y="3758"/>
                    <a:pt x="2423" y="3634"/>
                  </a:cubicBezTo>
                  <a:lnTo>
                    <a:pt x="4970" y="1086"/>
                  </a:lnTo>
                  <a:cubicBezTo>
                    <a:pt x="5219" y="838"/>
                    <a:pt x="5219" y="435"/>
                    <a:pt x="4970" y="187"/>
                  </a:cubicBezTo>
                  <a:lnTo>
                    <a:pt x="4969" y="188"/>
                  </a:lnTo>
                  <a:cubicBezTo>
                    <a:pt x="4844" y="63"/>
                    <a:pt x="4681" y="0"/>
                    <a:pt x="45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9" name="Google Shape;10169;p23"/>
            <p:cNvSpPr/>
            <p:nvPr/>
          </p:nvSpPr>
          <p:spPr>
            <a:xfrm>
              <a:off x="3526064" y="4738845"/>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0" name="Google Shape;10170;p23"/>
            <p:cNvSpPr/>
            <p:nvPr/>
          </p:nvSpPr>
          <p:spPr>
            <a:xfrm>
              <a:off x="3526064" y="4841974"/>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71" name="Google Shape;10171;p23"/>
          <p:cNvSpPr/>
          <p:nvPr/>
        </p:nvSpPr>
        <p:spPr>
          <a:xfrm>
            <a:off x="4765057" y="3956052"/>
            <a:ext cx="361246" cy="345469"/>
          </a:xfrm>
          <a:custGeom>
            <a:avLst/>
            <a:gdLst/>
            <a:ahLst/>
            <a:cxnLst/>
            <a:rect l="l" t="t" r="r" b="b"/>
            <a:pathLst>
              <a:path w="22727" h="21731" extrusionOk="0">
                <a:moveTo>
                  <a:pt x="17109" y="3846"/>
                </a:moveTo>
                <a:cubicBezTo>
                  <a:pt x="17435" y="3846"/>
                  <a:pt x="17761" y="3971"/>
                  <a:pt x="18009" y="4219"/>
                </a:cubicBezTo>
                <a:cubicBezTo>
                  <a:pt x="18496" y="4706"/>
                  <a:pt x="18508" y="5493"/>
                  <a:pt x="18035" y="5993"/>
                </a:cubicBezTo>
                <a:lnTo>
                  <a:pt x="14406" y="9623"/>
                </a:lnTo>
                <a:cubicBezTo>
                  <a:pt x="13966" y="8882"/>
                  <a:pt x="13346" y="8263"/>
                  <a:pt x="12605" y="7822"/>
                </a:cubicBezTo>
                <a:lnTo>
                  <a:pt x="16235" y="4194"/>
                </a:lnTo>
                <a:cubicBezTo>
                  <a:pt x="16480" y="3962"/>
                  <a:pt x="16795" y="3846"/>
                  <a:pt x="17109" y="3846"/>
                </a:cubicBezTo>
                <a:close/>
                <a:moveTo>
                  <a:pt x="17135" y="1273"/>
                </a:moveTo>
                <a:cubicBezTo>
                  <a:pt x="18112" y="1273"/>
                  <a:pt x="19089" y="1646"/>
                  <a:pt x="19836" y="2393"/>
                </a:cubicBezTo>
                <a:cubicBezTo>
                  <a:pt x="21328" y="3886"/>
                  <a:pt x="21328" y="6300"/>
                  <a:pt x="19836" y="7793"/>
                </a:cubicBezTo>
                <a:lnTo>
                  <a:pt x="19836" y="7794"/>
                </a:lnTo>
                <a:lnTo>
                  <a:pt x="15420" y="12210"/>
                </a:lnTo>
                <a:cubicBezTo>
                  <a:pt x="14676" y="12954"/>
                  <a:pt x="13697" y="13327"/>
                  <a:pt x="12719" y="13327"/>
                </a:cubicBezTo>
                <a:cubicBezTo>
                  <a:pt x="11741" y="13327"/>
                  <a:pt x="10763" y="12954"/>
                  <a:pt x="10018" y="12210"/>
                </a:cubicBezTo>
                <a:cubicBezTo>
                  <a:pt x="9715" y="11908"/>
                  <a:pt x="9465" y="11558"/>
                  <a:pt x="9280" y="11174"/>
                </a:cubicBezTo>
                <a:cubicBezTo>
                  <a:pt x="9502" y="11015"/>
                  <a:pt x="9761" y="10937"/>
                  <a:pt x="10018" y="10937"/>
                </a:cubicBezTo>
                <a:cubicBezTo>
                  <a:pt x="10346" y="10937"/>
                  <a:pt x="10672" y="11064"/>
                  <a:pt x="10918" y="11310"/>
                </a:cubicBezTo>
                <a:cubicBezTo>
                  <a:pt x="11414" y="11806"/>
                  <a:pt x="12066" y="12055"/>
                  <a:pt x="12719" y="12055"/>
                </a:cubicBezTo>
                <a:cubicBezTo>
                  <a:pt x="13371" y="12055"/>
                  <a:pt x="14023" y="11806"/>
                  <a:pt x="14520" y="11310"/>
                </a:cubicBezTo>
                <a:lnTo>
                  <a:pt x="18936" y="6893"/>
                </a:lnTo>
                <a:cubicBezTo>
                  <a:pt x="19920" y="5897"/>
                  <a:pt x="19915" y="4293"/>
                  <a:pt x="18925" y="3303"/>
                </a:cubicBezTo>
                <a:cubicBezTo>
                  <a:pt x="18428" y="2806"/>
                  <a:pt x="17777" y="2558"/>
                  <a:pt x="17125" y="2558"/>
                </a:cubicBezTo>
                <a:cubicBezTo>
                  <a:pt x="16478" y="2558"/>
                  <a:pt x="15831" y="2802"/>
                  <a:pt x="15335" y="3293"/>
                </a:cubicBezTo>
                <a:lnTo>
                  <a:pt x="11338" y="7289"/>
                </a:lnTo>
                <a:cubicBezTo>
                  <a:pt x="10905" y="7175"/>
                  <a:pt x="10460" y="7117"/>
                  <a:pt x="10013" y="7117"/>
                </a:cubicBezTo>
                <a:cubicBezTo>
                  <a:pt x="9920" y="7117"/>
                  <a:pt x="9827" y="7120"/>
                  <a:pt x="9734" y="7125"/>
                </a:cubicBezTo>
                <a:cubicBezTo>
                  <a:pt x="9823" y="7015"/>
                  <a:pt x="9918" y="6909"/>
                  <a:pt x="10018" y="6809"/>
                </a:cubicBezTo>
                <a:lnTo>
                  <a:pt x="14434" y="2393"/>
                </a:lnTo>
                <a:cubicBezTo>
                  <a:pt x="15181" y="1646"/>
                  <a:pt x="16158" y="1273"/>
                  <a:pt x="17135" y="1273"/>
                </a:cubicBezTo>
                <a:close/>
                <a:moveTo>
                  <a:pt x="8330" y="12098"/>
                </a:moveTo>
                <a:cubicBezTo>
                  <a:pt x="8548" y="12467"/>
                  <a:pt x="8813" y="12808"/>
                  <a:pt x="9117" y="13111"/>
                </a:cubicBezTo>
                <a:cubicBezTo>
                  <a:pt x="9422" y="13414"/>
                  <a:pt x="9762" y="13679"/>
                  <a:pt x="10131" y="13899"/>
                </a:cubicBezTo>
                <a:lnTo>
                  <a:pt x="6492" y="17537"/>
                </a:lnTo>
                <a:cubicBezTo>
                  <a:pt x="6246" y="17769"/>
                  <a:pt x="5932" y="17885"/>
                  <a:pt x="5618" y="17885"/>
                </a:cubicBezTo>
                <a:cubicBezTo>
                  <a:pt x="5291" y="17885"/>
                  <a:pt x="4966" y="17760"/>
                  <a:pt x="4717" y="17511"/>
                </a:cubicBezTo>
                <a:cubicBezTo>
                  <a:pt x="4229" y="17024"/>
                  <a:pt x="4219" y="16238"/>
                  <a:pt x="4691" y="15737"/>
                </a:cubicBezTo>
                <a:lnTo>
                  <a:pt x="8330" y="12098"/>
                </a:lnTo>
                <a:close/>
                <a:moveTo>
                  <a:pt x="10018" y="8394"/>
                </a:moveTo>
                <a:cubicBezTo>
                  <a:pt x="10996" y="8394"/>
                  <a:pt x="11973" y="8766"/>
                  <a:pt x="12718" y="9511"/>
                </a:cubicBezTo>
                <a:cubicBezTo>
                  <a:pt x="13021" y="9812"/>
                  <a:pt x="13271" y="10162"/>
                  <a:pt x="13457" y="10547"/>
                </a:cubicBezTo>
                <a:cubicBezTo>
                  <a:pt x="13235" y="10705"/>
                  <a:pt x="12976" y="10783"/>
                  <a:pt x="12719" y="10783"/>
                </a:cubicBezTo>
                <a:cubicBezTo>
                  <a:pt x="12391" y="10783"/>
                  <a:pt x="12065" y="10657"/>
                  <a:pt x="11818" y="10410"/>
                </a:cubicBezTo>
                <a:cubicBezTo>
                  <a:pt x="11322" y="9914"/>
                  <a:pt x="10670" y="9666"/>
                  <a:pt x="10018" y="9666"/>
                </a:cubicBezTo>
                <a:cubicBezTo>
                  <a:pt x="9366" y="9666"/>
                  <a:pt x="8714" y="9914"/>
                  <a:pt x="8217" y="10410"/>
                </a:cubicBezTo>
                <a:lnTo>
                  <a:pt x="3791" y="14837"/>
                </a:lnTo>
                <a:cubicBezTo>
                  <a:pt x="2797" y="15831"/>
                  <a:pt x="2797" y="17442"/>
                  <a:pt x="3791" y="18437"/>
                </a:cubicBezTo>
                <a:cubicBezTo>
                  <a:pt x="4289" y="18934"/>
                  <a:pt x="4940" y="19183"/>
                  <a:pt x="5592" y="19183"/>
                </a:cubicBezTo>
                <a:cubicBezTo>
                  <a:pt x="6243" y="19183"/>
                  <a:pt x="6895" y="18934"/>
                  <a:pt x="7392" y="18437"/>
                </a:cubicBezTo>
                <a:lnTo>
                  <a:pt x="11399" y="14431"/>
                </a:lnTo>
                <a:cubicBezTo>
                  <a:pt x="11828" y="14545"/>
                  <a:pt x="12272" y="14603"/>
                  <a:pt x="12716" y="14603"/>
                </a:cubicBezTo>
                <a:cubicBezTo>
                  <a:pt x="12812" y="14603"/>
                  <a:pt x="12908" y="14600"/>
                  <a:pt x="13004" y="14595"/>
                </a:cubicBezTo>
                <a:lnTo>
                  <a:pt x="13004" y="14595"/>
                </a:lnTo>
                <a:cubicBezTo>
                  <a:pt x="12915" y="14706"/>
                  <a:pt x="12820" y="14812"/>
                  <a:pt x="12719" y="14912"/>
                </a:cubicBezTo>
                <a:lnTo>
                  <a:pt x="12718" y="14912"/>
                </a:lnTo>
                <a:lnTo>
                  <a:pt x="8293" y="19337"/>
                </a:lnTo>
                <a:cubicBezTo>
                  <a:pt x="7546" y="20084"/>
                  <a:pt x="6569" y="20457"/>
                  <a:pt x="5591" y="20457"/>
                </a:cubicBezTo>
                <a:cubicBezTo>
                  <a:pt x="4614" y="20457"/>
                  <a:pt x="3637" y="20084"/>
                  <a:pt x="2891" y="19337"/>
                </a:cubicBezTo>
                <a:cubicBezTo>
                  <a:pt x="1399" y="17844"/>
                  <a:pt x="1399" y="15430"/>
                  <a:pt x="2891" y="13936"/>
                </a:cubicBezTo>
                <a:lnTo>
                  <a:pt x="7318" y="9511"/>
                </a:lnTo>
                <a:cubicBezTo>
                  <a:pt x="8062" y="8766"/>
                  <a:pt x="9040" y="8394"/>
                  <a:pt x="10018" y="8394"/>
                </a:cubicBezTo>
                <a:close/>
                <a:moveTo>
                  <a:pt x="17135" y="0"/>
                </a:moveTo>
                <a:cubicBezTo>
                  <a:pt x="15832" y="0"/>
                  <a:pt x="14529" y="498"/>
                  <a:pt x="13534" y="1493"/>
                </a:cubicBezTo>
                <a:lnTo>
                  <a:pt x="9117" y="5909"/>
                </a:lnTo>
                <a:cubicBezTo>
                  <a:pt x="8654" y="6371"/>
                  <a:pt x="8285" y="6917"/>
                  <a:pt x="8031" y="7520"/>
                </a:cubicBezTo>
                <a:cubicBezTo>
                  <a:pt x="7427" y="7776"/>
                  <a:pt x="6880" y="8146"/>
                  <a:pt x="6418" y="8610"/>
                </a:cubicBezTo>
                <a:lnTo>
                  <a:pt x="1992" y="13036"/>
                </a:lnTo>
                <a:cubicBezTo>
                  <a:pt x="1" y="15026"/>
                  <a:pt x="0" y="18248"/>
                  <a:pt x="1992" y="20238"/>
                </a:cubicBezTo>
                <a:cubicBezTo>
                  <a:pt x="2987" y="21233"/>
                  <a:pt x="4289" y="21731"/>
                  <a:pt x="5592" y="21731"/>
                </a:cubicBezTo>
                <a:cubicBezTo>
                  <a:pt x="6895" y="21731"/>
                  <a:pt x="8198" y="21233"/>
                  <a:pt x="9193" y="20238"/>
                </a:cubicBezTo>
                <a:lnTo>
                  <a:pt x="13619" y="15812"/>
                </a:lnTo>
                <a:cubicBezTo>
                  <a:pt x="14082" y="15350"/>
                  <a:pt x="14451" y="14804"/>
                  <a:pt x="14707" y="14202"/>
                </a:cubicBezTo>
                <a:cubicBezTo>
                  <a:pt x="15310" y="13945"/>
                  <a:pt x="15858" y="13574"/>
                  <a:pt x="16320" y="13111"/>
                </a:cubicBezTo>
                <a:lnTo>
                  <a:pt x="20737" y="8696"/>
                </a:lnTo>
                <a:cubicBezTo>
                  <a:pt x="22727" y="6705"/>
                  <a:pt x="22727" y="3483"/>
                  <a:pt x="20737" y="1493"/>
                </a:cubicBezTo>
                <a:cubicBezTo>
                  <a:pt x="19741" y="498"/>
                  <a:pt x="18438" y="0"/>
                  <a:pt x="17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72" name="Google Shape;10172;p23"/>
          <p:cNvGrpSpPr/>
          <p:nvPr/>
        </p:nvGrpSpPr>
        <p:grpSpPr>
          <a:xfrm>
            <a:off x="5560887" y="3956032"/>
            <a:ext cx="263162" cy="345510"/>
            <a:chOff x="596212" y="2293584"/>
            <a:chExt cx="268150" cy="352058"/>
          </a:xfrm>
        </p:grpSpPr>
        <p:sp>
          <p:nvSpPr>
            <p:cNvPr id="10173" name="Google Shape;10173;p23"/>
            <p:cNvSpPr/>
            <p:nvPr/>
          </p:nvSpPr>
          <p:spPr>
            <a:xfrm>
              <a:off x="596212" y="2293584"/>
              <a:ext cx="268150" cy="352058"/>
            </a:xfrm>
            <a:custGeom>
              <a:avLst/>
              <a:gdLst/>
              <a:ahLst/>
              <a:cxnLst/>
              <a:rect l="l" t="t" r="r" b="b"/>
              <a:pathLst>
                <a:path w="16555" h="21732" extrusionOk="0">
                  <a:moveTo>
                    <a:pt x="5094" y="16638"/>
                  </a:moveTo>
                  <a:lnTo>
                    <a:pt x="5094" y="19557"/>
                  </a:lnTo>
                  <a:lnTo>
                    <a:pt x="2174" y="16638"/>
                  </a:lnTo>
                  <a:close/>
                  <a:moveTo>
                    <a:pt x="15280" y="1274"/>
                  </a:moveTo>
                  <a:lnTo>
                    <a:pt x="15280" y="20458"/>
                  </a:lnTo>
                  <a:lnTo>
                    <a:pt x="6366" y="20458"/>
                  </a:lnTo>
                  <a:lnTo>
                    <a:pt x="6366" y="16002"/>
                  </a:lnTo>
                  <a:cubicBezTo>
                    <a:pt x="6366" y="15650"/>
                    <a:pt x="6082" y="15364"/>
                    <a:pt x="5730" y="15364"/>
                  </a:cubicBezTo>
                  <a:lnTo>
                    <a:pt x="1273" y="15364"/>
                  </a:lnTo>
                  <a:lnTo>
                    <a:pt x="1273" y="1274"/>
                  </a:lnTo>
                  <a:close/>
                  <a:moveTo>
                    <a:pt x="637" y="1"/>
                  </a:moveTo>
                  <a:cubicBezTo>
                    <a:pt x="285" y="1"/>
                    <a:pt x="0" y="285"/>
                    <a:pt x="0" y="637"/>
                  </a:cubicBezTo>
                  <a:lnTo>
                    <a:pt x="0" y="16002"/>
                  </a:lnTo>
                  <a:cubicBezTo>
                    <a:pt x="0" y="16170"/>
                    <a:pt x="68" y="16331"/>
                    <a:pt x="187" y="16452"/>
                  </a:cubicBezTo>
                  <a:lnTo>
                    <a:pt x="5280" y="21545"/>
                  </a:lnTo>
                  <a:cubicBezTo>
                    <a:pt x="5399" y="21664"/>
                    <a:pt x="5561" y="21731"/>
                    <a:pt x="5730" y="21731"/>
                  </a:cubicBezTo>
                  <a:lnTo>
                    <a:pt x="15918" y="21731"/>
                  </a:lnTo>
                  <a:cubicBezTo>
                    <a:pt x="16268" y="21731"/>
                    <a:pt x="16554" y="21447"/>
                    <a:pt x="16554" y="21095"/>
                  </a:cubicBezTo>
                  <a:lnTo>
                    <a:pt x="16554" y="637"/>
                  </a:lnTo>
                  <a:cubicBezTo>
                    <a:pt x="16554" y="285"/>
                    <a:pt x="16268" y="1"/>
                    <a:pt x="159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4" name="Google Shape;10174;p23"/>
            <p:cNvSpPr/>
            <p:nvPr/>
          </p:nvSpPr>
          <p:spPr>
            <a:xfrm>
              <a:off x="637451" y="2355452"/>
              <a:ext cx="185640" cy="145784"/>
            </a:xfrm>
            <a:custGeom>
              <a:avLst/>
              <a:gdLst/>
              <a:ahLst/>
              <a:cxnLst/>
              <a:rect l="l" t="t" r="r" b="b"/>
              <a:pathLst>
                <a:path w="11461" h="8999" extrusionOk="0">
                  <a:moveTo>
                    <a:pt x="8914" y="3490"/>
                  </a:moveTo>
                  <a:lnTo>
                    <a:pt x="10188" y="4763"/>
                  </a:lnTo>
                  <a:lnTo>
                    <a:pt x="10188" y="7726"/>
                  </a:lnTo>
                  <a:lnTo>
                    <a:pt x="1275" y="7726"/>
                  </a:lnTo>
                  <a:lnTo>
                    <a:pt x="1275" y="7310"/>
                  </a:lnTo>
                  <a:lnTo>
                    <a:pt x="3184" y="5400"/>
                  </a:lnTo>
                  <a:lnTo>
                    <a:pt x="4644" y="6859"/>
                  </a:lnTo>
                  <a:cubicBezTo>
                    <a:pt x="4768" y="6984"/>
                    <a:pt x="4931" y="7046"/>
                    <a:pt x="5094" y="7046"/>
                  </a:cubicBezTo>
                  <a:cubicBezTo>
                    <a:pt x="5257" y="7046"/>
                    <a:pt x="5420" y="6984"/>
                    <a:pt x="5545" y="6859"/>
                  </a:cubicBezTo>
                  <a:lnTo>
                    <a:pt x="8914" y="3490"/>
                  </a:lnTo>
                  <a:close/>
                  <a:moveTo>
                    <a:pt x="638" y="1"/>
                  </a:moveTo>
                  <a:cubicBezTo>
                    <a:pt x="286" y="1"/>
                    <a:pt x="0" y="287"/>
                    <a:pt x="0" y="637"/>
                  </a:cubicBezTo>
                  <a:lnTo>
                    <a:pt x="0" y="8362"/>
                  </a:lnTo>
                  <a:cubicBezTo>
                    <a:pt x="0" y="8714"/>
                    <a:pt x="286" y="8999"/>
                    <a:pt x="637" y="8999"/>
                  </a:cubicBezTo>
                  <a:lnTo>
                    <a:pt x="10824" y="8999"/>
                  </a:lnTo>
                  <a:cubicBezTo>
                    <a:pt x="11175" y="8999"/>
                    <a:pt x="11461" y="8714"/>
                    <a:pt x="11461" y="8362"/>
                  </a:cubicBezTo>
                  <a:lnTo>
                    <a:pt x="11461" y="4500"/>
                  </a:lnTo>
                  <a:cubicBezTo>
                    <a:pt x="11461" y="4332"/>
                    <a:pt x="11393" y="4169"/>
                    <a:pt x="11274" y="4050"/>
                  </a:cubicBezTo>
                  <a:lnTo>
                    <a:pt x="9364" y="2140"/>
                  </a:lnTo>
                  <a:cubicBezTo>
                    <a:pt x="9239" y="2016"/>
                    <a:pt x="9076" y="1954"/>
                    <a:pt x="8914" y="1954"/>
                  </a:cubicBezTo>
                  <a:cubicBezTo>
                    <a:pt x="8751" y="1954"/>
                    <a:pt x="8588" y="2016"/>
                    <a:pt x="8464" y="2140"/>
                  </a:cubicBezTo>
                  <a:lnTo>
                    <a:pt x="5093" y="5509"/>
                  </a:lnTo>
                  <a:lnTo>
                    <a:pt x="3634" y="4050"/>
                  </a:lnTo>
                  <a:cubicBezTo>
                    <a:pt x="3510" y="3926"/>
                    <a:pt x="3347" y="3863"/>
                    <a:pt x="3184" y="3863"/>
                  </a:cubicBezTo>
                  <a:cubicBezTo>
                    <a:pt x="3021" y="3863"/>
                    <a:pt x="2858" y="3926"/>
                    <a:pt x="2734" y="4050"/>
                  </a:cubicBezTo>
                  <a:lnTo>
                    <a:pt x="1275" y="5509"/>
                  </a:lnTo>
                  <a:lnTo>
                    <a:pt x="1275" y="637"/>
                  </a:lnTo>
                  <a:cubicBezTo>
                    <a:pt x="1275" y="287"/>
                    <a:pt x="989" y="1"/>
                    <a:pt x="6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5" name="Google Shape;10175;p23"/>
            <p:cNvSpPr/>
            <p:nvPr/>
          </p:nvSpPr>
          <p:spPr>
            <a:xfrm>
              <a:off x="719945" y="2521842"/>
              <a:ext cx="82510" cy="20671"/>
            </a:xfrm>
            <a:custGeom>
              <a:avLst/>
              <a:gdLst/>
              <a:ahLst/>
              <a:cxnLst/>
              <a:rect l="l" t="t" r="r" b="b"/>
              <a:pathLst>
                <a:path w="5094" h="1276" extrusionOk="0">
                  <a:moveTo>
                    <a:pt x="638" y="1"/>
                  </a:moveTo>
                  <a:cubicBezTo>
                    <a:pt x="286" y="1"/>
                    <a:pt x="0" y="287"/>
                    <a:pt x="0" y="639"/>
                  </a:cubicBezTo>
                  <a:cubicBezTo>
                    <a:pt x="0" y="989"/>
                    <a:pt x="286" y="1275"/>
                    <a:pt x="638" y="1275"/>
                  </a:cubicBezTo>
                  <a:lnTo>
                    <a:pt x="4457" y="1275"/>
                  </a:lnTo>
                  <a:cubicBezTo>
                    <a:pt x="4809" y="1275"/>
                    <a:pt x="5094" y="989"/>
                    <a:pt x="5094" y="639"/>
                  </a:cubicBezTo>
                  <a:cubicBezTo>
                    <a:pt x="5094" y="287"/>
                    <a:pt x="4809" y="1"/>
                    <a:pt x="4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6" name="Google Shape;10176;p23"/>
            <p:cNvSpPr/>
            <p:nvPr/>
          </p:nvSpPr>
          <p:spPr>
            <a:xfrm>
              <a:off x="719945" y="2563120"/>
              <a:ext cx="82510" cy="20639"/>
            </a:xfrm>
            <a:custGeom>
              <a:avLst/>
              <a:gdLst/>
              <a:ahLst/>
              <a:cxnLst/>
              <a:rect l="l" t="t" r="r" b="b"/>
              <a:pathLst>
                <a:path w="5094" h="1274" extrusionOk="0">
                  <a:moveTo>
                    <a:pt x="638" y="0"/>
                  </a:moveTo>
                  <a:cubicBezTo>
                    <a:pt x="286" y="0"/>
                    <a:pt x="0" y="285"/>
                    <a:pt x="0" y="637"/>
                  </a:cubicBezTo>
                  <a:cubicBezTo>
                    <a:pt x="0" y="989"/>
                    <a:pt x="286" y="1273"/>
                    <a:pt x="638" y="1273"/>
                  </a:cubicBezTo>
                  <a:lnTo>
                    <a:pt x="4457" y="1273"/>
                  </a:lnTo>
                  <a:cubicBezTo>
                    <a:pt x="4809" y="1273"/>
                    <a:pt x="5094" y="989"/>
                    <a:pt x="5094" y="637"/>
                  </a:cubicBezTo>
                  <a:cubicBezTo>
                    <a:pt x="5094" y="285"/>
                    <a:pt x="4809" y="0"/>
                    <a:pt x="4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7" name="Google Shape;10177;p23"/>
            <p:cNvSpPr/>
            <p:nvPr/>
          </p:nvSpPr>
          <p:spPr>
            <a:xfrm>
              <a:off x="719945" y="2334830"/>
              <a:ext cx="82510" cy="20639"/>
            </a:xfrm>
            <a:custGeom>
              <a:avLst/>
              <a:gdLst/>
              <a:ahLst/>
              <a:cxnLst/>
              <a:rect l="l" t="t" r="r" b="b"/>
              <a:pathLst>
                <a:path w="5094" h="1274" extrusionOk="0">
                  <a:moveTo>
                    <a:pt x="638" y="1"/>
                  </a:moveTo>
                  <a:cubicBezTo>
                    <a:pt x="286" y="1"/>
                    <a:pt x="0" y="285"/>
                    <a:pt x="0" y="637"/>
                  </a:cubicBezTo>
                  <a:cubicBezTo>
                    <a:pt x="0" y="989"/>
                    <a:pt x="286" y="1274"/>
                    <a:pt x="638" y="1274"/>
                  </a:cubicBezTo>
                  <a:lnTo>
                    <a:pt x="4457" y="1274"/>
                  </a:lnTo>
                  <a:cubicBezTo>
                    <a:pt x="4809" y="1274"/>
                    <a:pt x="5094" y="989"/>
                    <a:pt x="5094" y="637"/>
                  </a:cubicBezTo>
                  <a:cubicBezTo>
                    <a:pt x="5094" y="285"/>
                    <a:pt x="4809" y="1"/>
                    <a:pt x="4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8" name="Google Shape;10178;p23"/>
          <p:cNvGrpSpPr/>
          <p:nvPr/>
        </p:nvGrpSpPr>
        <p:grpSpPr>
          <a:xfrm>
            <a:off x="6269472" y="3997193"/>
            <a:ext cx="345457" cy="263187"/>
            <a:chOff x="986637" y="2327297"/>
            <a:chExt cx="352004" cy="268175"/>
          </a:xfrm>
        </p:grpSpPr>
        <p:sp>
          <p:nvSpPr>
            <p:cNvPr id="10179" name="Google Shape;10179;p23"/>
            <p:cNvSpPr/>
            <p:nvPr/>
          </p:nvSpPr>
          <p:spPr>
            <a:xfrm>
              <a:off x="1069130" y="2471671"/>
              <a:ext cx="125142" cy="61900"/>
            </a:xfrm>
            <a:custGeom>
              <a:avLst/>
              <a:gdLst/>
              <a:ahLst/>
              <a:cxnLst/>
              <a:rect l="l" t="t" r="r" b="b"/>
              <a:pathLst>
                <a:path w="7726" h="3821" extrusionOk="0">
                  <a:moveTo>
                    <a:pt x="6452" y="1273"/>
                  </a:moveTo>
                  <a:lnTo>
                    <a:pt x="6452" y="2547"/>
                  </a:lnTo>
                  <a:lnTo>
                    <a:pt x="1275" y="2547"/>
                  </a:lnTo>
                  <a:lnTo>
                    <a:pt x="1275" y="1273"/>
                  </a:lnTo>
                  <a:close/>
                  <a:moveTo>
                    <a:pt x="639" y="0"/>
                  </a:moveTo>
                  <a:cubicBezTo>
                    <a:pt x="287" y="0"/>
                    <a:pt x="1" y="285"/>
                    <a:pt x="1" y="637"/>
                  </a:cubicBezTo>
                  <a:lnTo>
                    <a:pt x="1" y="3184"/>
                  </a:lnTo>
                  <a:cubicBezTo>
                    <a:pt x="1" y="3536"/>
                    <a:pt x="287" y="3820"/>
                    <a:pt x="639" y="3820"/>
                  </a:cubicBezTo>
                  <a:lnTo>
                    <a:pt x="7089" y="3820"/>
                  </a:lnTo>
                  <a:cubicBezTo>
                    <a:pt x="7440" y="3820"/>
                    <a:pt x="7726" y="3536"/>
                    <a:pt x="7726" y="3184"/>
                  </a:cubicBezTo>
                  <a:lnTo>
                    <a:pt x="7726" y="637"/>
                  </a:lnTo>
                  <a:cubicBezTo>
                    <a:pt x="7726" y="285"/>
                    <a:pt x="7440" y="0"/>
                    <a:pt x="70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0" name="Google Shape;10180;p23"/>
            <p:cNvSpPr/>
            <p:nvPr/>
          </p:nvSpPr>
          <p:spPr>
            <a:xfrm>
              <a:off x="986637" y="2327297"/>
              <a:ext cx="352004" cy="268175"/>
            </a:xfrm>
            <a:custGeom>
              <a:avLst/>
              <a:gdLst/>
              <a:ahLst/>
              <a:cxnLst/>
              <a:rect l="l" t="t" r="r" b="b"/>
              <a:pathLst>
                <a:path w="21732" h="16554" extrusionOk="0">
                  <a:moveTo>
                    <a:pt x="19822" y="1274"/>
                  </a:moveTo>
                  <a:cubicBezTo>
                    <a:pt x="20080" y="1274"/>
                    <a:pt x="20311" y="1429"/>
                    <a:pt x="20409" y="1667"/>
                  </a:cubicBezTo>
                  <a:cubicBezTo>
                    <a:pt x="20508" y="1904"/>
                    <a:pt x="20454" y="2178"/>
                    <a:pt x="20272" y="2361"/>
                  </a:cubicBezTo>
                  <a:cubicBezTo>
                    <a:pt x="20150" y="2482"/>
                    <a:pt x="19987" y="2547"/>
                    <a:pt x="19822" y="2547"/>
                  </a:cubicBezTo>
                  <a:cubicBezTo>
                    <a:pt x="19740" y="2547"/>
                    <a:pt x="19657" y="2531"/>
                    <a:pt x="19578" y="2498"/>
                  </a:cubicBezTo>
                  <a:cubicBezTo>
                    <a:pt x="19340" y="2400"/>
                    <a:pt x="19185" y="2168"/>
                    <a:pt x="19185" y="1911"/>
                  </a:cubicBezTo>
                  <a:cubicBezTo>
                    <a:pt x="19185" y="1559"/>
                    <a:pt x="19470" y="1274"/>
                    <a:pt x="19822" y="1274"/>
                  </a:cubicBezTo>
                  <a:close/>
                  <a:moveTo>
                    <a:pt x="11546" y="2547"/>
                  </a:moveTo>
                  <a:lnTo>
                    <a:pt x="11546" y="5095"/>
                  </a:lnTo>
                  <a:lnTo>
                    <a:pt x="4374" y="5095"/>
                  </a:lnTo>
                  <a:lnTo>
                    <a:pt x="6072" y="2547"/>
                  </a:lnTo>
                  <a:close/>
                  <a:moveTo>
                    <a:pt x="16638" y="8913"/>
                  </a:moveTo>
                  <a:lnTo>
                    <a:pt x="16638" y="12734"/>
                  </a:lnTo>
                  <a:lnTo>
                    <a:pt x="15365" y="12734"/>
                  </a:lnTo>
                  <a:lnTo>
                    <a:pt x="15365" y="8913"/>
                  </a:lnTo>
                  <a:close/>
                  <a:moveTo>
                    <a:pt x="20458" y="6921"/>
                  </a:moveTo>
                  <a:lnTo>
                    <a:pt x="20458" y="14728"/>
                  </a:lnTo>
                  <a:lnTo>
                    <a:pt x="17912" y="13030"/>
                  </a:lnTo>
                  <a:lnTo>
                    <a:pt x="17912" y="8618"/>
                  </a:lnTo>
                  <a:lnTo>
                    <a:pt x="20458" y="6921"/>
                  </a:lnTo>
                  <a:close/>
                  <a:moveTo>
                    <a:pt x="1275" y="6366"/>
                  </a:moveTo>
                  <a:lnTo>
                    <a:pt x="14092" y="6368"/>
                  </a:lnTo>
                  <a:lnTo>
                    <a:pt x="14092" y="15280"/>
                  </a:lnTo>
                  <a:lnTo>
                    <a:pt x="1275" y="15280"/>
                  </a:lnTo>
                  <a:lnTo>
                    <a:pt x="1275" y="6366"/>
                  </a:lnTo>
                  <a:close/>
                  <a:moveTo>
                    <a:pt x="19821" y="0"/>
                  </a:moveTo>
                  <a:cubicBezTo>
                    <a:pt x="19024" y="0"/>
                    <a:pt x="18295" y="501"/>
                    <a:pt x="18021" y="1274"/>
                  </a:cubicBezTo>
                  <a:lnTo>
                    <a:pt x="16001" y="1274"/>
                  </a:lnTo>
                  <a:cubicBezTo>
                    <a:pt x="15833" y="1274"/>
                    <a:pt x="15671" y="1340"/>
                    <a:pt x="15551" y="1461"/>
                  </a:cubicBezTo>
                  <a:lnTo>
                    <a:pt x="12819" y="4193"/>
                  </a:lnTo>
                  <a:lnTo>
                    <a:pt x="12819" y="1911"/>
                  </a:lnTo>
                  <a:cubicBezTo>
                    <a:pt x="12819" y="1559"/>
                    <a:pt x="12533" y="1274"/>
                    <a:pt x="12182" y="1274"/>
                  </a:cubicBezTo>
                  <a:lnTo>
                    <a:pt x="5732" y="1274"/>
                  </a:lnTo>
                  <a:cubicBezTo>
                    <a:pt x="5519" y="1274"/>
                    <a:pt x="5320" y="1380"/>
                    <a:pt x="5202" y="1558"/>
                  </a:cubicBezTo>
                  <a:lnTo>
                    <a:pt x="2844" y="5093"/>
                  </a:lnTo>
                  <a:lnTo>
                    <a:pt x="638" y="5093"/>
                  </a:lnTo>
                  <a:cubicBezTo>
                    <a:pt x="286" y="5093"/>
                    <a:pt x="1" y="5378"/>
                    <a:pt x="2" y="5730"/>
                  </a:cubicBezTo>
                  <a:lnTo>
                    <a:pt x="2" y="15916"/>
                  </a:lnTo>
                  <a:cubicBezTo>
                    <a:pt x="1" y="16267"/>
                    <a:pt x="286" y="16553"/>
                    <a:pt x="638" y="16553"/>
                  </a:cubicBezTo>
                  <a:lnTo>
                    <a:pt x="14728" y="16553"/>
                  </a:lnTo>
                  <a:cubicBezTo>
                    <a:pt x="15080" y="16553"/>
                    <a:pt x="15365" y="16267"/>
                    <a:pt x="15365" y="15916"/>
                  </a:cubicBezTo>
                  <a:lnTo>
                    <a:pt x="15365" y="14005"/>
                  </a:lnTo>
                  <a:lnTo>
                    <a:pt x="17082" y="14005"/>
                  </a:lnTo>
                  <a:lnTo>
                    <a:pt x="20741" y="16445"/>
                  </a:lnTo>
                  <a:cubicBezTo>
                    <a:pt x="20853" y="16520"/>
                    <a:pt x="20974" y="16553"/>
                    <a:pt x="21093" y="16553"/>
                  </a:cubicBezTo>
                  <a:cubicBezTo>
                    <a:pt x="21424" y="16553"/>
                    <a:pt x="21731" y="16290"/>
                    <a:pt x="21731" y="15916"/>
                  </a:cubicBezTo>
                  <a:lnTo>
                    <a:pt x="21731" y="5730"/>
                  </a:lnTo>
                  <a:cubicBezTo>
                    <a:pt x="21731" y="5355"/>
                    <a:pt x="21424" y="5092"/>
                    <a:pt x="21093" y="5092"/>
                  </a:cubicBezTo>
                  <a:cubicBezTo>
                    <a:pt x="20974" y="5092"/>
                    <a:pt x="20853" y="5126"/>
                    <a:pt x="20741" y="5200"/>
                  </a:cubicBezTo>
                  <a:lnTo>
                    <a:pt x="17082" y="7640"/>
                  </a:lnTo>
                  <a:lnTo>
                    <a:pt x="15365" y="7640"/>
                  </a:lnTo>
                  <a:lnTo>
                    <a:pt x="15365" y="5730"/>
                  </a:lnTo>
                  <a:cubicBezTo>
                    <a:pt x="15365" y="5378"/>
                    <a:pt x="15080" y="5093"/>
                    <a:pt x="14728" y="5093"/>
                  </a:cubicBezTo>
                  <a:lnTo>
                    <a:pt x="13720" y="5093"/>
                  </a:lnTo>
                  <a:lnTo>
                    <a:pt x="16266" y="2546"/>
                  </a:lnTo>
                  <a:lnTo>
                    <a:pt x="18021" y="2547"/>
                  </a:lnTo>
                  <a:cubicBezTo>
                    <a:pt x="18295" y="3320"/>
                    <a:pt x="19024" y="3820"/>
                    <a:pt x="19820" y="3820"/>
                  </a:cubicBezTo>
                  <a:cubicBezTo>
                    <a:pt x="19927" y="3820"/>
                    <a:pt x="20036" y="3811"/>
                    <a:pt x="20144" y="3792"/>
                  </a:cubicBezTo>
                  <a:cubicBezTo>
                    <a:pt x="21062" y="3635"/>
                    <a:pt x="21731" y="2841"/>
                    <a:pt x="21731" y="1911"/>
                  </a:cubicBezTo>
                  <a:cubicBezTo>
                    <a:pt x="21731" y="981"/>
                    <a:pt x="21062" y="185"/>
                    <a:pt x="20144" y="28"/>
                  </a:cubicBezTo>
                  <a:cubicBezTo>
                    <a:pt x="20036" y="9"/>
                    <a:pt x="19928" y="0"/>
                    <a:pt x="198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1" name="Google Shape;10181;p23"/>
            <p:cNvSpPr/>
            <p:nvPr/>
          </p:nvSpPr>
          <p:spPr>
            <a:xfrm>
              <a:off x="1027082" y="2512932"/>
              <a:ext cx="21478" cy="20639"/>
            </a:xfrm>
            <a:custGeom>
              <a:avLst/>
              <a:gdLst/>
              <a:ahLst/>
              <a:cxnLst/>
              <a:rect l="l" t="t" r="r" b="b"/>
              <a:pathLst>
                <a:path w="1326" h="1274" extrusionOk="0">
                  <a:moveTo>
                    <a:pt x="687" y="0"/>
                  </a:moveTo>
                  <a:cubicBezTo>
                    <a:pt x="431" y="0"/>
                    <a:pt x="198" y="155"/>
                    <a:pt x="100" y="393"/>
                  </a:cubicBezTo>
                  <a:cubicBezTo>
                    <a:pt x="1" y="632"/>
                    <a:pt x="56" y="905"/>
                    <a:pt x="237" y="1087"/>
                  </a:cubicBezTo>
                  <a:cubicBezTo>
                    <a:pt x="359" y="1209"/>
                    <a:pt x="522" y="1273"/>
                    <a:pt x="687" y="1273"/>
                  </a:cubicBezTo>
                  <a:cubicBezTo>
                    <a:pt x="769" y="1273"/>
                    <a:pt x="852" y="1257"/>
                    <a:pt x="931" y="1224"/>
                  </a:cubicBezTo>
                  <a:cubicBezTo>
                    <a:pt x="1169" y="1126"/>
                    <a:pt x="1325" y="895"/>
                    <a:pt x="1325" y="637"/>
                  </a:cubicBezTo>
                  <a:cubicBezTo>
                    <a:pt x="1325"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2" name="Google Shape;10182;p23"/>
            <p:cNvSpPr/>
            <p:nvPr/>
          </p:nvSpPr>
          <p:spPr>
            <a:xfrm>
              <a:off x="1027082" y="2471687"/>
              <a:ext cx="21478" cy="20639"/>
            </a:xfrm>
            <a:custGeom>
              <a:avLst/>
              <a:gdLst/>
              <a:ahLst/>
              <a:cxnLst/>
              <a:rect l="l" t="t" r="r" b="b"/>
              <a:pathLst>
                <a:path w="1326" h="1274" extrusionOk="0">
                  <a:moveTo>
                    <a:pt x="690" y="0"/>
                  </a:moveTo>
                  <a:cubicBezTo>
                    <a:pt x="689" y="0"/>
                    <a:pt x="688" y="0"/>
                    <a:pt x="687" y="0"/>
                  </a:cubicBezTo>
                  <a:cubicBezTo>
                    <a:pt x="431" y="0"/>
                    <a:pt x="198" y="155"/>
                    <a:pt x="100" y="393"/>
                  </a:cubicBezTo>
                  <a:cubicBezTo>
                    <a:pt x="1" y="630"/>
                    <a:pt x="56" y="904"/>
                    <a:pt x="237" y="1087"/>
                  </a:cubicBezTo>
                  <a:cubicBezTo>
                    <a:pt x="360" y="1208"/>
                    <a:pt x="523" y="1273"/>
                    <a:pt x="688" y="1273"/>
                  </a:cubicBezTo>
                  <a:cubicBezTo>
                    <a:pt x="770" y="1273"/>
                    <a:pt x="853" y="1257"/>
                    <a:pt x="931" y="1224"/>
                  </a:cubicBezTo>
                  <a:cubicBezTo>
                    <a:pt x="1169" y="1127"/>
                    <a:pt x="1325" y="894"/>
                    <a:pt x="1325" y="637"/>
                  </a:cubicBezTo>
                  <a:cubicBezTo>
                    <a:pt x="1325" y="286"/>
                    <a:pt x="1041" y="0"/>
                    <a:pt x="6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3" name="Google Shape;10183;p23"/>
          <p:cNvGrpSpPr/>
          <p:nvPr/>
        </p:nvGrpSpPr>
        <p:grpSpPr>
          <a:xfrm>
            <a:off x="7043210" y="3956040"/>
            <a:ext cx="323854" cy="345494"/>
            <a:chOff x="1436036" y="2276704"/>
            <a:chExt cx="329992" cy="352042"/>
          </a:xfrm>
        </p:grpSpPr>
        <p:sp>
          <p:nvSpPr>
            <p:cNvPr id="10184" name="Google Shape;10184;p23"/>
            <p:cNvSpPr/>
            <p:nvPr/>
          </p:nvSpPr>
          <p:spPr>
            <a:xfrm>
              <a:off x="1436036" y="2276704"/>
              <a:ext cx="329992" cy="352042"/>
            </a:xfrm>
            <a:custGeom>
              <a:avLst/>
              <a:gdLst/>
              <a:ahLst/>
              <a:cxnLst/>
              <a:rect l="l" t="t" r="r" b="b"/>
              <a:pathLst>
                <a:path w="20373" h="21731" extrusionOk="0">
                  <a:moveTo>
                    <a:pt x="14007" y="1273"/>
                  </a:moveTo>
                  <a:lnTo>
                    <a:pt x="14007" y="3863"/>
                  </a:lnTo>
                  <a:lnTo>
                    <a:pt x="6366" y="3863"/>
                  </a:lnTo>
                  <a:lnTo>
                    <a:pt x="6366" y="1273"/>
                  </a:lnTo>
                  <a:close/>
                  <a:moveTo>
                    <a:pt x="16884" y="5136"/>
                  </a:moveTo>
                  <a:lnTo>
                    <a:pt x="18412" y="7046"/>
                  </a:lnTo>
                  <a:lnTo>
                    <a:pt x="1963" y="7046"/>
                  </a:lnTo>
                  <a:lnTo>
                    <a:pt x="3490" y="5136"/>
                  </a:lnTo>
                  <a:close/>
                  <a:moveTo>
                    <a:pt x="19100" y="8319"/>
                  </a:moveTo>
                  <a:lnTo>
                    <a:pt x="19100" y="10229"/>
                  </a:lnTo>
                  <a:cubicBezTo>
                    <a:pt x="19100" y="10933"/>
                    <a:pt x="18530" y="11503"/>
                    <a:pt x="17827" y="11503"/>
                  </a:cubicBezTo>
                  <a:cubicBezTo>
                    <a:pt x="17123" y="11503"/>
                    <a:pt x="16553" y="10933"/>
                    <a:pt x="16553" y="10229"/>
                  </a:cubicBezTo>
                  <a:cubicBezTo>
                    <a:pt x="16553" y="9877"/>
                    <a:pt x="16268" y="9592"/>
                    <a:pt x="15916" y="9592"/>
                  </a:cubicBezTo>
                  <a:cubicBezTo>
                    <a:pt x="15564" y="9592"/>
                    <a:pt x="15280" y="9877"/>
                    <a:pt x="15280" y="10229"/>
                  </a:cubicBezTo>
                  <a:cubicBezTo>
                    <a:pt x="15298" y="10945"/>
                    <a:pt x="14723" y="11535"/>
                    <a:pt x="14007" y="11535"/>
                  </a:cubicBezTo>
                  <a:cubicBezTo>
                    <a:pt x="13291" y="11535"/>
                    <a:pt x="12715" y="10945"/>
                    <a:pt x="12734" y="10229"/>
                  </a:cubicBezTo>
                  <a:cubicBezTo>
                    <a:pt x="12734" y="9877"/>
                    <a:pt x="12448" y="9592"/>
                    <a:pt x="12096" y="9592"/>
                  </a:cubicBezTo>
                  <a:cubicBezTo>
                    <a:pt x="11744" y="9592"/>
                    <a:pt x="11460" y="9877"/>
                    <a:pt x="11460" y="10229"/>
                  </a:cubicBezTo>
                  <a:cubicBezTo>
                    <a:pt x="11460" y="10933"/>
                    <a:pt x="10889" y="11503"/>
                    <a:pt x="10187" y="11503"/>
                  </a:cubicBezTo>
                  <a:cubicBezTo>
                    <a:pt x="9483" y="11503"/>
                    <a:pt x="8912" y="10933"/>
                    <a:pt x="8912" y="10229"/>
                  </a:cubicBezTo>
                  <a:cubicBezTo>
                    <a:pt x="8912" y="9877"/>
                    <a:pt x="8628" y="9592"/>
                    <a:pt x="8276" y="9592"/>
                  </a:cubicBezTo>
                  <a:cubicBezTo>
                    <a:pt x="7924" y="9592"/>
                    <a:pt x="7639" y="9877"/>
                    <a:pt x="7639" y="10229"/>
                  </a:cubicBezTo>
                  <a:cubicBezTo>
                    <a:pt x="7639" y="10933"/>
                    <a:pt x="7069" y="11503"/>
                    <a:pt x="6365" y="11503"/>
                  </a:cubicBezTo>
                  <a:cubicBezTo>
                    <a:pt x="5661" y="11503"/>
                    <a:pt x="5092" y="10933"/>
                    <a:pt x="5092" y="10229"/>
                  </a:cubicBezTo>
                  <a:cubicBezTo>
                    <a:pt x="5092" y="9877"/>
                    <a:pt x="4806" y="9592"/>
                    <a:pt x="4454" y="9592"/>
                  </a:cubicBezTo>
                  <a:cubicBezTo>
                    <a:pt x="4102" y="9592"/>
                    <a:pt x="3818" y="9877"/>
                    <a:pt x="3818" y="10229"/>
                  </a:cubicBezTo>
                  <a:cubicBezTo>
                    <a:pt x="3818" y="10933"/>
                    <a:pt x="3248" y="11503"/>
                    <a:pt x="2545" y="11503"/>
                  </a:cubicBezTo>
                  <a:cubicBezTo>
                    <a:pt x="1841" y="11503"/>
                    <a:pt x="1271" y="10933"/>
                    <a:pt x="1271" y="10229"/>
                  </a:cubicBezTo>
                  <a:lnTo>
                    <a:pt x="1271" y="8319"/>
                  </a:lnTo>
                  <a:close/>
                  <a:moveTo>
                    <a:pt x="15280" y="15322"/>
                  </a:moveTo>
                  <a:lnTo>
                    <a:pt x="15280" y="20458"/>
                  </a:lnTo>
                  <a:lnTo>
                    <a:pt x="12096" y="20458"/>
                  </a:lnTo>
                  <a:lnTo>
                    <a:pt x="12096" y="15322"/>
                  </a:lnTo>
                  <a:close/>
                  <a:moveTo>
                    <a:pt x="15916" y="11911"/>
                  </a:moveTo>
                  <a:cubicBezTo>
                    <a:pt x="16399" y="12460"/>
                    <a:pt x="17095" y="12775"/>
                    <a:pt x="17826" y="12775"/>
                  </a:cubicBezTo>
                  <a:lnTo>
                    <a:pt x="17827" y="20458"/>
                  </a:lnTo>
                  <a:lnTo>
                    <a:pt x="16553" y="20458"/>
                  </a:lnTo>
                  <a:lnTo>
                    <a:pt x="16553" y="14686"/>
                  </a:lnTo>
                  <a:cubicBezTo>
                    <a:pt x="16553" y="14334"/>
                    <a:pt x="16268" y="14048"/>
                    <a:pt x="15916" y="14048"/>
                  </a:cubicBezTo>
                  <a:lnTo>
                    <a:pt x="11460" y="14048"/>
                  </a:lnTo>
                  <a:cubicBezTo>
                    <a:pt x="11109" y="14048"/>
                    <a:pt x="10823" y="14334"/>
                    <a:pt x="10823" y="14686"/>
                  </a:cubicBezTo>
                  <a:lnTo>
                    <a:pt x="10823" y="20458"/>
                  </a:lnTo>
                  <a:lnTo>
                    <a:pt x="2548" y="20458"/>
                  </a:lnTo>
                  <a:lnTo>
                    <a:pt x="2548" y="12775"/>
                  </a:lnTo>
                  <a:cubicBezTo>
                    <a:pt x="2549" y="12775"/>
                    <a:pt x="2551" y="12775"/>
                    <a:pt x="2552" y="12775"/>
                  </a:cubicBezTo>
                  <a:cubicBezTo>
                    <a:pt x="3281" y="12775"/>
                    <a:pt x="3975" y="12460"/>
                    <a:pt x="4457" y="11912"/>
                  </a:cubicBezTo>
                  <a:cubicBezTo>
                    <a:pt x="4963" y="12488"/>
                    <a:pt x="5665" y="12775"/>
                    <a:pt x="6367" y="12775"/>
                  </a:cubicBezTo>
                  <a:cubicBezTo>
                    <a:pt x="7068" y="12775"/>
                    <a:pt x="7770" y="12488"/>
                    <a:pt x="8277" y="11912"/>
                  </a:cubicBezTo>
                  <a:cubicBezTo>
                    <a:pt x="8783" y="12488"/>
                    <a:pt x="9485" y="12775"/>
                    <a:pt x="10186" y="12775"/>
                  </a:cubicBezTo>
                  <a:cubicBezTo>
                    <a:pt x="10888" y="12775"/>
                    <a:pt x="11590" y="12487"/>
                    <a:pt x="12096" y="11911"/>
                  </a:cubicBezTo>
                  <a:cubicBezTo>
                    <a:pt x="12602" y="12487"/>
                    <a:pt x="13304" y="12775"/>
                    <a:pt x="14006" y="12775"/>
                  </a:cubicBezTo>
                  <a:cubicBezTo>
                    <a:pt x="14708" y="12775"/>
                    <a:pt x="15410" y="12487"/>
                    <a:pt x="15916" y="11911"/>
                  </a:cubicBezTo>
                  <a:close/>
                  <a:moveTo>
                    <a:pt x="5730" y="0"/>
                  </a:moveTo>
                  <a:cubicBezTo>
                    <a:pt x="5379" y="0"/>
                    <a:pt x="5093" y="286"/>
                    <a:pt x="5093" y="637"/>
                  </a:cubicBezTo>
                  <a:lnTo>
                    <a:pt x="5093" y="3863"/>
                  </a:lnTo>
                  <a:lnTo>
                    <a:pt x="3184" y="3863"/>
                  </a:lnTo>
                  <a:cubicBezTo>
                    <a:pt x="2991" y="3863"/>
                    <a:pt x="2807" y="3950"/>
                    <a:pt x="2686" y="4102"/>
                  </a:cubicBezTo>
                  <a:lnTo>
                    <a:pt x="141" y="7285"/>
                  </a:lnTo>
                  <a:cubicBezTo>
                    <a:pt x="51" y="7397"/>
                    <a:pt x="2" y="7537"/>
                    <a:pt x="0" y="7682"/>
                  </a:cubicBezTo>
                  <a:lnTo>
                    <a:pt x="0" y="10229"/>
                  </a:lnTo>
                  <a:cubicBezTo>
                    <a:pt x="2" y="11138"/>
                    <a:pt x="487" y="11978"/>
                    <a:pt x="1275" y="12433"/>
                  </a:cubicBezTo>
                  <a:lnTo>
                    <a:pt x="1275" y="21094"/>
                  </a:lnTo>
                  <a:cubicBezTo>
                    <a:pt x="1275" y="21446"/>
                    <a:pt x="1559" y="21731"/>
                    <a:pt x="1911" y="21731"/>
                  </a:cubicBezTo>
                  <a:lnTo>
                    <a:pt x="18464" y="21731"/>
                  </a:lnTo>
                  <a:cubicBezTo>
                    <a:pt x="18814" y="21731"/>
                    <a:pt x="19100" y="21446"/>
                    <a:pt x="19100" y="21094"/>
                  </a:cubicBezTo>
                  <a:lnTo>
                    <a:pt x="19100" y="12433"/>
                  </a:lnTo>
                  <a:cubicBezTo>
                    <a:pt x="19887" y="11978"/>
                    <a:pt x="20373" y="11138"/>
                    <a:pt x="20373" y="10229"/>
                  </a:cubicBezTo>
                  <a:lnTo>
                    <a:pt x="20373" y="7682"/>
                  </a:lnTo>
                  <a:cubicBezTo>
                    <a:pt x="20373" y="7537"/>
                    <a:pt x="20323" y="7397"/>
                    <a:pt x="20234" y="7285"/>
                  </a:cubicBezTo>
                  <a:lnTo>
                    <a:pt x="20233" y="7285"/>
                  </a:lnTo>
                  <a:lnTo>
                    <a:pt x="17687" y="4102"/>
                  </a:lnTo>
                  <a:cubicBezTo>
                    <a:pt x="17566" y="3950"/>
                    <a:pt x="17382" y="3863"/>
                    <a:pt x="17189" y="3863"/>
                  </a:cubicBezTo>
                  <a:lnTo>
                    <a:pt x="15280" y="3863"/>
                  </a:lnTo>
                  <a:lnTo>
                    <a:pt x="15280" y="637"/>
                  </a:lnTo>
                  <a:cubicBezTo>
                    <a:pt x="15280" y="286"/>
                    <a:pt x="14995" y="0"/>
                    <a:pt x="14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5" name="Google Shape;10185;p23"/>
            <p:cNvSpPr/>
            <p:nvPr/>
          </p:nvSpPr>
          <p:spPr>
            <a:xfrm>
              <a:off x="1497911" y="2504265"/>
              <a:ext cx="92828" cy="82555"/>
            </a:xfrm>
            <a:custGeom>
              <a:avLst/>
              <a:gdLst/>
              <a:ahLst/>
              <a:cxnLst/>
              <a:rect l="l" t="t" r="r" b="b"/>
              <a:pathLst>
                <a:path w="5731" h="5096" extrusionOk="0">
                  <a:moveTo>
                    <a:pt x="4457" y="1275"/>
                  </a:moveTo>
                  <a:lnTo>
                    <a:pt x="4457" y="3821"/>
                  </a:lnTo>
                  <a:lnTo>
                    <a:pt x="1273" y="3821"/>
                  </a:lnTo>
                  <a:lnTo>
                    <a:pt x="1273" y="1275"/>
                  </a:lnTo>
                  <a:close/>
                  <a:moveTo>
                    <a:pt x="5094" y="1"/>
                  </a:moveTo>
                  <a:lnTo>
                    <a:pt x="5094" y="2"/>
                  </a:lnTo>
                  <a:lnTo>
                    <a:pt x="637" y="2"/>
                  </a:lnTo>
                  <a:cubicBezTo>
                    <a:pt x="285" y="2"/>
                    <a:pt x="0" y="287"/>
                    <a:pt x="0" y="639"/>
                  </a:cubicBezTo>
                  <a:lnTo>
                    <a:pt x="0" y="4459"/>
                  </a:lnTo>
                  <a:cubicBezTo>
                    <a:pt x="0" y="4811"/>
                    <a:pt x="285" y="5095"/>
                    <a:pt x="637" y="5095"/>
                  </a:cubicBezTo>
                  <a:lnTo>
                    <a:pt x="5094" y="5095"/>
                  </a:lnTo>
                  <a:cubicBezTo>
                    <a:pt x="5446" y="5095"/>
                    <a:pt x="5730" y="4811"/>
                    <a:pt x="5730" y="4459"/>
                  </a:cubicBezTo>
                  <a:lnTo>
                    <a:pt x="5730" y="639"/>
                  </a:lnTo>
                  <a:cubicBezTo>
                    <a:pt x="5730" y="287"/>
                    <a:pt x="5446" y="1"/>
                    <a:pt x="50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6" name="Google Shape;10186;p23"/>
          <p:cNvGrpSpPr/>
          <p:nvPr/>
        </p:nvGrpSpPr>
        <p:grpSpPr>
          <a:xfrm>
            <a:off x="7784643" y="3956032"/>
            <a:ext cx="346983" cy="345510"/>
            <a:chOff x="1848084" y="2293633"/>
            <a:chExt cx="353559" cy="352058"/>
          </a:xfrm>
        </p:grpSpPr>
        <p:sp>
          <p:nvSpPr>
            <p:cNvPr id="10187" name="Google Shape;10187;p23"/>
            <p:cNvSpPr/>
            <p:nvPr/>
          </p:nvSpPr>
          <p:spPr>
            <a:xfrm>
              <a:off x="1932085" y="2293633"/>
              <a:ext cx="269559" cy="268596"/>
            </a:xfrm>
            <a:custGeom>
              <a:avLst/>
              <a:gdLst/>
              <a:ahLst/>
              <a:cxnLst/>
              <a:rect l="l" t="t" r="r" b="b"/>
              <a:pathLst>
                <a:path w="16642" h="16580" extrusionOk="0">
                  <a:moveTo>
                    <a:pt x="15353" y="1289"/>
                  </a:moveTo>
                  <a:lnTo>
                    <a:pt x="15353" y="1289"/>
                  </a:lnTo>
                  <a:cubicBezTo>
                    <a:pt x="15285" y="2753"/>
                    <a:pt x="14989" y="4124"/>
                    <a:pt x="14464" y="5398"/>
                  </a:cubicBezTo>
                  <a:lnTo>
                    <a:pt x="11243" y="2179"/>
                  </a:lnTo>
                  <a:cubicBezTo>
                    <a:pt x="12516" y="1653"/>
                    <a:pt x="13885" y="1357"/>
                    <a:pt x="15353" y="1289"/>
                  </a:cubicBezTo>
                  <a:close/>
                  <a:moveTo>
                    <a:pt x="3406" y="6461"/>
                  </a:moveTo>
                  <a:cubicBezTo>
                    <a:pt x="3692" y="6461"/>
                    <a:pt x="3981" y="6499"/>
                    <a:pt x="4263" y="6577"/>
                  </a:cubicBezTo>
                  <a:cubicBezTo>
                    <a:pt x="3858" y="7199"/>
                    <a:pt x="3495" y="7849"/>
                    <a:pt x="3180" y="8521"/>
                  </a:cubicBezTo>
                  <a:lnTo>
                    <a:pt x="1645" y="6986"/>
                  </a:lnTo>
                  <a:cubicBezTo>
                    <a:pt x="2173" y="6640"/>
                    <a:pt x="2786" y="6461"/>
                    <a:pt x="3406" y="6461"/>
                  </a:cubicBezTo>
                  <a:close/>
                  <a:moveTo>
                    <a:pt x="10029" y="2765"/>
                  </a:moveTo>
                  <a:lnTo>
                    <a:pt x="13876" y="6611"/>
                  </a:lnTo>
                  <a:cubicBezTo>
                    <a:pt x="13226" y="7781"/>
                    <a:pt x="12365" y="8854"/>
                    <a:pt x="11292" y="9832"/>
                  </a:cubicBezTo>
                  <a:lnTo>
                    <a:pt x="11292" y="9834"/>
                  </a:lnTo>
                  <a:cubicBezTo>
                    <a:pt x="9603" y="11369"/>
                    <a:pt x="7882" y="12192"/>
                    <a:pt x="7157" y="12497"/>
                  </a:cubicBezTo>
                  <a:lnTo>
                    <a:pt x="4145" y="9484"/>
                  </a:lnTo>
                  <a:cubicBezTo>
                    <a:pt x="4449" y="8759"/>
                    <a:pt x="5272" y="7039"/>
                    <a:pt x="6809" y="5349"/>
                  </a:cubicBezTo>
                  <a:cubicBezTo>
                    <a:pt x="7784" y="4277"/>
                    <a:pt x="8857" y="3415"/>
                    <a:pt x="10029" y="2765"/>
                  </a:cubicBezTo>
                  <a:close/>
                  <a:moveTo>
                    <a:pt x="3400" y="10540"/>
                  </a:moveTo>
                  <a:lnTo>
                    <a:pt x="6102" y="13242"/>
                  </a:lnTo>
                  <a:lnTo>
                    <a:pt x="5201" y="14142"/>
                  </a:lnTo>
                  <a:lnTo>
                    <a:pt x="2500" y="11441"/>
                  </a:lnTo>
                  <a:lnTo>
                    <a:pt x="3400" y="10540"/>
                  </a:lnTo>
                  <a:close/>
                  <a:moveTo>
                    <a:pt x="10065" y="12378"/>
                  </a:moveTo>
                  <a:lnTo>
                    <a:pt x="10065" y="12378"/>
                  </a:lnTo>
                  <a:cubicBezTo>
                    <a:pt x="10311" y="13269"/>
                    <a:pt x="10162" y="14223"/>
                    <a:pt x="9656" y="14997"/>
                  </a:cubicBezTo>
                  <a:lnTo>
                    <a:pt x="8121" y="13462"/>
                  </a:lnTo>
                  <a:cubicBezTo>
                    <a:pt x="8794" y="13146"/>
                    <a:pt x="9442" y="12783"/>
                    <a:pt x="10065" y="12378"/>
                  </a:cubicBezTo>
                  <a:close/>
                  <a:moveTo>
                    <a:pt x="16004" y="1"/>
                  </a:moveTo>
                  <a:cubicBezTo>
                    <a:pt x="12030" y="1"/>
                    <a:pt x="8557" y="1536"/>
                    <a:pt x="5867" y="4494"/>
                  </a:cubicBezTo>
                  <a:cubicBezTo>
                    <a:pt x="5562" y="4828"/>
                    <a:pt x="5284" y="5164"/>
                    <a:pt x="5030" y="5493"/>
                  </a:cubicBezTo>
                  <a:cubicBezTo>
                    <a:pt x="4505" y="5288"/>
                    <a:pt x="3949" y="5185"/>
                    <a:pt x="3393" y="5185"/>
                  </a:cubicBezTo>
                  <a:cubicBezTo>
                    <a:pt x="2257" y="5185"/>
                    <a:pt x="1121" y="5617"/>
                    <a:pt x="249" y="6490"/>
                  </a:cubicBezTo>
                  <a:cubicBezTo>
                    <a:pt x="1" y="6739"/>
                    <a:pt x="1" y="7141"/>
                    <a:pt x="249" y="7390"/>
                  </a:cubicBezTo>
                  <a:lnTo>
                    <a:pt x="2500" y="9640"/>
                  </a:lnTo>
                  <a:lnTo>
                    <a:pt x="1150" y="10991"/>
                  </a:lnTo>
                  <a:cubicBezTo>
                    <a:pt x="900" y="11239"/>
                    <a:pt x="900" y="11642"/>
                    <a:pt x="1150" y="11891"/>
                  </a:cubicBezTo>
                  <a:cubicBezTo>
                    <a:pt x="4996" y="15735"/>
                    <a:pt x="4752" y="15497"/>
                    <a:pt x="4800" y="15537"/>
                  </a:cubicBezTo>
                  <a:cubicBezTo>
                    <a:pt x="4917" y="15632"/>
                    <a:pt x="5059" y="15679"/>
                    <a:pt x="5201" y="15679"/>
                  </a:cubicBezTo>
                  <a:cubicBezTo>
                    <a:pt x="5364" y="15679"/>
                    <a:pt x="5527" y="15616"/>
                    <a:pt x="5651" y="15492"/>
                  </a:cubicBezTo>
                  <a:lnTo>
                    <a:pt x="7002" y="14142"/>
                  </a:lnTo>
                  <a:lnTo>
                    <a:pt x="9253" y="16393"/>
                  </a:lnTo>
                  <a:cubicBezTo>
                    <a:pt x="9377" y="16517"/>
                    <a:pt x="9540" y="16580"/>
                    <a:pt x="9703" y="16580"/>
                  </a:cubicBezTo>
                  <a:cubicBezTo>
                    <a:pt x="9865" y="16580"/>
                    <a:pt x="10028" y="16517"/>
                    <a:pt x="10153" y="16393"/>
                  </a:cubicBezTo>
                  <a:cubicBezTo>
                    <a:pt x="11451" y="15095"/>
                    <a:pt x="11775" y="13213"/>
                    <a:pt x="11149" y="11612"/>
                  </a:cubicBezTo>
                  <a:cubicBezTo>
                    <a:pt x="11478" y="11358"/>
                    <a:pt x="11815" y="11080"/>
                    <a:pt x="12148" y="10774"/>
                  </a:cubicBezTo>
                  <a:cubicBezTo>
                    <a:pt x="15100" y="8090"/>
                    <a:pt x="16642" y="4620"/>
                    <a:pt x="16642" y="637"/>
                  </a:cubicBezTo>
                  <a:cubicBezTo>
                    <a:pt x="16642" y="285"/>
                    <a:pt x="16357" y="1"/>
                    <a:pt x="160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8" name="Google Shape;10188;p23"/>
            <p:cNvSpPr/>
            <p:nvPr/>
          </p:nvSpPr>
          <p:spPr>
            <a:xfrm>
              <a:off x="2041272" y="2389715"/>
              <a:ext cx="66750" cy="61884"/>
            </a:xfrm>
            <a:custGeom>
              <a:avLst/>
              <a:gdLst/>
              <a:ahLst/>
              <a:cxnLst/>
              <a:rect l="l" t="t" r="r" b="b"/>
              <a:pathLst>
                <a:path w="4121" h="3820" extrusionOk="0">
                  <a:moveTo>
                    <a:pt x="2060" y="1272"/>
                  </a:moveTo>
                  <a:cubicBezTo>
                    <a:pt x="2223" y="1272"/>
                    <a:pt x="2386" y="1334"/>
                    <a:pt x="2510" y="1459"/>
                  </a:cubicBezTo>
                  <a:cubicBezTo>
                    <a:pt x="2693" y="1641"/>
                    <a:pt x="2747" y="1915"/>
                    <a:pt x="2649" y="2152"/>
                  </a:cubicBezTo>
                  <a:cubicBezTo>
                    <a:pt x="2550" y="2390"/>
                    <a:pt x="2319" y="2545"/>
                    <a:pt x="2060" y="2545"/>
                  </a:cubicBezTo>
                  <a:cubicBezTo>
                    <a:pt x="1804" y="2545"/>
                    <a:pt x="1571" y="2390"/>
                    <a:pt x="1473" y="2152"/>
                  </a:cubicBezTo>
                  <a:cubicBezTo>
                    <a:pt x="1374" y="1915"/>
                    <a:pt x="1428" y="1641"/>
                    <a:pt x="1611" y="1459"/>
                  </a:cubicBezTo>
                  <a:cubicBezTo>
                    <a:pt x="1735" y="1334"/>
                    <a:pt x="1898" y="1272"/>
                    <a:pt x="2060" y="1272"/>
                  </a:cubicBezTo>
                  <a:close/>
                  <a:moveTo>
                    <a:pt x="2061" y="0"/>
                  </a:moveTo>
                  <a:cubicBezTo>
                    <a:pt x="1573" y="0"/>
                    <a:pt x="1084" y="186"/>
                    <a:pt x="711" y="559"/>
                  </a:cubicBezTo>
                  <a:cubicBezTo>
                    <a:pt x="164" y="1104"/>
                    <a:pt x="0" y="1926"/>
                    <a:pt x="297" y="2640"/>
                  </a:cubicBezTo>
                  <a:cubicBezTo>
                    <a:pt x="592" y="3353"/>
                    <a:pt x="1288" y="3819"/>
                    <a:pt x="2060" y="3819"/>
                  </a:cubicBezTo>
                  <a:cubicBezTo>
                    <a:pt x="2833" y="3819"/>
                    <a:pt x="3529" y="3353"/>
                    <a:pt x="3826" y="2640"/>
                  </a:cubicBezTo>
                  <a:cubicBezTo>
                    <a:pt x="4121" y="1926"/>
                    <a:pt x="3958" y="1104"/>
                    <a:pt x="3412" y="559"/>
                  </a:cubicBezTo>
                  <a:cubicBezTo>
                    <a:pt x="3038" y="186"/>
                    <a:pt x="2550" y="0"/>
                    <a:pt x="20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9" name="Google Shape;10189;p23"/>
            <p:cNvSpPr/>
            <p:nvPr/>
          </p:nvSpPr>
          <p:spPr>
            <a:xfrm>
              <a:off x="1848084" y="2514909"/>
              <a:ext cx="137306" cy="130783"/>
            </a:xfrm>
            <a:custGeom>
              <a:avLst/>
              <a:gdLst/>
              <a:ahLst/>
              <a:cxnLst/>
              <a:rect l="l" t="t" r="r" b="b"/>
              <a:pathLst>
                <a:path w="8477" h="8073" extrusionOk="0">
                  <a:moveTo>
                    <a:pt x="4984" y="1274"/>
                  </a:moveTo>
                  <a:cubicBezTo>
                    <a:pt x="5473" y="1274"/>
                    <a:pt x="5962" y="1461"/>
                    <a:pt x="6335" y="1834"/>
                  </a:cubicBezTo>
                  <a:cubicBezTo>
                    <a:pt x="7081" y="2579"/>
                    <a:pt x="7081" y="3789"/>
                    <a:pt x="6335" y="4535"/>
                  </a:cubicBezTo>
                  <a:cubicBezTo>
                    <a:pt x="6179" y="4691"/>
                    <a:pt x="5560" y="5144"/>
                    <a:pt x="3181" y="5980"/>
                  </a:cubicBezTo>
                  <a:cubicBezTo>
                    <a:pt x="2645" y="6169"/>
                    <a:pt x="2126" y="6338"/>
                    <a:pt x="1692" y="6476"/>
                  </a:cubicBezTo>
                  <a:cubicBezTo>
                    <a:pt x="1829" y="6043"/>
                    <a:pt x="2000" y="5523"/>
                    <a:pt x="2188" y="4987"/>
                  </a:cubicBezTo>
                  <a:cubicBezTo>
                    <a:pt x="3026" y="2608"/>
                    <a:pt x="3478" y="1989"/>
                    <a:pt x="3634" y="1833"/>
                  </a:cubicBezTo>
                  <a:cubicBezTo>
                    <a:pt x="4007" y="1461"/>
                    <a:pt x="4496" y="1274"/>
                    <a:pt x="4984" y="1274"/>
                  </a:cubicBezTo>
                  <a:close/>
                  <a:moveTo>
                    <a:pt x="4984" y="0"/>
                  </a:moveTo>
                  <a:cubicBezTo>
                    <a:pt x="4169" y="0"/>
                    <a:pt x="3355" y="311"/>
                    <a:pt x="2733" y="933"/>
                  </a:cubicBezTo>
                  <a:cubicBezTo>
                    <a:pt x="2555" y="1113"/>
                    <a:pt x="2009" y="1657"/>
                    <a:pt x="985" y="4571"/>
                  </a:cubicBezTo>
                  <a:cubicBezTo>
                    <a:pt x="497" y="5960"/>
                    <a:pt x="137" y="7207"/>
                    <a:pt x="121" y="7259"/>
                  </a:cubicBezTo>
                  <a:cubicBezTo>
                    <a:pt x="1" y="7679"/>
                    <a:pt x="325" y="8073"/>
                    <a:pt x="730" y="8073"/>
                  </a:cubicBezTo>
                  <a:cubicBezTo>
                    <a:pt x="789" y="8073"/>
                    <a:pt x="849" y="8064"/>
                    <a:pt x="910" y="8047"/>
                  </a:cubicBezTo>
                  <a:cubicBezTo>
                    <a:pt x="961" y="8032"/>
                    <a:pt x="2208" y="7672"/>
                    <a:pt x="3597" y="7184"/>
                  </a:cubicBezTo>
                  <a:cubicBezTo>
                    <a:pt x="6511" y="6159"/>
                    <a:pt x="7056" y="5613"/>
                    <a:pt x="7235" y="5435"/>
                  </a:cubicBezTo>
                  <a:cubicBezTo>
                    <a:pt x="8476" y="4195"/>
                    <a:pt x="8476" y="2174"/>
                    <a:pt x="7235" y="933"/>
                  </a:cubicBezTo>
                  <a:cubicBezTo>
                    <a:pt x="6614" y="311"/>
                    <a:pt x="5799" y="0"/>
                    <a:pt x="49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90" name="Google Shape;10190;p23"/>
          <p:cNvSpPr/>
          <p:nvPr/>
        </p:nvSpPr>
        <p:spPr>
          <a:xfrm>
            <a:off x="1016181" y="1740563"/>
            <a:ext cx="345414" cy="303642"/>
          </a:xfrm>
          <a:custGeom>
            <a:avLst/>
            <a:gdLst/>
            <a:ahLst/>
            <a:cxnLst/>
            <a:rect l="l" t="t" r="r" b="b"/>
            <a:pathLst>
              <a:path w="21731" h="19100" extrusionOk="0">
                <a:moveTo>
                  <a:pt x="19183" y="7640"/>
                </a:moveTo>
                <a:cubicBezTo>
                  <a:pt x="19887" y="7640"/>
                  <a:pt x="20458" y="8209"/>
                  <a:pt x="20458" y="8913"/>
                </a:cubicBezTo>
                <a:cubicBezTo>
                  <a:pt x="20458" y="9617"/>
                  <a:pt x="19887" y="10188"/>
                  <a:pt x="19183" y="10188"/>
                </a:cubicBezTo>
                <a:lnTo>
                  <a:pt x="19183" y="7640"/>
                </a:lnTo>
                <a:close/>
                <a:moveTo>
                  <a:pt x="7639" y="6366"/>
                </a:moveTo>
                <a:lnTo>
                  <a:pt x="7639" y="11459"/>
                </a:lnTo>
                <a:lnTo>
                  <a:pt x="3819" y="11459"/>
                </a:lnTo>
                <a:cubicBezTo>
                  <a:pt x="2415" y="11459"/>
                  <a:pt x="1273" y="10317"/>
                  <a:pt x="1273" y="8913"/>
                </a:cubicBezTo>
                <a:cubicBezTo>
                  <a:pt x="1273" y="7509"/>
                  <a:pt x="2415" y="6366"/>
                  <a:pt x="3819" y="6366"/>
                </a:cubicBezTo>
                <a:close/>
                <a:moveTo>
                  <a:pt x="8307" y="12733"/>
                </a:moveTo>
                <a:cubicBezTo>
                  <a:pt x="8350" y="13162"/>
                  <a:pt x="8424" y="13587"/>
                  <a:pt x="8527" y="14006"/>
                </a:cubicBezTo>
                <a:lnTo>
                  <a:pt x="7221" y="14006"/>
                </a:lnTo>
                <a:cubicBezTo>
                  <a:pt x="7128" y="13587"/>
                  <a:pt x="7065" y="13161"/>
                  <a:pt x="7029" y="12733"/>
                </a:cubicBezTo>
                <a:close/>
                <a:moveTo>
                  <a:pt x="17910" y="2052"/>
                </a:moveTo>
                <a:lnTo>
                  <a:pt x="17910" y="15774"/>
                </a:lnTo>
                <a:cubicBezTo>
                  <a:pt x="15491" y="13763"/>
                  <a:pt x="12272" y="11811"/>
                  <a:pt x="9142" y="11503"/>
                </a:cubicBezTo>
                <a:cubicBezTo>
                  <a:pt x="9068" y="11474"/>
                  <a:pt x="8990" y="11459"/>
                  <a:pt x="8912" y="11459"/>
                </a:cubicBezTo>
                <a:lnTo>
                  <a:pt x="8912" y="6344"/>
                </a:lnTo>
                <a:cubicBezTo>
                  <a:pt x="12126" y="6108"/>
                  <a:pt x="15441" y="4103"/>
                  <a:pt x="17910" y="2052"/>
                </a:cubicBezTo>
                <a:close/>
                <a:moveTo>
                  <a:pt x="5752" y="12733"/>
                </a:moveTo>
                <a:cubicBezTo>
                  <a:pt x="5894" y="14777"/>
                  <a:pt x="6682" y="16714"/>
                  <a:pt x="7220" y="17827"/>
                </a:cubicBezTo>
                <a:lnTo>
                  <a:pt x="5537" y="17827"/>
                </a:lnTo>
                <a:cubicBezTo>
                  <a:pt x="5240" y="16978"/>
                  <a:pt x="4588" y="14898"/>
                  <a:pt x="4474" y="12733"/>
                </a:cubicBezTo>
                <a:close/>
                <a:moveTo>
                  <a:pt x="18547" y="1"/>
                </a:moveTo>
                <a:cubicBezTo>
                  <a:pt x="18383" y="1"/>
                  <a:pt x="18222" y="64"/>
                  <a:pt x="18101" y="182"/>
                </a:cubicBezTo>
                <a:cubicBezTo>
                  <a:pt x="18051" y="233"/>
                  <a:pt x="13043" y="5093"/>
                  <a:pt x="8276" y="5093"/>
                </a:cubicBezTo>
                <a:lnTo>
                  <a:pt x="3819" y="5093"/>
                </a:lnTo>
                <a:cubicBezTo>
                  <a:pt x="1714" y="5093"/>
                  <a:pt x="0" y="6807"/>
                  <a:pt x="0" y="8913"/>
                </a:cubicBezTo>
                <a:cubicBezTo>
                  <a:pt x="0" y="10807"/>
                  <a:pt x="1385" y="12383"/>
                  <a:pt x="3196" y="12682"/>
                </a:cubicBezTo>
                <a:cubicBezTo>
                  <a:pt x="3329" y="15736"/>
                  <a:pt x="4450" y="18573"/>
                  <a:pt x="4502" y="18699"/>
                </a:cubicBezTo>
                <a:cubicBezTo>
                  <a:pt x="4598" y="18941"/>
                  <a:pt x="4833" y="19100"/>
                  <a:pt x="5092" y="19100"/>
                </a:cubicBezTo>
                <a:lnTo>
                  <a:pt x="8276" y="19100"/>
                </a:lnTo>
                <a:cubicBezTo>
                  <a:pt x="8769" y="19098"/>
                  <a:pt x="9075" y="18560"/>
                  <a:pt x="8821" y="18135"/>
                </a:cubicBezTo>
                <a:cubicBezTo>
                  <a:pt x="8810" y="18116"/>
                  <a:pt x="8096" y="16908"/>
                  <a:pt x="7566" y="15279"/>
                </a:cubicBezTo>
                <a:lnTo>
                  <a:pt x="9367" y="15279"/>
                </a:lnTo>
                <a:cubicBezTo>
                  <a:pt x="9799" y="15279"/>
                  <a:pt x="10106" y="14860"/>
                  <a:pt x="9975" y="14448"/>
                </a:cubicBezTo>
                <a:cubicBezTo>
                  <a:pt x="9791" y="13875"/>
                  <a:pt x="9666" y="13341"/>
                  <a:pt x="9602" y="12850"/>
                </a:cubicBezTo>
                <a:lnTo>
                  <a:pt x="9602" y="12850"/>
                </a:lnTo>
                <a:cubicBezTo>
                  <a:pt x="13929" y="13592"/>
                  <a:pt x="18054" y="17599"/>
                  <a:pt x="18099" y="17643"/>
                </a:cubicBezTo>
                <a:cubicBezTo>
                  <a:pt x="18221" y="17762"/>
                  <a:pt x="18383" y="17826"/>
                  <a:pt x="18547" y="17826"/>
                </a:cubicBezTo>
                <a:cubicBezTo>
                  <a:pt x="18630" y="17826"/>
                  <a:pt x="18713" y="17810"/>
                  <a:pt x="18793" y="17776"/>
                </a:cubicBezTo>
                <a:cubicBezTo>
                  <a:pt x="19028" y="17677"/>
                  <a:pt x="19183" y="17446"/>
                  <a:pt x="19183" y="17189"/>
                </a:cubicBezTo>
                <a:lnTo>
                  <a:pt x="19183" y="11459"/>
                </a:lnTo>
                <a:cubicBezTo>
                  <a:pt x="20587" y="11459"/>
                  <a:pt x="21730" y="10317"/>
                  <a:pt x="21730" y="8913"/>
                </a:cubicBezTo>
                <a:cubicBezTo>
                  <a:pt x="21730" y="7509"/>
                  <a:pt x="20587" y="6366"/>
                  <a:pt x="19183" y="6366"/>
                </a:cubicBezTo>
                <a:lnTo>
                  <a:pt x="19183" y="636"/>
                </a:lnTo>
                <a:cubicBezTo>
                  <a:pt x="19183" y="381"/>
                  <a:pt x="19028" y="149"/>
                  <a:pt x="18793" y="50"/>
                </a:cubicBezTo>
                <a:cubicBezTo>
                  <a:pt x="18713" y="17"/>
                  <a:pt x="18630" y="1"/>
                  <a:pt x="185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1" name="Google Shape;10191;p23"/>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Digital Marketing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0192" name="Google Shape;10192;p2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196"/>
        <p:cNvGrpSpPr/>
        <p:nvPr/>
      </p:nvGrpSpPr>
      <p:grpSpPr>
        <a:xfrm>
          <a:off x="0" y="0"/>
          <a:ext cx="0" cy="0"/>
          <a:chOff x="0" y="0"/>
          <a:chExt cx="0" cy="0"/>
        </a:xfrm>
      </p:grpSpPr>
      <p:grpSp>
        <p:nvGrpSpPr>
          <p:cNvPr id="10197" name="Google Shape;10197;p24"/>
          <p:cNvGrpSpPr/>
          <p:nvPr/>
        </p:nvGrpSpPr>
        <p:grpSpPr>
          <a:xfrm>
            <a:off x="7039657" y="1790122"/>
            <a:ext cx="362727" cy="320946"/>
            <a:chOff x="4095346" y="4243208"/>
            <a:chExt cx="375377" cy="332140"/>
          </a:xfrm>
        </p:grpSpPr>
        <p:sp>
          <p:nvSpPr>
            <p:cNvPr id="10198" name="Google Shape;10198;p24"/>
            <p:cNvSpPr/>
            <p:nvPr/>
          </p:nvSpPr>
          <p:spPr>
            <a:xfrm>
              <a:off x="4095346" y="4243208"/>
              <a:ext cx="375377" cy="332140"/>
            </a:xfrm>
            <a:custGeom>
              <a:avLst/>
              <a:gdLst/>
              <a:ahLst/>
              <a:cxnLst/>
              <a:rect l="l" t="t" r="r" b="b"/>
              <a:pathLst>
                <a:path w="20206" h="17881" extrusionOk="0">
                  <a:moveTo>
                    <a:pt x="13394" y="1184"/>
                  </a:moveTo>
                  <a:lnTo>
                    <a:pt x="11166" y="3872"/>
                  </a:lnTo>
                  <a:lnTo>
                    <a:pt x="1184" y="3872"/>
                  </a:lnTo>
                  <a:lnTo>
                    <a:pt x="1184" y="1184"/>
                  </a:lnTo>
                  <a:close/>
                  <a:moveTo>
                    <a:pt x="19021" y="1184"/>
                  </a:moveTo>
                  <a:lnTo>
                    <a:pt x="19021" y="16697"/>
                  </a:lnTo>
                  <a:lnTo>
                    <a:pt x="1184" y="16697"/>
                  </a:lnTo>
                  <a:lnTo>
                    <a:pt x="1184" y="5056"/>
                  </a:lnTo>
                  <a:lnTo>
                    <a:pt x="11722" y="5056"/>
                  </a:lnTo>
                  <a:lnTo>
                    <a:pt x="14932" y="1184"/>
                  </a:lnTo>
                  <a:close/>
                  <a:moveTo>
                    <a:pt x="0" y="0"/>
                  </a:moveTo>
                  <a:lnTo>
                    <a:pt x="0" y="17881"/>
                  </a:lnTo>
                  <a:lnTo>
                    <a:pt x="20205" y="17881"/>
                  </a:lnTo>
                  <a:lnTo>
                    <a:pt x="202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9" name="Google Shape;10199;p24"/>
            <p:cNvSpPr/>
            <p:nvPr/>
          </p:nvSpPr>
          <p:spPr>
            <a:xfrm>
              <a:off x="4142496"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0" name="Google Shape;10200;p24"/>
            <p:cNvSpPr/>
            <p:nvPr/>
          </p:nvSpPr>
          <p:spPr>
            <a:xfrm>
              <a:off x="4183069"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1" name="Google Shape;10201;p24"/>
            <p:cNvSpPr/>
            <p:nvPr/>
          </p:nvSpPr>
          <p:spPr>
            <a:xfrm>
              <a:off x="4223623"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2" name="Google Shape;10202;p24"/>
            <p:cNvSpPr/>
            <p:nvPr/>
          </p:nvSpPr>
          <p:spPr>
            <a:xfrm>
              <a:off x="4227302" y="4377152"/>
              <a:ext cx="122463" cy="141374"/>
            </a:xfrm>
            <a:custGeom>
              <a:avLst/>
              <a:gdLst/>
              <a:ahLst/>
              <a:cxnLst/>
              <a:rect l="l" t="t" r="r" b="b"/>
              <a:pathLst>
                <a:path w="6592" h="7611" extrusionOk="0">
                  <a:moveTo>
                    <a:pt x="1185" y="2050"/>
                  </a:moveTo>
                  <a:lnTo>
                    <a:pt x="4223" y="3805"/>
                  </a:lnTo>
                  <a:lnTo>
                    <a:pt x="1185" y="5559"/>
                  </a:lnTo>
                  <a:lnTo>
                    <a:pt x="1185" y="2050"/>
                  </a:lnTo>
                  <a:close/>
                  <a:moveTo>
                    <a:pt x="1" y="1"/>
                  </a:moveTo>
                  <a:lnTo>
                    <a:pt x="1" y="7610"/>
                  </a:lnTo>
                  <a:lnTo>
                    <a:pt x="6591" y="3805"/>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3" name="Google Shape;10203;p24"/>
          <p:cNvGrpSpPr/>
          <p:nvPr/>
        </p:nvGrpSpPr>
        <p:grpSpPr>
          <a:xfrm>
            <a:off x="1796055" y="2869517"/>
            <a:ext cx="287636" cy="362678"/>
            <a:chOff x="3643671" y="4262415"/>
            <a:chExt cx="297667" cy="375326"/>
          </a:xfrm>
        </p:grpSpPr>
        <p:sp>
          <p:nvSpPr>
            <p:cNvPr id="10204" name="Google Shape;10204;p24"/>
            <p:cNvSpPr/>
            <p:nvPr/>
          </p:nvSpPr>
          <p:spPr>
            <a:xfrm>
              <a:off x="3643671" y="4262415"/>
              <a:ext cx="297667" cy="375326"/>
            </a:xfrm>
            <a:custGeom>
              <a:avLst/>
              <a:gdLst/>
              <a:ahLst/>
              <a:cxnLst/>
              <a:rect l="l" t="t" r="r" b="b"/>
              <a:pathLst>
                <a:path w="16023" h="20206" extrusionOk="0">
                  <a:moveTo>
                    <a:pt x="12470" y="3553"/>
                  </a:moveTo>
                  <a:lnTo>
                    <a:pt x="12470" y="15667"/>
                  </a:lnTo>
                  <a:lnTo>
                    <a:pt x="3553" y="15667"/>
                  </a:lnTo>
                  <a:lnTo>
                    <a:pt x="3553" y="3553"/>
                  </a:lnTo>
                  <a:close/>
                  <a:moveTo>
                    <a:pt x="14837" y="1185"/>
                  </a:moveTo>
                  <a:lnTo>
                    <a:pt x="14837" y="15667"/>
                  </a:lnTo>
                  <a:lnTo>
                    <a:pt x="13653" y="15667"/>
                  </a:lnTo>
                  <a:lnTo>
                    <a:pt x="13653" y="2369"/>
                  </a:lnTo>
                  <a:lnTo>
                    <a:pt x="2369" y="2369"/>
                  </a:lnTo>
                  <a:lnTo>
                    <a:pt x="2369" y="15667"/>
                  </a:lnTo>
                  <a:lnTo>
                    <a:pt x="1185" y="15667"/>
                  </a:lnTo>
                  <a:lnTo>
                    <a:pt x="1185" y="1185"/>
                  </a:lnTo>
                  <a:close/>
                  <a:moveTo>
                    <a:pt x="14838" y="16851"/>
                  </a:moveTo>
                  <a:lnTo>
                    <a:pt x="14838" y="19022"/>
                  </a:lnTo>
                  <a:lnTo>
                    <a:pt x="1185" y="19022"/>
                  </a:lnTo>
                  <a:lnTo>
                    <a:pt x="1185" y="16851"/>
                  </a:lnTo>
                  <a:close/>
                  <a:moveTo>
                    <a:pt x="1" y="1"/>
                  </a:moveTo>
                  <a:lnTo>
                    <a:pt x="1" y="20206"/>
                  </a:lnTo>
                  <a:lnTo>
                    <a:pt x="16022" y="20206"/>
                  </a:lnTo>
                  <a:lnTo>
                    <a:pt x="1602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5" name="Google Shape;10205;p24"/>
            <p:cNvSpPr/>
            <p:nvPr/>
          </p:nvSpPr>
          <p:spPr>
            <a:xfrm>
              <a:off x="3781498" y="4585044"/>
              <a:ext cx="22014" cy="22011"/>
            </a:xfrm>
            <a:custGeom>
              <a:avLst/>
              <a:gdLst/>
              <a:ahLst/>
              <a:cxnLst/>
              <a:rect l="l" t="t" r="r" b="b"/>
              <a:pathLst>
                <a:path w="1185"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6" name="Google Shape;10206;p24"/>
            <p:cNvSpPr/>
            <p:nvPr/>
          </p:nvSpPr>
          <p:spPr>
            <a:xfrm>
              <a:off x="3753613" y="4359599"/>
              <a:ext cx="77747" cy="22011"/>
            </a:xfrm>
            <a:custGeom>
              <a:avLst/>
              <a:gdLst/>
              <a:ahLst/>
              <a:cxnLst/>
              <a:rect l="l" t="t" r="r" b="b"/>
              <a:pathLst>
                <a:path w="4185" h="1185" extrusionOk="0">
                  <a:moveTo>
                    <a:pt x="1" y="0"/>
                  </a:moveTo>
                  <a:lnTo>
                    <a:pt x="1" y="1184"/>
                  </a:lnTo>
                  <a:lnTo>
                    <a:pt x="4184" y="1184"/>
                  </a:lnTo>
                  <a:lnTo>
                    <a:pt x="4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7" name="Google Shape;10207;p24"/>
            <p:cNvSpPr/>
            <p:nvPr/>
          </p:nvSpPr>
          <p:spPr>
            <a:xfrm>
              <a:off x="3733493" y="4405628"/>
              <a:ext cx="118023" cy="22011"/>
            </a:xfrm>
            <a:custGeom>
              <a:avLst/>
              <a:gdLst/>
              <a:ahLst/>
              <a:cxnLst/>
              <a:rect l="l" t="t" r="r" b="b"/>
              <a:pathLst>
                <a:path w="6353" h="1185" extrusionOk="0">
                  <a:moveTo>
                    <a:pt x="0" y="1"/>
                  </a:moveTo>
                  <a:lnTo>
                    <a:pt x="0" y="1185"/>
                  </a:lnTo>
                  <a:lnTo>
                    <a:pt x="6353" y="1185"/>
                  </a:lnTo>
                  <a:lnTo>
                    <a:pt x="63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8" name="Google Shape;10208;p24"/>
            <p:cNvSpPr/>
            <p:nvPr/>
          </p:nvSpPr>
          <p:spPr>
            <a:xfrm>
              <a:off x="3733493" y="4451675"/>
              <a:ext cx="118023" cy="22011"/>
            </a:xfrm>
            <a:custGeom>
              <a:avLst/>
              <a:gdLst/>
              <a:ahLst/>
              <a:cxnLst/>
              <a:rect l="l" t="t" r="r" b="b"/>
              <a:pathLst>
                <a:path w="6353" h="1185" extrusionOk="0">
                  <a:moveTo>
                    <a:pt x="0" y="0"/>
                  </a:moveTo>
                  <a:lnTo>
                    <a:pt x="0" y="1184"/>
                  </a:lnTo>
                  <a:lnTo>
                    <a:pt x="6353" y="1184"/>
                  </a:lnTo>
                  <a:lnTo>
                    <a:pt x="6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9" name="Google Shape;10209;p24"/>
            <p:cNvSpPr/>
            <p:nvPr/>
          </p:nvSpPr>
          <p:spPr>
            <a:xfrm>
              <a:off x="3733493" y="4497741"/>
              <a:ext cx="118023" cy="21974"/>
            </a:xfrm>
            <a:custGeom>
              <a:avLst/>
              <a:gdLst/>
              <a:ahLst/>
              <a:cxnLst/>
              <a:rect l="l" t="t" r="r" b="b"/>
              <a:pathLst>
                <a:path w="6353" h="1183" extrusionOk="0">
                  <a:moveTo>
                    <a:pt x="0" y="0"/>
                  </a:moveTo>
                  <a:lnTo>
                    <a:pt x="0" y="1183"/>
                  </a:lnTo>
                  <a:lnTo>
                    <a:pt x="6353" y="1183"/>
                  </a:lnTo>
                  <a:lnTo>
                    <a:pt x="63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10" name="Google Shape;10210;p24"/>
          <p:cNvGrpSpPr/>
          <p:nvPr/>
        </p:nvGrpSpPr>
        <p:grpSpPr>
          <a:xfrm>
            <a:off x="4019185" y="3427902"/>
            <a:ext cx="362709" cy="362642"/>
            <a:chOff x="3056046" y="4299342"/>
            <a:chExt cx="375358" cy="375289"/>
          </a:xfrm>
        </p:grpSpPr>
        <p:sp>
          <p:nvSpPr>
            <p:cNvPr id="10211" name="Google Shape;10211;p24"/>
            <p:cNvSpPr/>
            <p:nvPr/>
          </p:nvSpPr>
          <p:spPr>
            <a:xfrm>
              <a:off x="3056046" y="4299342"/>
              <a:ext cx="375358" cy="375289"/>
            </a:xfrm>
            <a:custGeom>
              <a:avLst/>
              <a:gdLst/>
              <a:ahLst/>
              <a:cxnLst/>
              <a:rect l="l" t="t" r="r" b="b"/>
              <a:pathLst>
                <a:path w="20205" h="20204" extrusionOk="0">
                  <a:moveTo>
                    <a:pt x="19020" y="1184"/>
                  </a:moveTo>
                  <a:lnTo>
                    <a:pt x="19020" y="12667"/>
                  </a:lnTo>
                  <a:lnTo>
                    <a:pt x="1183" y="12667"/>
                  </a:lnTo>
                  <a:lnTo>
                    <a:pt x="1183" y="1184"/>
                  </a:lnTo>
                  <a:close/>
                  <a:moveTo>
                    <a:pt x="19020" y="13852"/>
                  </a:moveTo>
                  <a:lnTo>
                    <a:pt x="19020" y="15666"/>
                  </a:lnTo>
                  <a:lnTo>
                    <a:pt x="1183" y="15666"/>
                  </a:lnTo>
                  <a:lnTo>
                    <a:pt x="1183" y="13852"/>
                  </a:lnTo>
                  <a:close/>
                  <a:moveTo>
                    <a:pt x="11473" y="16850"/>
                  </a:moveTo>
                  <a:lnTo>
                    <a:pt x="11473" y="17561"/>
                  </a:lnTo>
                  <a:cubicBezTo>
                    <a:pt x="11471" y="18081"/>
                    <a:pt x="11625" y="18588"/>
                    <a:pt x="11913" y="19021"/>
                  </a:cubicBezTo>
                  <a:lnTo>
                    <a:pt x="8291" y="19021"/>
                  </a:lnTo>
                  <a:cubicBezTo>
                    <a:pt x="8579" y="18588"/>
                    <a:pt x="8733" y="18081"/>
                    <a:pt x="8733" y="17561"/>
                  </a:cubicBezTo>
                  <a:lnTo>
                    <a:pt x="8733" y="16850"/>
                  </a:lnTo>
                  <a:close/>
                  <a:moveTo>
                    <a:pt x="0" y="0"/>
                  </a:moveTo>
                  <a:lnTo>
                    <a:pt x="0" y="16850"/>
                  </a:lnTo>
                  <a:lnTo>
                    <a:pt x="7548" y="16850"/>
                  </a:lnTo>
                  <a:lnTo>
                    <a:pt x="7548" y="17561"/>
                  </a:lnTo>
                  <a:cubicBezTo>
                    <a:pt x="7548" y="18366"/>
                    <a:pt x="6894" y="19020"/>
                    <a:pt x="6087" y="19021"/>
                  </a:cubicBezTo>
                  <a:lnTo>
                    <a:pt x="4261" y="19021"/>
                  </a:lnTo>
                  <a:lnTo>
                    <a:pt x="4261" y="20204"/>
                  </a:lnTo>
                  <a:lnTo>
                    <a:pt x="15941" y="20204"/>
                  </a:lnTo>
                  <a:lnTo>
                    <a:pt x="15941" y="19021"/>
                  </a:lnTo>
                  <a:lnTo>
                    <a:pt x="14115" y="19021"/>
                  </a:lnTo>
                  <a:cubicBezTo>
                    <a:pt x="13309" y="19020"/>
                    <a:pt x="12655" y="18367"/>
                    <a:pt x="12655" y="17561"/>
                  </a:cubicBezTo>
                  <a:lnTo>
                    <a:pt x="12655" y="16850"/>
                  </a:lnTo>
                  <a:lnTo>
                    <a:pt x="20204" y="16850"/>
                  </a:lnTo>
                  <a:lnTo>
                    <a:pt x="202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2" name="Google Shape;10212;p24"/>
            <p:cNvSpPr/>
            <p:nvPr/>
          </p:nvSpPr>
          <p:spPr>
            <a:xfrm>
              <a:off x="3107747" y="4348863"/>
              <a:ext cx="271975" cy="154990"/>
            </a:xfrm>
            <a:custGeom>
              <a:avLst/>
              <a:gdLst/>
              <a:ahLst/>
              <a:cxnLst/>
              <a:rect l="l" t="t" r="r" b="b"/>
              <a:pathLst>
                <a:path w="14640" h="8344" extrusionOk="0">
                  <a:moveTo>
                    <a:pt x="7319" y="1289"/>
                  </a:moveTo>
                  <a:lnTo>
                    <a:pt x="12652" y="3573"/>
                  </a:lnTo>
                  <a:lnTo>
                    <a:pt x="11005" y="4280"/>
                  </a:lnTo>
                  <a:lnTo>
                    <a:pt x="3631" y="4280"/>
                  </a:lnTo>
                  <a:lnTo>
                    <a:pt x="1983" y="3573"/>
                  </a:lnTo>
                  <a:lnTo>
                    <a:pt x="7319" y="1289"/>
                  </a:lnTo>
                  <a:close/>
                  <a:moveTo>
                    <a:pt x="9963" y="5464"/>
                  </a:moveTo>
                  <a:lnTo>
                    <a:pt x="9963" y="7160"/>
                  </a:lnTo>
                  <a:lnTo>
                    <a:pt x="4548" y="7160"/>
                  </a:lnTo>
                  <a:lnTo>
                    <a:pt x="4548" y="5464"/>
                  </a:lnTo>
                  <a:close/>
                  <a:moveTo>
                    <a:pt x="7319" y="1"/>
                  </a:moveTo>
                  <a:lnTo>
                    <a:pt x="0" y="3136"/>
                  </a:lnTo>
                  <a:lnTo>
                    <a:pt x="0" y="4011"/>
                  </a:lnTo>
                  <a:lnTo>
                    <a:pt x="3366" y="5452"/>
                  </a:lnTo>
                  <a:lnTo>
                    <a:pt x="3366" y="8344"/>
                  </a:lnTo>
                  <a:lnTo>
                    <a:pt x="11147" y="8344"/>
                  </a:lnTo>
                  <a:lnTo>
                    <a:pt x="11147" y="5507"/>
                  </a:lnTo>
                  <a:lnTo>
                    <a:pt x="12430" y="4957"/>
                  </a:lnTo>
                  <a:lnTo>
                    <a:pt x="12430" y="7119"/>
                  </a:lnTo>
                  <a:lnTo>
                    <a:pt x="13614" y="7119"/>
                  </a:lnTo>
                  <a:lnTo>
                    <a:pt x="13614" y="4450"/>
                  </a:lnTo>
                  <a:lnTo>
                    <a:pt x="14640" y="4011"/>
                  </a:lnTo>
                  <a:lnTo>
                    <a:pt x="14640" y="3136"/>
                  </a:lnTo>
                  <a:lnTo>
                    <a:pt x="73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13" name="Google Shape;10213;p24"/>
          <p:cNvSpPr/>
          <p:nvPr/>
        </p:nvSpPr>
        <p:spPr>
          <a:xfrm>
            <a:off x="7086453" y="3989158"/>
            <a:ext cx="269036" cy="362698"/>
          </a:xfrm>
          <a:custGeom>
            <a:avLst/>
            <a:gdLst/>
            <a:ahLst/>
            <a:cxnLst/>
            <a:rect l="l" t="t" r="r" b="b"/>
            <a:pathLst>
              <a:path w="14986" h="20206" extrusionOk="0">
                <a:moveTo>
                  <a:pt x="7492" y="2158"/>
                </a:moveTo>
                <a:lnTo>
                  <a:pt x="8467" y="3643"/>
                </a:lnTo>
                <a:lnTo>
                  <a:pt x="6519" y="3643"/>
                </a:lnTo>
                <a:lnTo>
                  <a:pt x="7492" y="2158"/>
                </a:lnTo>
                <a:close/>
                <a:moveTo>
                  <a:pt x="9242" y="4826"/>
                </a:moveTo>
                <a:lnTo>
                  <a:pt x="10251" y="6364"/>
                </a:lnTo>
                <a:lnTo>
                  <a:pt x="4734" y="6364"/>
                </a:lnTo>
                <a:lnTo>
                  <a:pt x="5742" y="4826"/>
                </a:lnTo>
                <a:close/>
                <a:moveTo>
                  <a:pt x="6901" y="7546"/>
                </a:moveTo>
                <a:lnTo>
                  <a:pt x="6901" y="15749"/>
                </a:lnTo>
                <a:lnTo>
                  <a:pt x="4611" y="15749"/>
                </a:lnTo>
                <a:lnTo>
                  <a:pt x="4611" y="7546"/>
                </a:lnTo>
                <a:close/>
                <a:moveTo>
                  <a:pt x="10375" y="7546"/>
                </a:moveTo>
                <a:lnTo>
                  <a:pt x="10375" y="15749"/>
                </a:lnTo>
                <a:lnTo>
                  <a:pt x="8083" y="15749"/>
                </a:lnTo>
                <a:lnTo>
                  <a:pt x="8083" y="7546"/>
                </a:lnTo>
                <a:close/>
                <a:moveTo>
                  <a:pt x="3427" y="12378"/>
                </a:moveTo>
                <a:lnTo>
                  <a:pt x="3427" y="17652"/>
                </a:lnTo>
                <a:lnTo>
                  <a:pt x="1183" y="17652"/>
                </a:lnTo>
                <a:lnTo>
                  <a:pt x="1183" y="14081"/>
                </a:lnTo>
                <a:lnTo>
                  <a:pt x="3427" y="12378"/>
                </a:lnTo>
                <a:close/>
                <a:moveTo>
                  <a:pt x="11558" y="12378"/>
                </a:moveTo>
                <a:lnTo>
                  <a:pt x="13802" y="14081"/>
                </a:lnTo>
                <a:lnTo>
                  <a:pt x="13802" y="17652"/>
                </a:lnTo>
                <a:lnTo>
                  <a:pt x="11558" y="17652"/>
                </a:lnTo>
                <a:lnTo>
                  <a:pt x="11558" y="12378"/>
                </a:lnTo>
                <a:close/>
                <a:moveTo>
                  <a:pt x="10375" y="16931"/>
                </a:moveTo>
                <a:lnTo>
                  <a:pt x="10375" y="19022"/>
                </a:lnTo>
                <a:lnTo>
                  <a:pt x="4611" y="19022"/>
                </a:lnTo>
                <a:lnTo>
                  <a:pt x="4611" y="16931"/>
                </a:lnTo>
                <a:close/>
                <a:moveTo>
                  <a:pt x="7492" y="0"/>
                </a:moveTo>
                <a:lnTo>
                  <a:pt x="3427" y="6199"/>
                </a:lnTo>
                <a:lnTo>
                  <a:pt x="3427" y="10890"/>
                </a:lnTo>
                <a:lnTo>
                  <a:pt x="0" y="13494"/>
                </a:lnTo>
                <a:lnTo>
                  <a:pt x="0" y="18835"/>
                </a:lnTo>
                <a:lnTo>
                  <a:pt x="3427" y="18835"/>
                </a:lnTo>
                <a:lnTo>
                  <a:pt x="3427" y="20205"/>
                </a:lnTo>
                <a:lnTo>
                  <a:pt x="11558" y="20205"/>
                </a:lnTo>
                <a:lnTo>
                  <a:pt x="11558" y="18835"/>
                </a:lnTo>
                <a:lnTo>
                  <a:pt x="14986" y="18835"/>
                </a:lnTo>
                <a:lnTo>
                  <a:pt x="14986" y="13494"/>
                </a:lnTo>
                <a:lnTo>
                  <a:pt x="11558" y="10892"/>
                </a:lnTo>
                <a:lnTo>
                  <a:pt x="11558" y="6199"/>
                </a:lnTo>
                <a:lnTo>
                  <a:pt x="74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14" name="Google Shape;10214;p24"/>
          <p:cNvGrpSpPr/>
          <p:nvPr/>
        </p:nvGrpSpPr>
        <p:grpSpPr>
          <a:xfrm>
            <a:off x="2521846" y="2900056"/>
            <a:ext cx="362691" cy="314090"/>
            <a:chOff x="2209860" y="4339408"/>
            <a:chExt cx="375340" cy="325044"/>
          </a:xfrm>
        </p:grpSpPr>
        <p:sp>
          <p:nvSpPr>
            <p:cNvPr id="10215" name="Google Shape;10215;p24"/>
            <p:cNvSpPr/>
            <p:nvPr/>
          </p:nvSpPr>
          <p:spPr>
            <a:xfrm>
              <a:off x="2209860" y="4339408"/>
              <a:ext cx="375340" cy="325044"/>
            </a:xfrm>
            <a:custGeom>
              <a:avLst/>
              <a:gdLst/>
              <a:ahLst/>
              <a:cxnLst/>
              <a:rect l="l" t="t" r="r" b="b"/>
              <a:pathLst>
                <a:path w="20204" h="17499" extrusionOk="0">
                  <a:moveTo>
                    <a:pt x="16503" y="5384"/>
                  </a:moveTo>
                  <a:cubicBezTo>
                    <a:pt x="16927" y="5386"/>
                    <a:pt x="17272" y="5729"/>
                    <a:pt x="17272" y="6155"/>
                  </a:cubicBezTo>
                  <a:lnTo>
                    <a:pt x="17272" y="8777"/>
                  </a:lnTo>
                  <a:lnTo>
                    <a:pt x="15971" y="8777"/>
                  </a:lnTo>
                  <a:lnTo>
                    <a:pt x="15971" y="5384"/>
                  </a:lnTo>
                  <a:close/>
                  <a:moveTo>
                    <a:pt x="5492" y="1183"/>
                  </a:moveTo>
                  <a:cubicBezTo>
                    <a:pt x="6541" y="1184"/>
                    <a:pt x="7394" y="2035"/>
                    <a:pt x="7394" y="3085"/>
                  </a:cubicBezTo>
                  <a:lnTo>
                    <a:pt x="7394" y="9683"/>
                  </a:lnTo>
                  <a:cubicBezTo>
                    <a:pt x="6853" y="9257"/>
                    <a:pt x="6186" y="9026"/>
                    <a:pt x="5498" y="9026"/>
                  </a:cubicBezTo>
                  <a:cubicBezTo>
                    <a:pt x="5496" y="9026"/>
                    <a:pt x="5494" y="9026"/>
                    <a:pt x="5492" y="9026"/>
                  </a:cubicBezTo>
                  <a:lnTo>
                    <a:pt x="1184" y="9026"/>
                  </a:lnTo>
                  <a:lnTo>
                    <a:pt x="1184" y="1183"/>
                  </a:lnTo>
                  <a:close/>
                  <a:moveTo>
                    <a:pt x="14787" y="1183"/>
                  </a:moveTo>
                  <a:lnTo>
                    <a:pt x="14787" y="9005"/>
                  </a:lnTo>
                  <a:cubicBezTo>
                    <a:pt x="14772" y="9012"/>
                    <a:pt x="14759" y="9018"/>
                    <a:pt x="14744" y="9026"/>
                  </a:cubicBezTo>
                  <a:lnTo>
                    <a:pt x="10480" y="9026"/>
                  </a:lnTo>
                  <a:cubicBezTo>
                    <a:pt x="10478" y="9026"/>
                    <a:pt x="10475" y="9026"/>
                    <a:pt x="10473" y="9026"/>
                  </a:cubicBezTo>
                  <a:cubicBezTo>
                    <a:pt x="9786" y="9026"/>
                    <a:pt x="9118" y="9257"/>
                    <a:pt x="8578" y="9683"/>
                  </a:cubicBezTo>
                  <a:lnTo>
                    <a:pt x="8578" y="3085"/>
                  </a:lnTo>
                  <a:cubicBezTo>
                    <a:pt x="8578" y="2035"/>
                    <a:pt x="9430" y="1184"/>
                    <a:pt x="10480" y="1183"/>
                  </a:cubicBezTo>
                  <a:close/>
                  <a:moveTo>
                    <a:pt x="5492" y="10210"/>
                  </a:moveTo>
                  <a:cubicBezTo>
                    <a:pt x="6314" y="10210"/>
                    <a:pt x="7043" y="10738"/>
                    <a:pt x="7300" y="11519"/>
                  </a:cubicBezTo>
                  <a:lnTo>
                    <a:pt x="1184" y="11519"/>
                  </a:lnTo>
                  <a:lnTo>
                    <a:pt x="1184" y="10210"/>
                  </a:lnTo>
                  <a:close/>
                  <a:moveTo>
                    <a:pt x="13596" y="10210"/>
                  </a:moveTo>
                  <a:cubicBezTo>
                    <a:pt x="13452" y="10525"/>
                    <a:pt x="13378" y="10867"/>
                    <a:pt x="13378" y="11213"/>
                  </a:cubicBezTo>
                  <a:lnTo>
                    <a:pt x="13378" y="11519"/>
                  </a:lnTo>
                  <a:lnTo>
                    <a:pt x="8673" y="11519"/>
                  </a:lnTo>
                  <a:cubicBezTo>
                    <a:pt x="8928" y="10738"/>
                    <a:pt x="9659" y="10210"/>
                    <a:pt x="10480" y="10210"/>
                  </a:cubicBezTo>
                  <a:close/>
                  <a:moveTo>
                    <a:pt x="16200" y="9960"/>
                  </a:moveTo>
                  <a:lnTo>
                    <a:pt x="16200" y="12149"/>
                  </a:lnTo>
                  <a:lnTo>
                    <a:pt x="14562" y="12149"/>
                  </a:lnTo>
                  <a:lnTo>
                    <a:pt x="14562" y="11213"/>
                  </a:lnTo>
                  <a:cubicBezTo>
                    <a:pt x="14562" y="10522"/>
                    <a:pt x="15123" y="9962"/>
                    <a:pt x="15814" y="9960"/>
                  </a:cubicBezTo>
                  <a:close/>
                  <a:moveTo>
                    <a:pt x="17769" y="9960"/>
                  </a:moveTo>
                  <a:cubicBezTo>
                    <a:pt x="18460" y="9962"/>
                    <a:pt x="19020" y="10522"/>
                    <a:pt x="19021" y="11213"/>
                  </a:cubicBezTo>
                  <a:lnTo>
                    <a:pt x="19021" y="12149"/>
                  </a:lnTo>
                  <a:lnTo>
                    <a:pt x="17383" y="12149"/>
                  </a:lnTo>
                  <a:lnTo>
                    <a:pt x="17383" y="9960"/>
                  </a:lnTo>
                  <a:close/>
                  <a:moveTo>
                    <a:pt x="19021" y="13333"/>
                  </a:moveTo>
                  <a:lnTo>
                    <a:pt x="19021" y="14369"/>
                  </a:lnTo>
                  <a:cubicBezTo>
                    <a:pt x="19020" y="15444"/>
                    <a:pt x="18149" y="16315"/>
                    <a:pt x="17074" y="16316"/>
                  </a:cubicBezTo>
                  <a:lnTo>
                    <a:pt x="16509" y="16316"/>
                  </a:lnTo>
                  <a:cubicBezTo>
                    <a:pt x="15434" y="16315"/>
                    <a:pt x="14563" y="15444"/>
                    <a:pt x="14562" y="14369"/>
                  </a:cubicBezTo>
                  <a:lnTo>
                    <a:pt x="14562" y="13333"/>
                  </a:lnTo>
                  <a:close/>
                  <a:moveTo>
                    <a:pt x="0" y="1"/>
                  </a:moveTo>
                  <a:lnTo>
                    <a:pt x="0" y="12703"/>
                  </a:lnTo>
                  <a:lnTo>
                    <a:pt x="13378" y="12703"/>
                  </a:lnTo>
                  <a:lnTo>
                    <a:pt x="13378" y="14368"/>
                  </a:lnTo>
                  <a:cubicBezTo>
                    <a:pt x="13378" y="16094"/>
                    <a:pt x="14783" y="17499"/>
                    <a:pt x="16509" y="17499"/>
                  </a:cubicBezTo>
                  <a:lnTo>
                    <a:pt x="17074" y="17499"/>
                  </a:lnTo>
                  <a:cubicBezTo>
                    <a:pt x="18800" y="17499"/>
                    <a:pt x="20204" y="16094"/>
                    <a:pt x="20204" y="14368"/>
                  </a:cubicBezTo>
                  <a:lnTo>
                    <a:pt x="20204" y="11213"/>
                  </a:lnTo>
                  <a:cubicBezTo>
                    <a:pt x="20204" y="10108"/>
                    <a:pt x="19465" y="9174"/>
                    <a:pt x="18455" y="8877"/>
                  </a:cubicBezTo>
                  <a:lnTo>
                    <a:pt x="18455" y="6155"/>
                  </a:lnTo>
                  <a:cubicBezTo>
                    <a:pt x="18454" y="5075"/>
                    <a:pt x="17581" y="4202"/>
                    <a:pt x="16503" y="4200"/>
                  </a:cubicBezTo>
                  <a:lnTo>
                    <a:pt x="15971" y="4200"/>
                  </a:lnTo>
                  <a:lnTo>
                    <a:pt x="15971" y="1"/>
                  </a:lnTo>
                  <a:lnTo>
                    <a:pt x="10480" y="1"/>
                  </a:lnTo>
                  <a:cubicBezTo>
                    <a:pt x="9493" y="1"/>
                    <a:pt x="8566" y="472"/>
                    <a:pt x="7985" y="1271"/>
                  </a:cubicBezTo>
                  <a:cubicBezTo>
                    <a:pt x="7406" y="472"/>
                    <a:pt x="6478" y="1"/>
                    <a:pt x="54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6" name="Google Shape;10216;p24"/>
            <p:cNvSpPr/>
            <p:nvPr/>
          </p:nvSpPr>
          <p:spPr>
            <a:xfrm>
              <a:off x="2256954" y="4403473"/>
              <a:ext cx="65170" cy="22011"/>
            </a:xfrm>
            <a:custGeom>
              <a:avLst/>
              <a:gdLst/>
              <a:ahLst/>
              <a:cxnLst/>
              <a:rect l="l" t="t" r="r" b="b"/>
              <a:pathLst>
                <a:path w="3508" h="1185" extrusionOk="0">
                  <a:moveTo>
                    <a:pt x="0" y="0"/>
                  </a:moveTo>
                  <a:lnTo>
                    <a:pt x="0" y="1184"/>
                  </a:lnTo>
                  <a:lnTo>
                    <a:pt x="3507" y="1184"/>
                  </a:lnTo>
                  <a:lnTo>
                    <a:pt x="3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7" name="Google Shape;10217;p24"/>
            <p:cNvSpPr/>
            <p:nvPr/>
          </p:nvSpPr>
          <p:spPr>
            <a:xfrm>
              <a:off x="2256954" y="4450449"/>
              <a:ext cx="65170" cy="22011"/>
            </a:xfrm>
            <a:custGeom>
              <a:avLst/>
              <a:gdLst/>
              <a:ahLst/>
              <a:cxnLst/>
              <a:rect l="l" t="t" r="r" b="b"/>
              <a:pathLst>
                <a:path w="3508" h="1185" extrusionOk="0">
                  <a:moveTo>
                    <a:pt x="0" y="1"/>
                  </a:moveTo>
                  <a:lnTo>
                    <a:pt x="0" y="1185"/>
                  </a:lnTo>
                  <a:lnTo>
                    <a:pt x="3507" y="1185"/>
                  </a:lnTo>
                  <a:lnTo>
                    <a:pt x="35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8" name="Google Shape;10218;p24"/>
            <p:cNvSpPr/>
            <p:nvPr/>
          </p:nvSpPr>
          <p:spPr>
            <a:xfrm>
              <a:off x="2395003" y="4403473"/>
              <a:ext cx="65170" cy="22011"/>
            </a:xfrm>
            <a:custGeom>
              <a:avLst/>
              <a:gdLst/>
              <a:ahLst/>
              <a:cxnLst/>
              <a:rect l="l" t="t" r="r" b="b"/>
              <a:pathLst>
                <a:path w="3508" h="1185" extrusionOk="0">
                  <a:moveTo>
                    <a:pt x="0" y="0"/>
                  </a:moveTo>
                  <a:lnTo>
                    <a:pt x="0" y="1184"/>
                  </a:lnTo>
                  <a:lnTo>
                    <a:pt x="3507" y="1184"/>
                  </a:lnTo>
                  <a:lnTo>
                    <a:pt x="3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9" name="Google Shape;10219;p24"/>
            <p:cNvSpPr/>
            <p:nvPr/>
          </p:nvSpPr>
          <p:spPr>
            <a:xfrm>
              <a:off x="2395003" y="4450449"/>
              <a:ext cx="65170" cy="22011"/>
            </a:xfrm>
            <a:custGeom>
              <a:avLst/>
              <a:gdLst/>
              <a:ahLst/>
              <a:cxnLst/>
              <a:rect l="l" t="t" r="r" b="b"/>
              <a:pathLst>
                <a:path w="3508" h="1185" extrusionOk="0">
                  <a:moveTo>
                    <a:pt x="0" y="1"/>
                  </a:moveTo>
                  <a:lnTo>
                    <a:pt x="0" y="1185"/>
                  </a:lnTo>
                  <a:lnTo>
                    <a:pt x="3507" y="1185"/>
                  </a:lnTo>
                  <a:lnTo>
                    <a:pt x="35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0" name="Google Shape;10220;p24"/>
          <p:cNvGrpSpPr/>
          <p:nvPr/>
        </p:nvGrpSpPr>
        <p:grpSpPr>
          <a:xfrm>
            <a:off x="3274557" y="1765682"/>
            <a:ext cx="362583" cy="362660"/>
            <a:chOff x="1708434" y="4217965"/>
            <a:chExt cx="375228" cy="375308"/>
          </a:xfrm>
        </p:grpSpPr>
        <p:sp>
          <p:nvSpPr>
            <p:cNvPr id="10221" name="Google Shape;10221;p24"/>
            <p:cNvSpPr/>
            <p:nvPr/>
          </p:nvSpPr>
          <p:spPr>
            <a:xfrm>
              <a:off x="1708434" y="4217965"/>
              <a:ext cx="375228" cy="375308"/>
            </a:xfrm>
            <a:custGeom>
              <a:avLst/>
              <a:gdLst/>
              <a:ahLst/>
              <a:cxnLst/>
              <a:rect l="l" t="t" r="r" b="b"/>
              <a:pathLst>
                <a:path w="20198" h="20205" extrusionOk="0">
                  <a:moveTo>
                    <a:pt x="4447" y="1626"/>
                  </a:moveTo>
                  <a:lnTo>
                    <a:pt x="4447" y="4447"/>
                  </a:lnTo>
                  <a:lnTo>
                    <a:pt x="1626" y="4447"/>
                  </a:lnTo>
                  <a:lnTo>
                    <a:pt x="4447" y="1626"/>
                  </a:lnTo>
                  <a:close/>
                  <a:moveTo>
                    <a:pt x="19014" y="8653"/>
                  </a:moveTo>
                  <a:lnTo>
                    <a:pt x="19014" y="16009"/>
                  </a:lnTo>
                  <a:lnTo>
                    <a:pt x="3946" y="16009"/>
                  </a:lnTo>
                  <a:lnTo>
                    <a:pt x="3946" y="8653"/>
                  </a:lnTo>
                  <a:close/>
                  <a:moveTo>
                    <a:pt x="13929" y="1185"/>
                  </a:moveTo>
                  <a:lnTo>
                    <a:pt x="13929" y="7469"/>
                  </a:lnTo>
                  <a:lnTo>
                    <a:pt x="2762" y="7469"/>
                  </a:lnTo>
                  <a:lnTo>
                    <a:pt x="2762" y="17193"/>
                  </a:lnTo>
                  <a:lnTo>
                    <a:pt x="13930" y="17193"/>
                  </a:lnTo>
                  <a:lnTo>
                    <a:pt x="13930" y="19020"/>
                  </a:lnTo>
                  <a:lnTo>
                    <a:pt x="1183" y="19020"/>
                  </a:lnTo>
                  <a:lnTo>
                    <a:pt x="1183" y="5629"/>
                  </a:lnTo>
                  <a:lnTo>
                    <a:pt x="5629" y="5629"/>
                  </a:lnTo>
                  <a:lnTo>
                    <a:pt x="5629"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2" name="Google Shape;10222;p24"/>
            <p:cNvSpPr/>
            <p:nvPr/>
          </p:nvSpPr>
          <p:spPr>
            <a:xfrm>
              <a:off x="1802436" y="4399591"/>
              <a:ext cx="67251" cy="95661"/>
            </a:xfrm>
            <a:custGeom>
              <a:avLst/>
              <a:gdLst/>
              <a:ahLst/>
              <a:cxnLst/>
              <a:rect l="l" t="t" r="r" b="b"/>
              <a:pathLst>
                <a:path w="3620" h="5150" extrusionOk="0">
                  <a:moveTo>
                    <a:pt x="1881" y="1184"/>
                  </a:moveTo>
                  <a:cubicBezTo>
                    <a:pt x="2187" y="1184"/>
                    <a:pt x="2435" y="1432"/>
                    <a:pt x="2435" y="1740"/>
                  </a:cubicBezTo>
                  <a:lnTo>
                    <a:pt x="2435" y="3410"/>
                  </a:lnTo>
                  <a:cubicBezTo>
                    <a:pt x="2435" y="3718"/>
                    <a:pt x="2187" y="3966"/>
                    <a:pt x="1881"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3" name="Google Shape;10223;p24"/>
            <p:cNvSpPr/>
            <p:nvPr/>
          </p:nvSpPr>
          <p:spPr>
            <a:xfrm>
              <a:off x="1888004" y="4399591"/>
              <a:ext cx="67251" cy="95661"/>
            </a:xfrm>
            <a:custGeom>
              <a:avLst/>
              <a:gdLst/>
              <a:ahLst/>
              <a:cxnLst/>
              <a:rect l="l" t="t" r="r" b="b"/>
              <a:pathLst>
                <a:path w="3620" h="5150" extrusionOk="0">
                  <a:moveTo>
                    <a:pt x="1878" y="1184"/>
                  </a:moveTo>
                  <a:cubicBezTo>
                    <a:pt x="2186" y="1184"/>
                    <a:pt x="2435" y="1434"/>
                    <a:pt x="2435" y="1741"/>
                  </a:cubicBezTo>
                  <a:lnTo>
                    <a:pt x="2435" y="3409"/>
                  </a:lnTo>
                  <a:cubicBezTo>
                    <a:pt x="2435" y="3717"/>
                    <a:pt x="2186" y="3966"/>
                    <a:pt x="1878" y="3966"/>
                  </a:cubicBezTo>
                  <a:lnTo>
                    <a:pt x="1741" y="3966"/>
                  </a:lnTo>
                  <a:cubicBezTo>
                    <a:pt x="1433" y="3966"/>
                    <a:pt x="1184" y="3717"/>
                    <a:pt x="1184" y="3409"/>
                  </a:cubicBezTo>
                  <a:lnTo>
                    <a:pt x="1184" y="1741"/>
                  </a:lnTo>
                  <a:cubicBezTo>
                    <a:pt x="1184" y="1434"/>
                    <a:pt x="1433" y="1184"/>
                    <a:pt x="1741" y="1184"/>
                  </a:cubicBezTo>
                  <a:close/>
                  <a:moveTo>
                    <a:pt x="1741" y="0"/>
                  </a:moveTo>
                  <a:cubicBezTo>
                    <a:pt x="781" y="2"/>
                    <a:pt x="2" y="780"/>
                    <a:pt x="0" y="1741"/>
                  </a:cubicBezTo>
                  <a:lnTo>
                    <a:pt x="0" y="3409"/>
                  </a:lnTo>
                  <a:cubicBezTo>
                    <a:pt x="2" y="4369"/>
                    <a:pt x="781" y="5148"/>
                    <a:pt x="1741" y="5150"/>
                  </a:cubicBezTo>
                  <a:lnTo>
                    <a:pt x="1878" y="5150"/>
                  </a:lnTo>
                  <a:cubicBezTo>
                    <a:pt x="2840" y="5148"/>
                    <a:pt x="3619" y="4369"/>
                    <a:pt x="3619" y="3409"/>
                  </a:cubicBezTo>
                  <a:lnTo>
                    <a:pt x="3619" y="1741"/>
                  </a:lnTo>
                  <a:cubicBezTo>
                    <a:pt x="3619" y="780"/>
                    <a:pt x="2840" y="2"/>
                    <a:pt x="18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4" name="Google Shape;10224;p24"/>
            <p:cNvSpPr/>
            <p:nvPr/>
          </p:nvSpPr>
          <p:spPr>
            <a:xfrm>
              <a:off x="1973758" y="4399591"/>
              <a:ext cx="67251" cy="95661"/>
            </a:xfrm>
            <a:custGeom>
              <a:avLst/>
              <a:gdLst/>
              <a:ahLst/>
              <a:cxnLst/>
              <a:rect l="l" t="t" r="r" b="b"/>
              <a:pathLst>
                <a:path w="3620" h="5150" extrusionOk="0">
                  <a:moveTo>
                    <a:pt x="1743" y="0"/>
                  </a:moveTo>
                  <a:cubicBezTo>
                    <a:pt x="781" y="2"/>
                    <a:pt x="2" y="780"/>
                    <a:pt x="1" y="1741"/>
                  </a:cubicBezTo>
                  <a:lnTo>
                    <a:pt x="1" y="3409"/>
                  </a:lnTo>
                  <a:cubicBezTo>
                    <a:pt x="2" y="4370"/>
                    <a:pt x="781" y="5148"/>
                    <a:pt x="1743" y="5150"/>
                  </a:cubicBezTo>
                  <a:lnTo>
                    <a:pt x="1879" y="5150"/>
                  </a:lnTo>
                  <a:cubicBezTo>
                    <a:pt x="2840" y="5148"/>
                    <a:pt x="3620" y="4369"/>
                    <a:pt x="3620" y="3409"/>
                  </a:cubicBezTo>
                  <a:lnTo>
                    <a:pt x="2437" y="3409"/>
                  </a:lnTo>
                  <a:cubicBezTo>
                    <a:pt x="2436" y="3717"/>
                    <a:pt x="2186" y="3966"/>
                    <a:pt x="1879" y="3966"/>
                  </a:cubicBezTo>
                  <a:lnTo>
                    <a:pt x="1743" y="3966"/>
                  </a:lnTo>
                  <a:cubicBezTo>
                    <a:pt x="1435" y="3966"/>
                    <a:pt x="1186" y="3717"/>
                    <a:pt x="1185" y="3409"/>
                  </a:cubicBezTo>
                  <a:lnTo>
                    <a:pt x="1185" y="1741"/>
                  </a:lnTo>
                  <a:cubicBezTo>
                    <a:pt x="1186" y="1434"/>
                    <a:pt x="1435" y="1184"/>
                    <a:pt x="1743" y="1184"/>
                  </a:cubicBezTo>
                  <a:lnTo>
                    <a:pt x="1879" y="1184"/>
                  </a:lnTo>
                  <a:cubicBezTo>
                    <a:pt x="2186" y="1184"/>
                    <a:pt x="2436" y="1434"/>
                    <a:pt x="2437" y="1741"/>
                  </a:cubicBezTo>
                  <a:lnTo>
                    <a:pt x="3620" y="1741"/>
                  </a:lnTo>
                  <a:cubicBezTo>
                    <a:pt x="3620" y="781"/>
                    <a:pt x="2840" y="2"/>
                    <a:pt x="18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5" name="Google Shape;10225;p24"/>
            <p:cNvSpPr/>
            <p:nvPr/>
          </p:nvSpPr>
          <p:spPr>
            <a:xfrm>
              <a:off x="1838960" y="4300531"/>
              <a:ext cx="100783" cy="22011"/>
            </a:xfrm>
            <a:custGeom>
              <a:avLst/>
              <a:gdLst/>
              <a:ahLst/>
              <a:cxnLst/>
              <a:rect l="l" t="t" r="r" b="b"/>
              <a:pathLst>
                <a:path w="5425" h="1185" extrusionOk="0">
                  <a:moveTo>
                    <a:pt x="0" y="0"/>
                  </a:moveTo>
                  <a:lnTo>
                    <a:pt x="0" y="1184"/>
                  </a:lnTo>
                  <a:lnTo>
                    <a:pt x="5425" y="1184"/>
                  </a:lnTo>
                  <a:lnTo>
                    <a:pt x="54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26" name="Google Shape;10226;p24"/>
          <p:cNvGrpSpPr/>
          <p:nvPr/>
        </p:nvGrpSpPr>
        <p:grpSpPr>
          <a:xfrm>
            <a:off x="4776164" y="3452375"/>
            <a:ext cx="362709" cy="320982"/>
            <a:chOff x="1154806" y="4245976"/>
            <a:chExt cx="375358" cy="332177"/>
          </a:xfrm>
        </p:grpSpPr>
        <p:sp>
          <p:nvSpPr>
            <p:cNvPr id="10227" name="Google Shape;10227;p24"/>
            <p:cNvSpPr/>
            <p:nvPr/>
          </p:nvSpPr>
          <p:spPr>
            <a:xfrm>
              <a:off x="1303984" y="4400315"/>
              <a:ext cx="67158" cy="95531"/>
            </a:xfrm>
            <a:custGeom>
              <a:avLst/>
              <a:gdLst/>
              <a:ahLst/>
              <a:cxnLst/>
              <a:rect l="l" t="t" r="r" b="b"/>
              <a:pathLst>
                <a:path w="3615" h="5143" extrusionOk="0">
                  <a:moveTo>
                    <a:pt x="1807" y="1196"/>
                  </a:moveTo>
                  <a:cubicBezTo>
                    <a:pt x="2147" y="1196"/>
                    <a:pt x="2425" y="1469"/>
                    <a:pt x="2431" y="1810"/>
                  </a:cubicBezTo>
                  <a:lnTo>
                    <a:pt x="2431" y="2465"/>
                  </a:lnTo>
                  <a:lnTo>
                    <a:pt x="1184" y="2464"/>
                  </a:lnTo>
                  <a:lnTo>
                    <a:pt x="1184" y="1810"/>
                  </a:lnTo>
                  <a:cubicBezTo>
                    <a:pt x="1188" y="1469"/>
                    <a:pt x="1466" y="1196"/>
                    <a:pt x="1807" y="1196"/>
                  </a:cubicBezTo>
                  <a:close/>
                  <a:moveTo>
                    <a:pt x="1807" y="0"/>
                  </a:moveTo>
                  <a:cubicBezTo>
                    <a:pt x="809" y="2"/>
                    <a:pt x="0" y="811"/>
                    <a:pt x="0" y="1810"/>
                  </a:cubicBezTo>
                  <a:lnTo>
                    <a:pt x="0" y="5142"/>
                  </a:lnTo>
                  <a:lnTo>
                    <a:pt x="1184" y="5142"/>
                  </a:lnTo>
                  <a:lnTo>
                    <a:pt x="1184" y="3648"/>
                  </a:lnTo>
                  <a:lnTo>
                    <a:pt x="2431" y="3648"/>
                  </a:lnTo>
                  <a:lnTo>
                    <a:pt x="2431" y="5142"/>
                  </a:lnTo>
                  <a:lnTo>
                    <a:pt x="3615" y="5142"/>
                  </a:lnTo>
                  <a:lnTo>
                    <a:pt x="3615" y="1810"/>
                  </a:lnTo>
                  <a:cubicBezTo>
                    <a:pt x="3613" y="811"/>
                    <a:pt x="2804" y="3"/>
                    <a:pt x="1807" y="2"/>
                  </a:cubicBezTo>
                  <a:lnTo>
                    <a:pt x="18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8" name="Google Shape;10228;p24"/>
            <p:cNvSpPr/>
            <p:nvPr/>
          </p:nvSpPr>
          <p:spPr>
            <a:xfrm>
              <a:off x="1154806" y="4245976"/>
              <a:ext cx="375358" cy="332177"/>
            </a:xfrm>
            <a:custGeom>
              <a:avLst/>
              <a:gdLst/>
              <a:ahLst/>
              <a:cxnLst/>
              <a:rect l="l" t="t" r="r" b="b"/>
              <a:pathLst>
                <a:path w="20205" h="17883" extrusionOk="0">
                  <a:moveTo>
                    <a:pt x="13394" y="1184"/>
                  </a:moveTo>
                  <a:lnTo>
                    <a:pt x="11167" y="3872"/>
                  </a:lnTo>
                  <a:lnTo>
                    <a:pt x="1184" y="3872"/>
                  </a:lnTo>
                  <a:lnTo>
                    <a:pt x="1184" y="1184"/>
                  </a:lnTo>
                  <a:close/>
                  <a:moveTo>
                    <a:pt x="19020" y="1184"/>
                  </a:moveTo>
                  <a:lnTo>
                    <a:pt x="19020" y="16697"/>
                  </a:lnTo>
                  <a:lnTo>
                    <a:pt x="1184" y="16697"/>
                  </a:lnTo>
                  <a:lnTo>
                    <a:pt x="1184" y="5056"/>
                  </a:lnTo>
                  <a:lnTo>
                    <a:pt x="11722" y="5056"/>
                  </a:lnTo>
                  <a:lnTo>
                    <a:pt x="14931" y="1184"/>
                  </a:lnTo>
                  <a:close/>
                  <a:moveTo>
                    <a:pt x="1" y="1"/>
                  </a:moveTo>
                  <a:lnTo>
                    <a:pt x="1" y="17882"/>
                  </a:lnTo>
                  <a:lnTo>
                    <a:pt x="20204" y="17882"/>
                  </a:lnTo>
                  <a:lnTo>
                    <a:pt x="202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9" name="Google Shape;10229;p24"/>
            <p:cNvSpPr/>
            <p:nvPr/>
          </p:nvSpPr>
          <p:spPr>
            <a:xfrm>
              <a:off x="1201956"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0" name="Google Shape;10230;p24"/>
            <p:cNvSpPr/>
            <p:nvPr/>
          </p:nvSpPr>
          <p:spPr>
            <a:xfrm>
              <a:off x="1242529"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1" name="Google Shape;10231;p24"/>
            <p:cNvSpPr/>
            <p:nvPr/>
          </p:nvSpPr>
          <p:spPr>
            <a:xfrm>
              <a:off x="1283084"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2" name="Google Shape;10232;p24"/>
            <p:cNvSpPr/>
            <p:nvPr/>
          </p:nvSpPr>
          <p:spPr>
            <a:xfrm>
              <a:off x="1203405" y="4359488"/>
              <a:ext cx="278179" cy="175738"/>
            </a:xfrm>
            <a:custGeom>
              <a:avLst/>
              <a:gdLst/>
              <a:ahLst/>
              <a:cxnLst/>
              <a:rect l="l" t="t" r="r" b="b"/>
              <a:pathLst>
                <a:path w="14974" h="9461" extrusionOk="0">
                  <a:moveTo>
                    <a:pt x="13790" y="1184"/>
                  </a:moveTo>
                  <a:lnTo>
                    <a:pt x="13790" y="8276"/>
                  </a:lnTo>
                  <a:lnTo>
                    <a:pt x="1184" y="8276"/>
                  </a:lnTo>
                  <a:lnTo>
                    <a:pt x="1184" y="1184"/>
                  </a:lnTo>
                  <a:close/>
                  <a:moveTo>
                    <a:pt x="0" y="0"/>
                  </a:moveTo>
                  <a:lnTo>
                    <a:pt x="0" y="9460"/>
                  </a:lnTo>
                  <a:lnTo>
                    <a:pt x="14974" y="9460"/>
                  </a:lnTo>
                  <a:lnTo>
                    <a:pt x="149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3" name="Google Shape;10233;p24"/>
          <p:cNvGrpSpPr/>
          <p:nvPr/>
        </p:nvGrpSpPr>
        <p:grpSpPr>
          <a:xfrm>
            <a:off x="1759513" y="2311403"/>
            <a:ext cx="362709" cy="362660"/>
            <a:chOff x="5644784" y="1994946"/>
            <a:chExt cx="375358" cy="375308"/>
          </a:xfrm>
        </p:grpSpPr>
        <p:sp>
          <p:nvSpPr>
            <p:cNvPr id="10234" name="Google Shape;10234;p24"/>
            <p:cNvSpPr/>
            <p:nvPr/>
          </p:nvSpPr>
          <p:spPr>
            <a:xfrm>
              <a:off x="5644784" y="1994946"/>
              <a:ext cx="375358" cy="375308"/>
            </a:xfrm>
            <a:custGeom>
              <a:avLst/>
              <a:gdLst/>
              <a:ahLst/>
              <a:cxnLst/>
              <a:rect l="l" t="t" r="r" b="b"/>
              <a:pathLst>
                <a:path w="20205" h="20205" extrusionOk="0">
                  <a:moveTo>
                    <a:pt x="8419" y="8813"/>
                  </a:moveTo>
                  <a:lnTo>
                    <a:pt x="8419" y="10607"/>
                  </a:lnTo>
                  <a:lnTo>
                    <a:pt x="6624" y="10607"/>
                  </a:lnTo>
                  <a:lnTo>
                    <a:pt x="8419" y="8813"/>
                  </a:lnTo>
                  <a:close/>
                  <a:moveTo>
                    <a:pt x="9895" y="1185"/>
                  </a:moveTo>
                  <a:cubicBezTo>
                    <a:pt x="12011" y="1185"/>
                    <a:pt x="13817" y="2763"/>
                    <a:pt x="14097" y="4856"/>
                  </a:cubicBezTo>
                  <a:lnTo>
                    <a:pt x="14173" y="5429"/>
                  </a:lnTo>
                  <a:lnTo>
                    <a:pt x="14747" y="5367"/>
                  </a:lnTo>
                  <a:cubicBezTo>
                    <a:pt x="14888" y="5352"/>
                    <a:pt x="15028" y="5344"/>
                    <a:pt x="15170" y="5344"/>
                  </a:cubicBezTo>
                  <a:cubicBezTo>
                    <a:pt x="17293" y="5344"/>
                    <a:pt x="19021" y="7072"/>
                    <a:pt x="19021" y="9196"/>
                  </a:cubicBezTo>
                  <a:cubicBezTo>
                    <a:pt x="19021" y="11319"/>
                    <a:pt x="17293" y="13048"/>
                    <a:pt x="15169" y="13048"/>
                  </a:cubicBezTo>
                  <a:lnTo>
                    <a:pt x="14925" y="13048"/>
                  </a:lnTo>
                  <a:lnTo>
                    <a:pt x="14925" y="7469"/>
                  </a:lnTo>
                  <a:lnTo>
                    <a:pt x="8089" y="7469"/>
                  </a:lnTo>
                  <a:lnTo>
                    <a:pt x="5280" y="10276"/>
                  </a:lnTo>
                  <a:lnTo>
                    <a:pt x="5280" y="13048"/>
                  </a:lnTo>
                  <a:lnTo>
                    <a:pt x="4337" y="13048"/>
                  </a:lnTo>
                  <a:cubicBezTo>
                    <a:pt x="2599" y="13048"/>
                    <a:pt x="1185" y="11634"/>
                    <a:pt x="1185" y="9896"/>
                  </a:cubicBezTo>
                  <a:cubicBezTo>
                    <a:pt x="1185" y="8159"/>
                    <a:pt x="2599" y="6745"/>
                    <a:pt x="4337" y="6745"/>
                  </a:cubicBezTo>
                  <a:cubicBezTo>
                    <a:pt x="4562" y="6745"/>
                    <a:pt x="4786" y="6769"/>
                    <a:pt x="5007" y="6816"/>
                  </a:cubicBezTo>
                  <a:lnTo>
                    <a:pt x="5861" y="7003"/>
                  </a:lnTo>
                  <a:lnTo>
                    <a:pt x="5716" y="6140"/>
                  </a:lnTo>
                  <a:cubicBezTo>
                    <a:pt x="5676" y="5904"/>
                    <a:pt x="5656" y="5664"/>
                    <a:pt x="5656" y="5423"/>
                  </a:cubicBezTo>
                  <a:cubicBezTo>
                    <a:pt x="5656" y="3085"/>
                    <a:pt x="7559" y="1185"/>
                    <a:pt x="9895" y="1185"/>
                  </a:cubicBezTo>
                  <a:close/>
                  <a:moveTo>
                    <a:pt x="13741" y="8653"/>
                  </a:moveTo>
                  <a:lnTo>
                    <a:pt x="13741" y="19020"/>
                  </a:lnTo>
                  <a:lnTo>
                    <a:pt x="6464" y="19020"/>
                  </a:lnTo>
                  <a:lnTo>
                    <a:pt x="6464" y="11791"/>
                  </a:lnTo>
                  <a:lnTo>
                    <a:pt x="9603" y="11791"/>
                  </a:lnTo>
                  <a:lnTo>
                    <a:pt x="9603" y="8653"/>
                  </a:lnTo>
                  <a:close/>
                  <a:moveTo>
                    <a:pt x="9895" y="1"/>
                  </a:moveTo>
                  <a:cubicBezTo>
                    <a:pt x="6905" y="1"/>
                    <a:pt x="4472" y="2433"/>
                    <a:pt x="4472" y="5423"/>
                  </a:cubicBezTo>
                  <a:cubicBezTo>
                    <a:pt x="4472" y="5470"/>
                    <a:pt x="4472" y="5516"/>
                    <a:pt x="4474" y="5562"/>
                  </a:cubicBezTo>
                  <a:cubicBezTo>
                    <a:pt x="4428" y="5561"/>
                    <a:pt x="4383" y="5561"/>
                    <a:pt x="4337" y="5561"/>
                  </a:cubicBezTo>
                  <a:cubicBezTo>
                    <a:pt x="1946" y="5561"/>
                    <a:pt x="1" y="7505"/>
                    <a:pt x="1" y="9896"/>
                  </a:cubicBezTo>
                  <a:cubicBezTo>
                    <a:pt x="1" y="12287"/>
                    <a:pt x="1946" y="14232"/>
                    <a:pt x="4337" y="14232"/>
                  </a:cubicBezTo>
                  <a:lnTo>
                    <a:pt x="5280" y="14232"/>
                  </a:lnTo>
                  <a:lnTo>
                    <a:pt x="5280" y="20204"/>
                  </a:lnTo>
                  <a:lnTo>
                    <a:pt x="14925" y="20204"/>
                  </a:lnTo>
                  <a:lnTo>
                    <a:pt x="14925" y="14232"/>
                  </a:lnTo>
                  <a:lnTo>
                    <a:pt x="15169" y="14232"/>
                  </a:lnTo>
                  <a:cubicBezTo>
                    <a:pt x="17946" y="14232"/>
                    <a:pt x="20205" y="11975"/>
                    <a:pt x="20205" y="9196"/>
                  </a:cubicBezTo>
                  <a:cubicBezTo>
                    <a:pt x="20205" y="6418"/>
                    <a:pt x="17947" y="4160"/>
                    <a:pt x="15170" y="4160"/>
                  </a:cubicBezTo>
                  <a:cubicBezTo>
                    <a:pt x="14585" y="1721"/>
                    <a:pt x="12403" y="1"/>
                    <a:pt x="98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5" name="Google Shape;10235;p24"/>
            <p:cNvSpPr/>
            <p:nvPr/>
          </p:nvSpPr>
          <p:spPr>
            <a:xfrm>
              <a:off x="5793682" y="2246098"/>
              <a:ext cx="77561" cy="22011"/>
            </a:xfrm>
            <a:custGeom>
              <a:avLst/>
              <a:gdLst/>
              <a:ahLst/>
              <a:cxnLst/>
              <a:rect l="l" t="t" r="r" b="b"/>
              <a:pathLst>
                <a:path w="4175" h="1185" extrusionOk="0">
                  <a:moveTo>
                    <a:pt x="0" y="1"/>
                  </a:moveTo>
                  <a:lnTo>
                    <a:pt x="0" y="1184"/>
                  </a:lnTo>
                  <a:lnTo>
                    <a:pt x="4175" y="1184"/>
                  </a:lnTo>
                  <a:lnTo>
                    <a:pt x="417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6" name="Google Shape;10236;p24"/>
            <p:cNvSpPr/>
            <p:nvPr/>
          </p:nvSpPr>
          <p:spPr>
            <a:xfrm>
              <a:off x="5793682" y="2290585"/>
              <a:ext cx="77561" cy="22011"/>
            </a:xfrm>
            <a:custGeom>
              <a:avLst/>
              <a:gdLst/>
              <a:ahLst/>
              <a:cxnLst/>
              <a:rect l="l" t="t" r="r" b="b"/>
              <a:pathLst>
                <a:path w="4175" h="1185" extrusionOk="0">
                  <a:moveTo>
                    <a:pt x="0" y="0"/>
                  </a:moveTo>
                  <a:lnTo>
                    <a:pt x="0" y="1184"/>
                  </a:lnTo>
                  <a:lnTo>
                    <a:pt x="4175" y="1184"/>
                  </a:lnTo>
                  <a:lnTo>
                    <a:pt x="41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7" name="Google Shape;10237;p24"/>
          <p:cNvGrpSpPr/>
          <p:nvPr/>
        </p:nvGrpSpPr>
        <p:grpSpPr>
          <a:xfrm>
            <a:off x="994989" y="2335030"/>
            <a:ext cx="362727" cy="320946"/>
            <a:chOff x="5089669" y="1976817"/>
            <a:chExt cx="375377" cy="332140"/>
          </a:xfrm>
        </p:grpSpPr>
        <p:sp>
          <p:nvSpPr>
            <p:cNvPr id="10238" name="Google Shape;10238;p24"/>
            <p:cNvSpPr/>
            <p:nvPr/>
          </p:nvSpPr>
          <p:spPr>
            <a:xfrm>
              <a:off x="5089669" y="1976817"/>
              <a:ext cx="375377" cy="332140"/>
            </a:xfrm>
            <a:custGeom>
              <a:avLst/>
              <a:gdLst/>
              <a:ahLst/>
              <a:cxnLst/>
              <a:rect l="l" t="t" r="r" b="b"/>
              <a:pathLst>
                <a:path w="20206" h="17881" extrusionOk="0">
                  <a:moveTo>
                    <a:pt x="13394" y="1184"/>
                  </a:moveTo>
                  <a:lnTo>
                    <a:pt x="11167" y="3872"/>
                  </a:lnTo>
                  <a:lnTo>
                    <a:pt x="1184" y="3872"/>
                  </a:lnTo>
                  <a:lnTo>
                    <a:pt x="1184" y="1184"/>
                  </a:lnTo>
                  <a:close/>
                  <a:moveTo>
                    <a:pt x="19022" y="1184"/>
                  </a:moveTo>
                  <a:lnTo>
                    <a:pt x="19022" y="16697"/>
                  </a:lnTo>
                  <a:lnTo>
                    <a:pt x="1184" y="16697"/>
                  </a:lnTo>
                  <a:lnTo>
                    <a:pt x="1184" y="5056"/>
                  </a:lnTo>
                  <a:lnTo>
                    <a:pt x="11724" y="5056"/>
                  </a:lnTo>
                  <a:lnTo>
                    <a:pt x="14932" y="1184"/>
                  </a:lnTo>
                  <a:close/>
                  <a:moveTo>
                    <a:pt x="0" y="0"/>
                  </a:moveTo>
                  <a:lnTo>
                    <a:pt x="0" y="17881"/>
                  </a:lnTo>
                  <a:lnTo>
                    <a:pt x="20206" y="17881"/>
                  </a:lnTo>
                  <a:lnTo>
                    <a:pt x="20206" y="2"/>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9" name="Google Shape;10239;p24"/>
            <p:cNvSpPr/>
            <p:nvPr/>
          </p:nvSpPr>
          <p:spPr>
            <a:xfrm>
              <a:off x="5136856" y="2012815"/>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0" name="Google Shape;10240;p24"/>
            <p:cNvSpPr/>
            <p:nvPr/>
          </p:nvSpPr>
          <p:spPr>
            <a:xfrm>
              <a:off x="5177392" y="2012815"/>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1" name="Google Shape;10241;p24"/>
            <p:cNvSpPr/>
            <p:nvPr/>
          </p:nvSpPr>
          <p:spPr>
            <a:xfrm>
              <a:off x="5217984" y="2012815"/>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2" name="Google Shape;10242;p24"/>
            <p:cNvSpPr/>
            <p:nvPr/>
          </p:nvSpPr>
          <p:spPr>
            <a:xfrm>
              <a:off x="5155397" y="2105486"/>
              <a:ext cx="243923" cy="77736"/>
            </a:xfrm>
            <a:custGeom>
              <a:avLst/>
              <a:gdLst/>
              <a:ahLst/>
              <a:cxnLst/>
              <a:rect l="l" t="t" r="r" b="b"/>
              <a:pathLst>
                <a:path w="13130" h="4185" extrusionOk="0">
                  <a:moveTo>
                    <a:pt x="11945" y="1185"/>
                  </a:moveTo>
                  <a:lnTo>
                    <a:pt x="11945" y="3000"/>
                  </a:lnTo>
                  <a:lnTo>
                    <a:pt x="1185" y="3000"/>
                  </a:lnTo>
                  <a:lnTo>
                    <a:pt x="1185" y="1185"/>
                  </a:lnTo>
                  <a:close/>
                  <a:moveTo>
                    <a:pt x="1" y="1"/>
                  </a:moveTo>
                  <a:lnTo>
                    <a:pt x="1" y="4184"/>
                  </a:lnTo>
                  <a:lnTo>
                    <a:pt x="13129" y="4184"/>
                  </a:lnTo>
                  <a:lnTo>
                    <a:pt x="131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3" name="Google Shape;10243;p24"/>
          <p:cNvGrpSpPr/>
          <p:nvPr/>
        </p:nvGrpSpPr>
        <p:grpSpPr>
          <a:xfrm>
            <a:off x="7824349" y="1769211"/>
            <a:ext cx="286720" cy="362660"/>
            <a:chOff x="4609051" y="1919234"/>
            <a:chExt cx="296720" cy="375308"/>
          </a:xfrm>
        </p:grpSpPr>
        <p:sp>
          <p:nvSpPr>
            <p:cNvPr id="10244" name="Google Shape;10244;p24"/>
            <p:cNvSpPr/>
            <p:nvPr/>
          </p:nvSpPr>
          <p:spPr>
            <a:xfrm>
              <a:off x="4609051" y="2058547"/>
              <a:ext cx="296720" cy="235995"/>
            </a:xfrm>
            <a:custGeom>
              <a:avLst/>
              <a:gdLst/>
              <a:ahLst/>
              <a:cxnLst/>
              <a:rect l="l" t="t" r="r" b="b"/>
              <a:pathLst>
                <a:path w="15972" h="12705" extrusionOk="0">
                  <a:moveTo>
                    <a:pt x="5492" y="1184"/>
                  </a:moveTo>
                  <a:cubicBezTo>
                    <a:pt x="6541" y="1186"/>
                    <a:pt x="7392" y="2037"/>
                    <a:pt x="7394" y="3086"/>
                  </a:cubicBezTo>
                  <a:lnTo>
                    <a:pt x="7394" y="9684"/>
                  </a:lnTo>
                  <a:cubicBezTo>
                    <a:pt x="6852" y="9257"/>
                    <a:pt x="6181" y="9026"/>
                    <a:pt x="5492" y="9026"/>
                  </a:cubicBezTo>
                  <a:lnTo>
                    <a:pt x="1184" y="9026"/>
                  </a:lnTo>
                  <a:lnTo>
                    <a:pt x="1184" y="1184"/>
                  </a:lnTo>
                  <a:close/>
                  <a:moveTo>
                    <a:pt x="14786" y="1184"/>
                  </a:moveTo>
                  <a:lnTo>
                    <a:pt x="14786" y="9026"/>
                  </a:lnTo>
                  <a:lnTo>
                    <a:pt x="10480" y="9026"/>
                  </a:lnTo>
                  <a:cubicBezTo>
                    <a:pt x="9789" y="9026"/>
                    <a:pt x="9120" y="9257"/>
                    <a:pt x="8578" y="9684"/>
                  </a:cubicBezTo>
                  <a:lnTo>
                    <a:pt x="8578" y="3086"/>
                  </a:lnTo>
                  <a:cubicBezTo>
                    <a:pt x="8578" y="2037"/>
                    <a:pt x="9429" y="1186"/>
                    <a:pt x="10480" y="1184"/>
                  </a:cubicBezTo>
                  <a:close/>
                  <a:moveTo>
                    <a:pt x="5492" y="10209"/>
                  </a:moveTo>
                  <a:cubicBezTo>
                    <a:pt x="6313" y="10211"/>
                    <a:pt x="7041" y="10740"/>
                    <a:pt x="7298" y="11520"/>
                  </a:cubicBezTo>
                  <a:lnTo>
                    <a:pt x="1184" y="11520"/>
                  </a:lnTo>
                  <a:lnTo>
                    <a:pt x="1184" y="10209"/>
                  </a:lnTo>
                  <a:close/>
                  <a:moveTo>
                    <a:pt x="14786" y="10209"/>
                  </a:moveTo>
                  <a:lnTo>
                    <a:pt x="14786" y="11520"/>
                  </a:lnTo>
                  <a:lnTo>
                    <a:pt x="8672" y="11520"/>
                  </a:lnTo>
                  <a:cubicBezTo>
                    <a:pt x="8929" y="10740"/>
                    <a:pt x="9657" y="10211"/>
                    <a:pt x="10480" y="10209"/>
                  </a:cubicBezTo>
                  <a:close/>
                  <a:moveTo>
                    <a:pt x="0" y="0"/>
                  </a:moveTo>
                  <a:lnTo>
                    <a:pt x="0" y="12704"/>
                  </a:lnTo>
                  <a:lnTo>
                    <a:pt x="15971" y="12704"/>
                  </a:lnTo>
                  <a:lnTo>
                    <a:pt x="15971" y="0"/>
                  </a:lnTo>
                  <a:lnTo>
                    <a:pt x="10480" y="0"/>
                  </a:lnTo>
                  <a:cubicBezTo>
                    <a:pt x="9493" y="0"/>
                    <a:pt x="8566" y="473"/>
                    <a:pt x="7985" y="1272"/>
                  </a:cubicBezTo>
                  <a:cubicBezTo>
                    <a:pt x="7406" y="473"/>
                    <a:pt x="6479" y="0"/>
                    <a:pt x="54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5" name="Google Shape;10245;p24"/>
            <p:cNvSpPr/>
            <p:nvPr/>
          </p:nvSpPr>
          <p:spPr>
            <a:xfrm>
              <a:off x="4656145" y="2122630"/>
              <a:ext cx="65170" cy="21993"/>
            </a:xfrm>
            <a:custGeom>
              <a:avLst/>
              <a:gdLst/>
              <a:ahLst/>
              <a:cxnLst/>
              <a:rect l="l" t="t" r="r" b="b"/>
              <a:pathLst>
                <a:path w="3508" h="1184" extrusionOk="0">
                  <a:moveTo>
                    <a:pt x="1" y="1"/>
                  </a:moveTo>
                  <a:lnTo>
                    <a:pt x="1" y="1183"/>
                  </a:lnTo>
                  <a:lnTo>
                    <a:pt x="3508" y="1183"/>
                  </a:lnTo>
                  <a:lnTo>
                    <a:pt x="350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6" name="Google Shape;10246;p24"/>
            <p:cNvSpPr/>
            <p:nvPr/>
          </p:nvSpPr>
          <p:spPr>
            <a:xfrm>
              <a:off x="4656145" y="2169588"/>
              <a:ext cx="65170" cy="22011"/>
            </a:xfrm>
            <a:custGeom>
              <a:avLst/>
              <a:gdLst/>
              <a:ahLst/>
              <a:cxnLst/>
              <a:rect l="l" t="t" r="r" b="b"/>
              <a:pathLst>
                <a:path w="3508" h="1185" extrusionOk="0">
                  <a:moveTo>
                    <a:pt x="1" y="0"/>
                  </a:moveTo>
                  <a:lnTo>
                    <a:pt x="1" y="1184"/>
                  </a:lnTo>
                  <a:lnTo>
                    <a:pt x="3508" y="1184"/>
                  </a:lnTo>
                  <a:lnTo>
                    <a:pt x="350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7" name="Google Shape;10247;p24"/>
            <p:cNvSpPr/>
            <p:nvPr/>
          </p:nvSpPr>
          <p:spPr>
            <a:xfrm>
              <a:off x="4794194" y="2122630"/>
              <a:ext cx="65170" cy="21993"/>
            </a:xfrm>
            <a:custGeom>
              <a:avLst/>
              <a:gdLst/>
              <a:ahLst/>
              <a:cxnLst/>
              <a:rect l="l" t="t" r="r" b="b"/>
              <a:pathLst>
                <a:path w="3508" h="1184" extrusionOk="0">
                  <a:moveTo>
                    <a:pt x="0" y="1"/>
                  </a:moveTo>
                  <a:lnTo>
                    <a:pt x="0" y="1183"/>
                  </a:lnTo>
                  <a:lnTo>
                    <a:pt x="3507" y="1183"/>
                  </a:lnTo>
                  <a:lnTo>
                    <a:pt x="35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8" name="Google Shape;10248;p24"/>
            <p:cNvSpPr/>
            <p:nvPr/>
          </p:nvSpPr>
          <p:spPr>
            <a:xfrm>
              <a:off x="4794194" y="2169588"/>
              <a:ext cx="65170" cy="22011"/>
            </a:xfrm>
            <a:custGeom>
              <a:avLst/>
              <a:gdLst/>
              <a:ahLst/>
              <a:cxnLst/>
              <a:rect l="l" t="t" r="r" b="b"/>
              <a:pathLst>
                <a:path w="3508" h="1185" extrusionOk="0">
                  <a:moveTo>
                    <a:pt x="0" y="0"/>
                  </a:moveTo>
                  <a:lnTo>
                    <a:pt x="0" y="1184"/>
                  </a:lnTo>
                  <a:lnTo>
                    <a:pt x="3507" y="1184"/>
                  </a:lnTo>
                  <a:lnTo>
                    <a:pt x="3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9" name="Google Shape;10249;p24"/>
            <p:cNvSpPr/>
            <p:nvPr/>
          </p:nvSpPr>
          <p:spPr>
            <a:xfrm>
              <a:off x="4726071" y="2006704"/>
              <a:ext cx="62680" cy="29051"/>
            </a:xfrm>
            <a:custGeom>
              <a:avLst/>
              <a:gdLst/>
              <a:ahLst/>
              <a:cxnLst/>
              <a:rect l="l" t="t" r="r" b="b"/>
              <a:pathLst>
                <a:path w="3374" h="1564" extrusionOk="0">
                  <a:moveTo>
                    <a:pt x="1686" y="1"/>
                  </a:moveTo>
                  <a:cubicBezTo>
                    <a:pt x="1002" y="1"/>
                    <a:pt x="366" y="352"/>
                    <a:pt x="0" y="931"/>
                  </a:cubicBezTo>
                  <a:lnTo>
                    <a:pt x="999" y="1564"/>
                  </a:lnTo>
                  <a:cubicBezTo>
                    <a:pt x="1159" y="1312"/>
                    <a:pt x="1423" y="1185"/>
                    <a:pt x="1687" y="1185"/>
                  </a:cubicBezTo>
                  <a:cubicBezTo>
                    <a:pt x="1950" y="1185"/>
                    <a:pt x="2214" y="1312"/>
                    <a:pt x="2373" y="1564"/>
                  </a:cubicBezTo>
                  <a:lnTo>
                    <a:pt x="3373" y="931"/>
                  </a:lnTo>
                  <a:cubicBezTo>
                    <a:pt x="3007" y="352"/>
                    <a:pt x="2370" y="1"/>
                    <a:pt x="1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0" name="Google Shape;10250;p24"/>
            <p:cNvSpPr/>
            <p:nvPr/>
          </p:nvSpPr>
          <p:spPr>
            <a:xfrm>
              <a:off x="4689659" y="1963888"/>
              <a:ext cx="135486" cy="49112"/>
            </a:xfrm>
            <a:custGeom>
              <a:avLst/>
              <a:gdLst/>
              <a:ahLst/>
              <a:cxnLst/>
              <a:rect l="l" t="t" r="r" b="b"/>
              <a:pathLst>
                <a:path w="7293" h="2644" extrusionOk="0">
                  <a:moveTo>
                    <a:pt x="3646" y="0"/>
                  </a:moveTo>
                  <a:cubicBezTo>
                    <a:pt x="2166" y="0"/>
                    <a:pt x="790" y="759"/>
                    <a:pt x="0" y="2010"/>
                  </a:cubicBezTo>
                  <a:lnTo>
                    <a:pt x="1000" y="2643"/>
                  </a:lnTo>
                  <a:cubicBezTo>
                    <a:pt x="1574" y="1735"/>
                    <a:pt x="2573" y="1184"/>
                    <a:pt x="3646" y="1184"/>
                  </a:cubicBezTo>
                  <a:cubicBezTo>
                    <a:pt x="4720" y="1184"/>
                    <a:pt x="5718" y="1735"/>
                    <a:pt x="6292" y="2643"/>
                  </a:cubicBezTo>
                  <a:lnTo>
                    <a:pt x="7292" y="2010"/>
                  </a:lnTo>
                  <a:cubicBezTo>
                    <a:pt x="6502" y="759"/>
                    <a:pt x="5126" y="0"/>
                    <a:pt x="36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1" name="Google Shape;10251;p24"/>
            <p:cNvSpPr/>
            <p:nvPr/>
          </p:nvSpPr>
          <p:spPr>
            <a:xfrm>
              <a:off x="4651482" y="1919234"/>
              <a:ext cx="211839" cy="70139"/>
            </a:xfrm>
            <a:custGeom>
              <a:avLst/>
              <a:gdLst/>
              <a:ahLst/>
              <a:cxnLst/>
              <a:rect l="l" t="t" r="r" b="b"/>
              <a:pathLst>
                <a:path w="11403" h="3776" extrusionOk="0">
                  <a:moveTo>
                    <a:pt x="5701" y="1"/>
                  </a:moveTo>
                  <a:cubicBezTo>
                    <a:pt x="3376" y="1"/>
                    <a:pt x="1246" y="1174"/>
                    <a:pt x="1" y="3142"/>
                  </a:cubicBezTo>
                  <a:lnTo>
                    <a:pt x="1001" y="3775"/>
                  </a:lnTo>
                  <a:cubicBezTo>
                    <a:pt x="2028" y="2152"/>
                    <a:pt x="3785" y="1183"/>
                    <a:pt x="5702" y="1183"/>
                  </a:cubicBezTo>
                  <a:lnTo>
                    <a:pt x="5702" y="1183"/>
                  </a:lnTo>
                  <a:cubicBezTo>
                    <a:pt x="7619" y="1183"/>
                    <a:pt x="9376" y="2152"/>
                    <a:pt x="10403" y="3775"/>
                  </a:cubicBezTo>
                  <a:lnTo>
                    <a:pt x="11403" y="3142"/>
                  </a:lnTo>
                  <a:cubicBezTo>
                    <a:pt x="10156" y="1174"/>
                    <a:pt x="8026" y="1"/>
                    <a:pt x="5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52" name="Google Shape;10252;p24"/>
          <p:cNvGrpSpPr/>
          <p:nvPr/>
        </p:nvGrpSpPr>
        <p:grpSpPr>
          <a:xfrm>
            <a:off x="6275792" y="1769382"/>
            <a:ext cx="362691" cy="362319"/>
            <a:chOff x="4055571" y="1936453"/>
            <a:chExt cx="375340" cy="374955"/>
          </a:xfrm>
        </p:grpSpPr>
        <p:sp>
          <p:nvSpPr>
            <p:cNvPr id="10253" name="Google Shape;10253;p24"/>
            <p:cNvSpPr/>
            <p:nvPr/>
          </p:nvSpPr>
          <p:spPr>
            <a:xfrm>
              <a:off x="4055571" y="1936453"/>
              <a:ext cx="375340" cy="374955"/>
            </a:xfrm>
            <a:custGeom>
              <a:avLst/>
              <a:gdLst/>
              <a:ahLst/>
              <a:cxnLst/>
              <a:rect l="l" t="t" r="r" b="b"/>
              <a:pathLst>
                <a:path w="20204" h="20186" extrusionOk="0">
                  <a:moveTo>
                    <a:pt x="13392" y="1185"/>
                  </a:moveTo>
                  <a:lnTo>
                    <a:pt x="11165" y="3872"/>
                  </a:lnTo>
                  <a:lnTo>
                    <a:pt x="1183" y="3872"/>
                  </a:lnTo>
                  <a:lnTo>
                    <a:pt x="1183" y="1185"/>
                  </a:lnTo>
                  <a:close/>
                  <a:moveTo>
                    <a:pt x="19018" y="1185"/>
                  </a:moveTo>
                  <a:lnTo>
                    <a:pt x="19020" y="16696"/>
                  </a:lnTo>
                  <a:lnTo>
                    <a:pt x="14405" y="16696"/>
                  </a:lnTo>
                  <a:lnTo>
                    <a:pt x="14088" y="16126"/>
                  </a:lnTo>
                  <a:lnTo>
                    <a:pt x="16074" y="15028"/>
                  </a:lnTo>
                  <a:lnTo>
                    <a:pt x="8407" y="9413"/>
                  </a:lnTo>
                  <a:lnTo>
                    <a:pt x="8927" y="16696"/>
                  </a:lnTo>
                  <a:lnTo>
                    <a:pt x="1183" y="16696"/>
                  </a:lnTo>
                  <a:lnTo>
                    <a:pt x="1183" y="5055"/>
                  </a:lnTo>
                  <a:lnTo>
                    <a:pt x="11720" y="5055"/>
                  </a:lnTo>
                  <a:lnTo>
                    <a:pt x="14929" y="1185"/>
                  </a:lnTo>
                  <a:close/>
                  <a:moveTo>
                    <a:pt x="9770" y="11878"/>
                  </a:moveTo>
                  <a:lnTo>
                    <a:pt x="13879" y="14888"/>
                  </a:lnTo>
                  <a:lnTo>
                    <a:pt x="12479" y="15661"/>
                  </a:lnTo>
                  <a:lnTo>
                    <a:pt x="13800" y="18053"/>
                  </a:lnTo>
                  <a:lnTo>
                    <a:pt x="12855" y="18577"/>
                  </a:lnTo>
                  <a:lnTo>
                    <a:pt x="11532" y="16185"/>
                  </a:lnTo>
                  <a:lnTo>
                    <a:pt x="10133" y="16959"/>
                  </a:lnTo>
                  <a:lnTo>
                    <a:pt x="9770" y="11878"/>
                  </a:lnTo>
                  <a:close/>
                  <a:moveTo>
                    <a:pt x="0" y="1"/>
                  </a:moveTo>
                  <a:lnTo>
                    <a:pt x="0" y="17880"/>
                  </a:lnTo>
                  <a:lnTo>
                    <a:pt x="9012" y="17880"/>
                  </a:lnTo>
                  <a:lnTo>
                    <a:pt x="9084" y="18891"/>
                  </a:lnTo>
                  <a:lnTo>
                    <a:pt x="11069" y="17793"/>
                  </a:lnTo>
                  <a:lnTo>
                    <a:pt x="12391" y="20185"/>
                  </a:lnTo>
                  <a:lnTo>
                    <a:pt x="15410" y="18517"/>
                  </a:lnTo>
                  <a:lnTo>
                    <a:pt x="15057" y="17880"/>
                  </a:lnTo>
                  <a:lnTo>
                    <a:pt x="20202" y="17880"/>
                  </a:lnTo>
                  <a:lnTo>
                    <a:pt x="202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4" name="Google Shape;10254;p24"/>
            <p:cNvSpPr/>
            <p:nvPr/>
          </p:nvSpPr>
          <p:spPr>
            <a:xfrm>
              <a:off x="4102721" y="1972433"/>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5" name="Google Shape;10255;p24"/>
            <p:cNvSpPr/>
            <p:nvPr/>
          </p:nvSpPr>
          <p:spPr>
            <a:xfrm>
              <a:off x="4143257" y="1972433"/>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6" name="Google Shape;10256;p24"/>
            <p:cNvSpPr/>
            <p:nvPr/>
          </p:nvSpPr>
          <p:spPr>
            <a:xfrm>
              <a:off x="4183849" y="1972433"/>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7" name="Google Shape;10257;p24"/>
            <p:cNvSpPr/>
            <p:nvPr/>
          </p:nvSpPr>
          <p:spPr>
            <a:xfrm>
              <a:off x="4174858" y="2056522"/>
              <a:ext cx="38493" cy="45416"/>
            </a:xfrm>
            <a:custGeom>
              <a:avLst/>
              <a:gdLst/>
              <a:ahLst/>
              <a:cxnLst/>
              <a:rect l="l" t="t" r="r" b="b"/>
              <a:pathLst>
                <a:path w="2072" h="2445" extrusionOk="0">
                  <a:moveTo>
                    <a:pt x="1037" y="0"/>
                  </a:moveTo>
                  <a:lnTo>
                    <a:pt x="1" y="574"/>
                  </a:lnTo>
                  <a:lnTo>
                    <a:pt x="1035" y="2444"/>
                  </a:lnTo>
                  <a:lnTo>
                    <a:pt x="2071" y="1871"/>
                  </a:lnTo>
                  <a:lnTo>
                    <a:pt x="10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8" name="Google Shape;10258;p24"/>
            <p:cNvSpPr/>
            <p:nvPr/>
          </p:nvSpPr>
          <p:spPr>
            <a:xfrm>
              <a:off x="4225481" y="2051822"/>
              <a:ext cx="32195" cy="44320"/>
            </a:xfrm>
            <a:custGeom>
              <a:avLst/>
              <a:gdLst/>
              <a:ahLst/>
              <a:cxnLst/>
              <a:rect l="l" t="t" r="r" b="b"/>
              <a:pathLst>
                <a:path w="1733" h="2386" extrusionOk="0">
                  <a:moveTo>
                    <a:pt x="595" y="1"/>
                  </a:moveTo>
                  <a:lnTo>
                    <a:pt x="0" y="2055"/>
                  </a:lnTo>
                  <a:lnTo>
                    <a:pt x="1138" y="2385"/>
                  </a:lnTo>
                  <a:lnTo>
                    <a:pt x="1732" y="331"/>
                  </a:lnTo>
                  <a:lnTo>
                    <a:pt x="59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9" name="Google Shape;10259;p24"/>
            <p:cNvSpPr/>
            <p:nvPr/>
          </p:nvSpPr>
          <p:spPr>
            <a:xfrm>
              <a:off x="4256468" y="2085035"/>
              <a:ext cx="45422" cy="38395"/>
            </a:xfrm>
            <a:custGeom>
              <a:avLst/>
              <a:gdLst/>
              <a:ahLst/>
              <a:cxnLst/>
              <a:rect l="l" t="t" r="r" b="b"/>
              <a:pathLst>
                <a:path w="2445" h="2067" extrusionOk="0">
                  <a:moveTo>
                    <a:pt x="1874" y="0"/>
                  </a:moveTo>
                  <a:lnTo>
                    <a:pt x="0" y="1027"/>
                  </a:lnTo>
                  <a:lnTo>
                    <a:pt x="569" y="2066"/>
                  </a:lnTo>
                  <a:lnTo>
                    <a:pt x="2444" y="1038"/>
                  </a:lnTo>
                  <a:lnTo>
                    <a:pt x="18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0" name="Google Shape;10260;p24"/>
            <p:cNvSpPr/>
            <p:nvPr/>
          </p:nvSpPr>
          <p:spPr>
            <a:xfrm>
              <a:off x="4142235" y="2100675"/>
              <a:ext cx="44233" cy="32135"/>
            </a:xfrm>
            <a:custGeom>
              <a:avLst/>
              <a:gdLst/>
              <a:ahLst/>
              <a:cxnLst/>
              <a:rect l="l" t="t" r="r" b="b"/>
              <a:pathLst>
                <a:path w="2381" h="1730" extrusionOk="0">
                  <a:moveTo>
                    <a:pt x="326" y="0"/>
                  </a:moveTo>
                  <a:lnTo>
                    <a:pt x="1" y="1139"/>
                  </a:lnTo>
                  <a:lnTo>
                    <a:pt x="2055" y="1729"/>
                  </a:lnTo>
                  <a:lnTo>
                    <a:pt x="2381" y="590"/>
                  </a:lnTo>
                  <a:lnTo>
                    <a:pt x="32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1" name="Google Shape;10261;p24"/>
            <p:cNvSpPr/>
            <p:nvPr/>
          </p:nvSpPr>
          <p:spPr>
            <a:xfrm>
              <a:off x="4147400" y="2145255"/>
              <a:ext cx="45422" cy="38580"/>
            </a:xfrm>
            <a:custGeom>
              <a:avLst/>
              <a:gdLst/>
              <a:ahLst/>
              <a:cxnLst/>
              <a:rect l="l" t="t" r="r" b="b"/>
              <a:pathLst>
                <a:path w="2445" h="2077" extrusionOk="0">
                  <a:moveTo>
                    <a:pt x="1868" y="1"/>
                  </a:moveTo>
                  <a:lnTo>
                    <a:pt x="0" y="1040"/>
                  </a:lnTo>
                  <a:lnTo>
                    <a:pt x="577" y="2076"/>
                  </a:lnTo>
                  <a:lnTo>
                    <a:pt x="2445" y="1036"/>
                  </a:lnTo>
                  <a:lnTo>
                    <a:pt x="18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2" name="Google Shape;10262;p24"/>
          <p:cNvGrpSpPr/>
          <p:nvPr/>
        </p:nvGrpSpPr>
        <p:grpSpPr>
          <a:xfrm>
            <a:off x="5520877" y="1769211"/>
            <a:ext cx="362601" cy="362660"/>
            <a:chOff x="3543204" y="1938403"/>
            <a:chExt cx="375247" cy="375308"/>
          </a:xfrm>
        </p:grpSpPr>
        <p:sp>
          <p:nvSpPr>
            <p:cNvPr id="10263" name="Google Shape;10263;p24"/>
            <p:cNvSpPr/>
            <p:nvPr/>
          </p:nvSpPr>
          <p:spPr>
            <a:xfrm>
              <a:off x="3543204" y="1938403"/>
              <a:ext cx="375247" cy="375308"/>
            </a:xfrm>
            <a:custGeom>
              <a:avLst/>
              <a:gdLst/>
              <a:ahLst/>
              <a:cxnLst/>
              <a:rect l="l" t="t" r="r" b="b"/>
              <a:pathLst>
                <a:path w="20199" h="20205" extrusionOk="0">
                  <a:moveTo>
                    <a:pt x="4447" y="1626"/>
                  </a:moveTo>
                  <a:lnTo>
                    <a:pt x="4447" y="4447"/>
                  </a:lnTo>
                  <a:lnTo>
                    <a:pt x="1627" y="4447"/>
                  </a:lnTo>
                  <a:lnTo>
                    <a:pt x="4447" y="1626"/>
                  </a:lnTo>
                  <a:close/>
                  <a:moveTo>
                    <a:pt x="19015" y="8654"/>
                  </a:moveTo>
                  <a:lnTo>
                    <a:pt x="19015" y="16009"/>
                  </a:lnTo>
                  <a:lnTo>
                    <a:pt x="3947" y="16009"/>
                  </a:lnTo>
                  <a:lnTo>
                    <a:pt x="3947" y="8654"/>
                  </a:lnTo>
                  <a:close/>
                  <a:moveTo>
                    <a:pt x="13931" y="1184"/>
                  </a:moveTo>
                  <a:lnTo>
                    <a:pt x="13931" y="7470"/>
                  </a:lnTo>
                  <a:lnTo>
                    <a:pt x="2763" y="7470"/>
                  </a:lnTo>
                  <a:lnTo>
                    <a:pt x="2763" y="17193"/>
                  </a:lnTo>
                  <a:lnTo>
                    <a:pt x="13931" y="17193"/>
                  </a:lnTo>
                  <a:lnTo>
                    <a:pt x="13931" y="19020"/>
                  </a:lnTo>
                  <a:lnTo>
                    <a:pt x="1183" y="19020"/>
                  </a:lnTo>
                  <a:lnTo>
                    <a:pt x="1183" y="5631"/>
                  </a:lnTo>
                  <a:lnTo>
                    <a:pt x="5630" y="5631"/>
                  </a:lnTo>
                  <a:lnTo>
                    <a:pt x="5630" y="1184"/>
                  </a:lnTo>
                  <a:close/>
                  <a:moveTo>
                    <a:pt x="4398" y="0"/>
                  </a:moveTo>
                  <a:lnTo>
                    <a:pt x="1" y="4399"/>
                  </a:lnTo>
                  <a:lnTo>
                    <a:pt x="1" y="20204"/>
                  </a:lnTo>
                  <a:lnTo>
                    <a:pt x="15113" y="20204"/>
                  </a:lnTo>
                  <a:lnTo>
                    <a:pt x="15113" y="17193"/>
                  </a:lnTo>
                  <a:lnTo>
                    <a:pt x="20199" y="17193"/>
                  </a:lnTo>
                  <a:lnTo>
                    <a:pt x="20199" y="7470"/>
                  </a:lnTo>
                  <a:lnTo>
                    <a:pt x="15113" y="7470"/>
                  </a:lnTo>
                  <a:lnTo>
                    <a:pt x="1511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4" name="Google Shape;10264;p24"/>
            <p:cNvSpPr/>
            <p:nvPr/>
          </p:nvSpPr>
          <p:spPr>
            <a:xfrm>
              <a:off x="3673748" y="2020988"/>
              <a:ext cx="100746" cy="22011"/>
            </a:xfrm>
            <a:custGeom>
              <a:avLst/>
              <a:gdLst/>
              <a:ahLst/>
              <a:cxnLst/>
              <a:rect l="l" t="t" r="r" b="b"/>
              <a:pathLst>
                <a:path w="5423" h="1185" extrusionOk="0">
                  <a:moveTo>
                    <a:pt x="0" y="1"/>
                  </a:moveTo>
                  <a:lnTo>
                    <a:pt x="0" y="1185"/>
                  </a:lnTo>
                  <a:lnTo>
                    <a:pt x="5423" y="1185"/>
                  </a:lnTo>
                  <a:lnTo>
                    <a:pt x="54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5" name="Google Shape;10265;p24"/>
            <p:cNvSpPr/>
            <p:nvPr/>
          </p:nvSpPr>
          <p:spPr>
            <a:xfrm>
              <a:off x="3635831" y="2120030"/>
              <a:ext cx="67696" cy="95476"/>
            </a:xfrm>
            <a:custGeom>
              <a:avLst/>
              <a:gdLst/>
              <a:ahLst/>
              <a:cxnLst/>
              <a:rect l="l" t="t" r="r" b="b"/>
              <a:pathLst>
                <a:path w="3644" h="5140" extrusionOk="0">
                  <a:moveTo>
                    <a:pt x="0" y="0"/>
                  </a:moveTo>
                  <a:lnTo>
                    <a:pt x="0" y="1184"/>
                  </a:lnTo>
                  <a:lnTo>
                    <a:pt x="1229" y="1184"/>
                  </a:lnTo>
                  <a:lnTo>
                    <a:pt x="1229" y="5139"/>
                  </a:lnTo>
                  <a:lnTo>
                    <a:pt x="2413" y="5139"/>
                  </a:lnTo>
                  <a:lnTo>
                    <a:pt x="2413" y="1184"/>
                  </a:lnTo>
                  <a:lnTo>
                    <a:pt x="3643" y="1184"/>
                  </a:lnTo>
                  <a:lnTo>
                    <a:pt x="36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6" name="Google Shape;10266;p24"/>
            <p:cNvSpPr/>
            <p:nvPr/>
          </p:nvSpPr>
          <p:spPr>
            <a:xfrm>
              <a:off x="3809420" y="2120030"/>
              <a:ext cx="67734" cy="95476"/>
            </a:xfrm>
            <a:custGeom>
              <a:avLst/>
              <a:gdLst/>
              <a:ahLst/>
              <a:cxnLst/>
              <a:rect l="l" t="t" r="r" b="b"/>
              <a:pathLst>
                <a:path w="3646" h="5140" extrusionOk="0">
                  <a:moveTo>
                    <a:pt x="1" y="0"/>
                  </a:moveTo>
                  <a:lnTo>
                    <a:pt x="1" y="1184"/>
                  </a:lnTo>
                  <a:lnTo>
                    <a:pt x="1231" y="1184"/>
                  </a:lnTo>
                  <a:lnTo>
                    <a:pt x="1231" y="5139"/>
                  </a:lnTo>
                  <a:lnTo>
                    <a:pt x="2415" y="5139"/>
                  </a:lnTo>
                  <a:lnTo>
                    <a:pt x="2415" y="1184"/>
                  </a:lnTo>
                  <a:lnTo>
                    <a:pt x="3645" y="1184"/>
                  </a:lnTo>
                  <a:lnTo>
                    <a:pt x="36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7" name="Google Shape;10267;p24"/>
            <p:cNvSpPr/>
            <p:nvPr/>
          </p:nvSpPr>
          <p:spPr>
            <a:xfrm>
              <a:off x="3718613" y="2120141"/>
              <a:ext cx="77190" cy="95494"/>
            </a:xfrm>
            <a:custGeom>
              <a:avLst/>
              <a:gdLst/>
              <a:ahLst/>
              <a:cxnLst/>
              <a:rect l="l" t="t" r="r" b="b"/>
              <a:pathLst>
                <a:path w="4155" h="5141" extrusionOk="0">
                  <a:moveTo>
                    <a:pt x="2791" y="0"/>
                  </a:moveTo>
                  <a:lnTo>
                    <a:pt x="2078" y="1316"/>
                  </a:lnTo>
                  <a:lnTo>
                    <a:pt x="1364" y="2"/>
                  </a:lnTo>
                  <a:lnTo>
                    <a:pt x="16" y="2"/>
                  </a:lnTo>
                  <a:lnTo>
                    <a:pt x="1403" y="2558"/>
                  </a:lnTo>
                  <a:lnTo>
                    <a:pt x="1" y="5141"/>
                  </a:lnTo>
                  <a:lnTo>
                    <a:pt x="1350" y="5139"/>
                  </a:lnTo>
                  <a:lnTo>
                    <a:pt x="2078" y="3798"/>
                  </a:lnTo>
                  <a:lnTo>
                    <a:pt x="2806" y="5139"/>
                  </a:lnTo>
                  <a:lnTo>
                    <a:pt x="4154" y="5139"/>
                  </a:lnTo>
                  <a:lnTo>
                    <a:pt x="2752" y="2558"/>
                  </a:lnTo>
                  <a:lnTo>
                    <a:pt x="41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68" name="Google Shape;10268;p24"/>
          <p:cNvGrpSpPr/>
          <p:nvPr/>
        </p:nvGrpSpPr>
        <p:grpSpPr>
          <a:xfrm>
            <a:off x="4776190" y="1769220"/>
            <a:ext cx="362709" cy="362642"/>
            <a:chOff x="3043674" y="1916113"/>
            <a:chExt cx="375358" cy="375289"/>
          </a:xfrm>
        </p:grpSpPr>
        <p:sp>
          <p:nvSpPr>
            <p:cNvPr id="10269" name="Google Shape;10269;p24"/>
            <p:cNvSpPr/>
            <p:nvPr/>
          </p:nvSpPr>
          <p:spPr>
            <a:xfrm>
              <a:off x="3043674" y="1916113"/>
              <a:ext cx="375358" cy="375289"/>
            </a:xfrm>
            <a:custGeom>
              <a:avLst/>
              <a:gdLst/>
              <a:ahLst/>
              <a:cxnLst/>
              <a:rect l="l" t="t" r="r" b="b"/>
              <a:pathLst>
                <a:path w="20205" h="20204" extrusionOk="0">
                  <a:moveTo>
                    <a:pt x="5428" y="1184"/>
                  </a:moveTo>
                  <a:lnTo>
                    <a:pt x="5428" y="3085"/>
                  </a:lnTo>
                  <a:cubicBezTo>
                    <a:pt x="5428" y="3429"/>
                    <a:pt x="5147" y="3710"/>
                    <a:pt x="4802" y="3710"/>
                  </a:cubicBezTo>
                  <a:cubicBezTo>
                    <a:pt x="4457" y="3710"/>
                    <a:pt x="4177" y="3429"/>
                    <a:pt x="4177" y="3085"/>
                  </a:cubicBezTo>
                  <a:lnTo>
                    <a:pt x="4177" y="1184"/>
                  </a:lnTo>
                  <a:close/>
                  <a:moveTo>
                    <a:pt x="16028" y="1184"/>
                  </a:moveTo>
                  <a:lnTo>
                    <a:pt x="16028" y="3085"/>
                  </a:lnTo>
                  <a:cubicBezTo>
                    <a:pt x="16034" y="3434"/>
                    <a:pt x="15753" y="3721"/>
                    <a:pt x="15404" y="3721"/>
                  </a:cubicBezTo>
                  <a:cubicBezTo>
                    <a:pt x="15055" y="3721"/>
                    <a:pt x="14773" y="3434"/>
                    <a:pt x="14778" y="3085"/>
                  </a:cubicBezTo>
                  <a:lnTo>
                    <a:pt x="14778" y="1184"/>
                  </a:lnTo>
                  <a:close/>
                  <a:moveTo>
                    <a:pt x="19022" y="3276"/>
                  </a:moveTo>
                  <a:lnTo>
                    <a:pt x="19022" y="5974"/>
                  </a:lnTo>
                  <a:lnTo>
                    <a:pt x="1184" y="5974"/>
                  </a:lnTo>
                  <a:lnTo>
                    <a:pt x="1184" y="3276"/>
                  </a:lnTo>
                  <a:lnTo>
                    <a:pt x="3003" y="3276"/>
                  </a:lnTo>
                  <a:cubicBezTo>
                    <a:pt x="3100" y="4195"/>
                    <a:pt x="3876" y="4893"/>
                    <a:pt x="4802" y="4893"/>
                  </a:cubicBezTo>
                  <a:cubicBezTo>
                    <a:pt x="5726" y="4893"/>
                    <a:pt x="6503" y="4195"/>
                    <a:pt x="6600" y="3276"/>
                  </a:cubicBezTo>
                  <a:lnTo>
                    <a:pt x="13605" y="3276"/>
                  </a:lnTo>
                  <a:cubicBezTo>
                    <a:pt x="13703" y="4195"/>
                    <a:pt x="14478" y="4893"/>
                    <a:pt x="15404" y="4893"/>
                  </a:cubicBezTo>
                  <a:cubicBezTo>
                    <a:pt x="16328" y="4893"/>
                    <a:pt x="17105" y="4195"/>
                    <a:pt x="17202" y="3276"/>
                  </a:cubicBezTo>
                  <a:close/>
                  <a:moveTo>
                    <a:pt x="19022" y="7158"/>
                  </a:moveTo>
                  <a:lnTo>
                    <a:pt x="19022" y="19020"/>
                  </a:lnTo>
                  <a:lnTo>
                    <a:pt x="1184" y="19020"/>
                  </a:lnTo>
                  <a:lnTo>
                    <a:pt x="1184" y="7158"/>
                  </a:lnTo>
                  <a:close/>
                  <a:moveTo>
                    <a:pt x="2994" y="0"/>
                  </a:moveTo>
                  <a:lnTo>
                    <a:pt x="2994" y="2092"/>
                  </a:lnTo>
                  <a:lnTo>
                    <a:pt x="1" y="2092"/>
                  </a:lnTo>
                  <a:lnTo>
                    <a:pt x="1" y="20204"/>
                  </a:lnTo>
                  <a:lnTo>
                    <a:pt x="20204" y="20204"/>
                  </a:lnTo>
                  <a:lnTo>
                    <a:pt x="20204" y="2092"/>
                  </a:lnTo>
                  <a:lnTo>
                    <a:pt x="17212" y="2092"/>
                  </a:lnTo>
                  <a:lnTo>
                    <a:pt x="17212" y="0"/>
                  </a:lnTo>
                  <a:lnTo>
                    <a:pt x="13595" y="0"/>
                  </a:lnTo>
                  <a:lnTo>
                    <a:pt x="13595" y="2092"/>
                  </a:lnTo>
                  <a:lnTo>
                    <a:pt x="6610" y="2092"/>
                  </a:lnTo>
                  <a:lnTo>
                    <a:pt x="661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0" name="Google Shape;10270;p24"/>
            <p:cNvSpPr/>
            <p:nvPr/>
          </p:nvSpPr>
          <p:spPr>
            <a:xfrm>
              <a:off x="3098644"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1" name="Google Shape;10271;p24"/>
            <p:cNvSpPr/>
            <p:nvPr/>
          </p:nvSpPr>
          <p:spPr>
            <a:xfrm>
              <a:off x="3196529"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2" name="Google Shape;10272;p24"/>
            <p:cNvSpPr/>
            <p:nvPr/>
          </p:nvSpPr>
          <p:spPr>
            <a:xfrm>
              <a:off x="3294377"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3" name="Google Shape;10273;p24"/>
            <p:cNvSpPr/>
            <p:nvPr/>
          </p:nvSpPr>
          <p:spPr>
            <a:xfrm>
              <a:off x="3098644"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4" name="Google Shape;10274;p24"/>
            <p:cNvSpPr/>
            <p:nvPr/>
          </p:nvSpPr>
          <p:spPr>
            <a:xfrm>
              <a:off x="3196529"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5" name="Google Shape;10275;p24"/>
            <p:cNvSpPr/>
            <p:nvPr/>
          </p:nvSpPr>
          <p:spPr>
            <a:xfrm>
              <a:off x="3294377"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6" name="Google Shape;10276;p24"/>
          <p:cNvGrpSpPr/>
          <p:nvPr/>
        </p:nvGrpSpPr>
        <p:grpSpPr>
          <a:xfrm>
            <a:off x="4064883" y="1765567"/>
            <a:ext cx="271300" cy="362660"/>
            <a:chOff x="2614478" y="1975201"/>
            <a:chExt cx="280762" cy="375308"/>
          </a:xfrm>
        </p:grpSpPr>
        <p:sp>
          <p:nvSpPr>
            <p:cNvPr id="10277" name="Google Shape;10277;p24"/>
            <p:cNvSpPr/>
            <p:nvPr/>
          </p:nvSpPr>
          <p:spPr>
            <a:xfrm>
              <a:off x="2614478" y="1975201"/>
              <a:ext cx="280762" cy="375308"/>
            </a:xfrm>
            <a:custGeom>
              <a:avLst/>
              <a:gdLst/>
              <a:ahLst/>
              <a:cxnLst/>
              <a:rect l="l" t="t" r="r" b="b"/>
              <a:pathLst>
                <a:path w="15113" h="20205" extrusionOk="0">
                  <a:moveTo>
                    <a:pt x="4447" y="1627"/>
                  </a:moveTo>
                  <a:lnTo>
                    <a:pt x="4447" y="4447"/>
                  </a:lnTo>
                  <a:lnTo>
                    <a:pt x="1626" y="4447"/>
                  </a:lnTo>
                  <a:lnTo>
                    <a:pt x="4447" y="1627"/>
                  </a:lnTo>
                  <a:close/>
                  <a:moveTo>
                    <a:pt x="13929" y="1185"/>
                  </a:moveTo>
                  <a:lnTo>
                    <a:pt x="13930" y="19020"/>
                  </a:lnTo>
                  <a:lnTo>
                    <a:pt x="1183" y="19020"/>
                  </a:lnTo>
                  <a:lnTo>
                    <a:pt x="1183" y="5631"/>
                  </a:lnTo>
                  <a:lnTo>
                    <a:pt x="5629" y="5631"/>
                  </a:lnTo>
                  <a:lnTo>
                    <a:pt x="5629" y="1185"/>
                  </a:lnTo>
                  <a:close/>
                  <a:moveTo>
                    <a:pt x="4397" y="1"/>
                  </a:moveTo>
                  <a:lnTo>
                    <a:pt x="0" y="4399"/>
                  </a:lnTo>
                  <a:lnTo>
                    <a:pt x="0" y="20204"/>
                  </a:lnTo>
                  <a:lnTo>
                    <a:pt x="15113" y="20204"/>
                  </a:lnTo>
                  <a:lnTo>
                    <a:pt x="151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8" name="Google Shape;10278;p24"/>
            <p:cNvSpPr/>
            <p:nvPr/>
          </p:nvSpPr>
          <p:spPr>
            <a:xfrm>
              <a:off x="2696051" y="2106526"/>
              <a:ext cx="117614" cy="139591"/>
            </a:xfrm>
            <a:custGeom>
              <a:avLst/>
              <a:gdLst/>
              <a:ahLst/>
              <a:cxnLst/>
              <a:rect l="l" t="t" r="r" b="b"/>
              <a:pathLst>
                <a:path w="6331" h="7515" extrusionOk="0">
                  <a:moveTo>
                    <a:pt x="2574" y="0"/>
                  </a:moveTo>
                  <a:lnTo>
                    <a:pt x="2574" y="5248"/>
                  </a:lnTo>
                  <a:lnTo>
                    <a:pt x="838" y="3513"/>
                  </a:lnTo>
                  <a:lnTo>
                    <a:pt x="0" y="4349"/>
                  </a:lnTo>
                  <a:lnTo>
                    <a:pt x="3166" y="7515"/>
                  </a:lnTo>
                  <a:lnTo>
                    <a:pt x="6331" y="4349"/>
                  </a:lnTo>
                  <a:lnTo>
                    <a:pt x="5493" y="3512"/>
                  </a:lnTo>
                  <a:lnTo>
                    <a:pt x="3758" y="5248"/>
                  </a:lnTo>
                  <a:lnTo>
                    <a:pt x="37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9" name="Google Shape;10279;p24"/>
            <p:cNvSpPr/>
            <p:nvPr/>
          </p:nvSpPr>
          <p:spPr>
            <a:xfrm>
              <a:off x="2673591" y="2246507"/>
              <a:ext cx="162553" cy="50022"/>
            </a:xfrm>
            <a:custGeom>
              <a:avLst/>
              <a:gdLst/>
              <a:ahLst/>
              <a:cxnLst/>
              <a:rect l="l" t="t" r="r" b="b"/>
              <a:pathLst>
                <a:path w="8750" h="2693" extrusionOk="0">
                  <a:moveTo>
                    <a:pt x="0" y="1"/>
                  </a:moveTo>
                  <a:lnTo>
                    <a:pt x="0" y="2693"/>
                  </a:lnTo>
                  <a:lnTo>
                    <a:pt x="8749" y="2693"/>
                  </a:lnTo>
                  <a:lnTo>
                    <a:pt x="8749" y="1"/>
                  </a:lnTo>
                  <a:lnTo>
                    <a:pt x="7565" y="1"/>
                  </a:lnTo>
                  <a:lnTo>
                    <a:pt x="7565" y="1509"/>
                  </a:lnTo>
                  <a:lnTo>
                    <a:pt x="1184" y="1509"/>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0" name="Google Shape;10280;p24"/>
          <p:cNvGrpSpPr/>
          <p:nvPr/>
        </p:nvGrpSpPr>
        <p:grpSpPr>
          <a:xfrm>
            <a:off x="2521826" y="1781552"/>
            <a:ext cx="362727" cy="337980"/>
            <a:chOff x="2053418" y="1994444"/>
            <a:chExt cx="375377" cy="349767"/>
          </a:xfrm>
        </p:grpSpPr>
        <p:sp>
          <p:nvSpPr>
            <p:cNvPr id="10281" name="Google Shape;10281;p24"/>
            <p:cNvSpPr/>
            <p:nvPr/>
          </p:nvSpPr>
          <p:spPr>
            <a:xfrm>
              <a:off x="2142368" y="2103015"/>
              <a:ext cx="197479" cy="197489"/>
            </a:xfrm>
            <a:custGeom>
              <a:avLst/>
              <a:gdLst/>
              <a:ahLst/>
              <a:cxnLst/>
              <a:rect l="l" t="t" r="r" b="b"/>
              <a:pathLst>
                <a:path w="10630" h="10632" extrusionOk="0">
                  <a:moveTo>
                    <a:pt x="3696" y="1516"/>
                  </a:moveTo>
                  <a:cubicBezTo>
                    <a:pt x="3341" y="2394"/>
                    <a:pt x="3146" y="3556"/>
                    <a:pt x="3099" y="4723"/>
                  </a:cubicBezTo>
                  <a:lnTo>
                    <a:pt x="1226" y="4723"/>
                  </a:lnTo>
                  <a:cubicBezTo>
                    <a:pt x="1435" y="3278"/>
                    <a:pt x="2394" y="2073"/>
                    <a:pt x="3694" y="1516"/>
                  </a:cubicBezTo>
                  <a:close/>
                  <a:moveTo>
                    <a:pt x="6936" y="1516"/>
                  </a:moveTo>
                  <a:lnTo>
                    <a:pt x="6936" y="1516"/>
                  </a:lnTo>
                  <a:cubicBezTo>
                    <a:pt x="8236" y="2073"/>
                    <a:pt x="9196" y="3278"/>
                    <a:pt x="9404" y="4723"/>
                  </a:cubicBezTo>
                  <a:lnTo>
                    <a:pt x="7533" y="4723"/>
                  </a:lnTo>
                  <a:cubicBezTo>
                    <a:pt x="7484" y="3556"/>
                    <a:pt x="7290" y="2394"/>
                    <a:pt x="6936" y="1516"/>
                  </a:cubicBezTo>
                  <a:close/>
                  <a:moveTo>
                    <a:pt x="5313" y="1185"/>
                  </a:moveTo>
                  <a:cubicBezTo>
                    <a:pt x="5371" y="1195"/>
                    <a:pt x="5664" y="1412"/>
                    <a:pt x="5938" y="2245"/>
                  </a:cubicBezTo>
                  <a:cubicBezTo>
                    <a:pt x="6162" y="2927"/>
                    <a:pt x="6304" y="3792"/>
                    <a:pt x="6348" y="4725"/>
                  </a:cubicBezTo>
                  <a:lnTo>
                    <a:pt x="4281" y="4725"/>
                  </a:lnTo>
                  <a:cubicBezTo>
                    <a:pt x="4324" y="3792"/>
                    <a:pt x="4465" y="2927"/>
                    <a:pt x="4690" y="2245"/>
                  </a:cubicBezTo>
                  <a:cubicBezTo>
                    <a:pt x="4965" y="1412"/>
                    <a:pt x="5258" y="1195"/>
                    <a:pt x="5313" y="1185"/>
                  </a:cubicBezTo>
                  <a:close/>
                  <a:moveTo>
                    <a:pt x="9402" y="5907"/>
                  </a:moveTo>
                  <a:cubicBezTo>
                    <a:pt x="9195" y="7352"/>
                    <a:pt x="8236" y="8558"/>
                    <a:pt x="6936" y="9115"/>
                  </a:cubicBezTo>
                  <a:lnTo>
                    <a:pt x="6936" y="9115"/>
                  </a:lnTo>
                  <a:cubicBezTo>
                    <a:pt x="7288" y="8236"/>
                    <a:pt x="7484" y="7075"/>
                    <a:pt x="7533" y="5907"/>
                  </a:cubicBezTo>
                  <a:close/>
                  <a:moveTo>
                    <a:pt x="3099" y="5907"/>
                  </a:moveTo>
                  <a:cubicBezTo>
                    <a:pt x="3146" y="7075"/>
                    <a:pt x="3342" y="8237"/>
                    <a:pt x="3696" y="9116"/>
                  </a:cubicBezTo>
                  <a:cubicBezTo>
                    <a:pt x="2394" y="8559"/>
                    <a:pt x="1435" y="7353"/>
                    <a:pt x="1226" y="5907"/>
                  </a:cubicBezTo>
                  <a:close/>
                  <a:moveTo>
                    <a:pt x="6349" y="5907"/>
                  </a:moveTo>
                  <a:cubicBezTo>
                    <a:pt x="6307" y="6841"/>
                    <a:pt x="6165" y="7706"/>
                    <a:pt x="5940" y="8387"/>
                  </a:cubicBezTo>
                  <a:cubicBezTo>
                    <a:pt x="5665" y="9222"/>
                    <a:pt x="5373" y="9438"/>
                    <a:pt x="5317" y="9447"/>
                  </a:cubicBezTo>
                  <a:lnTo>
                    <a:pt x="5316" y="9447"/>
                  </a:lnTo>
                  <a:cubicBezTo>
                    <a:pt x="5258" y="9438"/>
                    <a:pt x="4966" y="9222"/>
                    <a:pt x="4690" y="8387"/>
                  </a:cubicBezTo>
                  <a:cubicBezTo>
                    <a:pt x="4466" y="7706"/>
                    <a:pt x="4324" y="6842"/>
                    <a:pt x="4283" y="5907"/>
                  </a:cubicBezTo>
                  <a:close/>
                  <a:moveTo>
                    <a:pt x="5316" y="1"/>
                  </a:moveTo>
                  <a:cubicBezTo>
                    <a:pt x="2385" y="1"/>
                    <a:pt x="1" y="2387"/>
                    <a:pt x="1" y="5316"/>
                  </a:cubicBezTo>
                  <a:cubicBezTo>
                    <a:pt x="1" y="8247"/>
                    <a:pt x="2384" y="10631"/>
                    <a:pt x="5314" y="10631"/>
                  </a:cubicBezTo>
                  <a:cubicBezTo>
                    <a:pt x="8245" y="10631"/>
                    <a:pt x="10630" y="8247"/>
                    <a:pt x="10630" y="5316"/>
                  </a:cubicBezTo>
                  <a:cubicBezTo>
                    <a:pt x="10630" y="2387"/>
                    <a:pt x="8245" y="1"/>
                    <a:pt x="53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2" name="Google Shape;10282;p24"/>
            <p:cNvSpPr/>
            <p:nvPr/>
          </p:nvSpPr>
          <p:spPr>
            <a:xfrm>
              <a:off x="2053418" y="1994444"/>
              <a:ext cx="375377" cy="349767"/>
            </a:xfrm>
            <a:custGeom>
              <a:avLst/>
              <a:gdLst/>
              <a:ahLst/>
              <a:cxnLst/>
              <a:rect l="l" t="t" r="r" b="b"/>
              <a:pathLst>
                <a:path w="20206" h="18830" extrusionOk="0">
                  <a:moveTo>
                    <a:pt x="17720" y="2061"/>
                  </a:moveTo>
                  <a:lnTo>
                    <a:pt x="17720" y="3327"/>
                  </a:lnTo>
                  <a:lnTo>
                    <a:pt x="10865" y="3327"/>
                  </a:lnTo>
                  <a:lnTo>
                    <a:pt x="10144" y="2061"/>
                  </a:lnTo>
                  <a:close/>
                  <a:moveTo>
                    <a:pt x="8282" y="1185"/>
                  </a:moveTo>
                  <a:lnTo>
                    <a:pt x="10177" y="4511"/>
                  </a:lnTo>
                  <a:lnTo>
                    <a:pt x="19022" y="4511"/>
                  </a:lnTo>
                  <a:lnTo>
                    <a:pt x="19022" y="17645"/>
                  </a:lnTo>
                  <a:lnTo>
                    <a:pt x="1185" y="17645"/>
                  </a:lnTo>
                  <a:lnTo>
                    <a:pt x="1185" y="1185"/>
                  </a:lnTo>
                  <a:close/>
                  <a:moveTo>
                    <a:pt x="1" y="1"/>
                  </a:moveTo>
                  <a:lnTo>
                    <a:pt x="1" y="18829"/>
                  </a:lnTo>
                  <a:lnTo>
                    <a:pt x="20206" y="18829"/>
                  </a:lnTo>
                  <a:lnTo>
                    <a:pt x="20206" y="3327"/>
                  </a:lnTo>
                  <a:lnTo>
                    <a:pt x="18902" y="3327"/>
                  </a:lnTo>
                  <a:lnTo>
                    <a:pt x="18902" y="879"/>
                  </a:lnTo>
                  <a:lnTo>
                    <a:pt x="9471" y="879"/>
                  </a:lnTo>
                  <a:lnTo>
                    <a:pt x="897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3" name="Google Shape;10283;p24"/>
          <p:cNvGrpSpPr/>
          <p:nvPr/>
        </p:nvGrpSpPr>
        <p:grpSpPr>
          <a:xfrm>
            <a:off x="1758490" y="1768157"/>
            <a:ext cx="362709" cy="352285"/>
            <a:chOff x="1542890" y="2024629"/>
            <a:chExt cx="375358" cy="364572"/>
          </a:xfrm>
        </p:grpSpPr>
        <p:sp>
          <p:nvSpPr>
            <p:cNvPr id="10284" name="Google Shape;10284;p24"/>
            <p:cNvSpPr/>
            <p:nvPr/>
          </p:nvSpPr>
          <p:spPr>
            <a:xfrm>
              <a:off x="1542890" y="2024629"/>
              <a:ext cx="375358" cy="364572"/>
            </a:xfrm>
            <a:custGeom>
              <a:avLst/>
              <a:gdLst/>
              <a:ahLst/>
              <a:cxnLst/>
              <a:rect l="l" t="t" r="r" b="b"/>
              <a:pathLst>
                <a:path w="20205" h="19627" extrusionOk="0">
                  <a:moveTo>
                    <a:pt x="7426" y="1693"/>
                  </a:moveTo>
                  <a:lnTo>
                    <a:pt x="7426" y="3681"/>
                  </a:lnTo>
                  <a:lnTo>
                    <a:pt x="5440" y="3681"/>
                  </a:lnTo>
                  <a:lnTo>
                    <a:pt x="7426" y="1693"/>
                  </a:lnTo>
                  <a:close/>
                  <a:moveTo>
                    <a:pt x="3745" y="6671"/>
                  </a:moveTo>
                  <a:lnTo>
                    <a:pt x="3745" y="15744"/>
                  </a:lnTo>
                  <a:lnTo>
                    <a:pt x="2372" y="15744"/>
                  </a:lnTo>
                  <a:lnTo>
                    <a:pt x="2372" y="6671"/>
                  </a:lnTo>
                  <a:close/>
                  <a:moveTo>
                    <a:pt x="15276" y="1184"/>
                  </a:moveTo>
                  <a:lnTo>
                    <a:pt x="15276" y="15744"/>
                  </a:lnTo>
                  <a:lnTo>
                    <a:pt x="4929" y="15744"/>
                  </a:lnTo>
                  <a:lnTo>
                    <a:pt x="4929" y="4864"/>
                  </a:lnTo>
                  <a:lnTo>
                    <a:pt x="8610" y="4864"/>
                  </a:lnTo>
                  <a:lnTo>
                    <a:pt x="8610" y="1184"/>
                  </a:lnTo>
                  <a:close/>
                  <a:moveTo>
                    <a:pt x="17819" y="6671"/>
                  </a:moveTo>
                  <a:lnTo>
                    <a:pt x="17819" y="15744"/>
                  </a:lnTo>
                  <a:lnTo>
                    <a:pt x="16460" y="15744"/>
                  </a:lnTo>
                  <a:lnTo>
                    <a:pt x="16460" y="6671"/>
                  </a:lnTo>
                  <a:close/>
                  <a:moveTo>
                    <a:pt x="19021" y="16928"/>
                  </a:moveTo>
                  <a:lnTo>
                    <a:pt x="19021" y="17687"/>
                  </a:lnTo>
                  <a:cubicBezTo>
                    <a:pt x="19021" y="18103"/>
                    <a:pt x="18682" y="18442"/>
                    <a:pt x="18265" y="18442"/>
                  </a:cubicBezTo>
                  <a:lnTo>
                    <a:pt x="1940" y="18442"/>
                  </a:lnTo>
                  <a:cubicBezTo>
                    <a:pt x="1522" y="18442"/>
                    <a:pt x="1185" y="18103"/>
                    <a:pt x="1185" y="17687"/>
                  </a:cubicBezTo>
                  <a:lnTo>
                    <a:pt x="1185" y="16928"/>
                  </a:lnTo>
                  <a:close/>
                  <a:moveTo>
                    <a:pt x="7445" y="0"/>
                  </a:moveTo>
                  <a:lnTo>
                    <a:pt x="3745" y="3700"/>
                  </a:lnTo>
                  <a:lnTo>
                    <a:pt x="3745" y="5487"/>
                  </a:lnTo>
                  <a:lnTo>
                    <a:pt x="1186" y="5487"/>
                  </a:lnTo>
                  <a:lnTo>
                    <a:pt x="1186" y="15744"/>
                  </a:lnTo>
                  <a:lnTo>
                    <a:pt x="1" y="15744"/>
                  </a:lnTo>
                  <a:lnTo>
                    <a:pt x="1" y="17687"/>
                  </a:lnTo>
                  <a:cubicBezTo>
                    <a:pt x="2" y="18757"/>
                    <a:pt x="870" y="19625"/>
                    <a:pt x="1940" y="19626"/>
                  </a:cubicBezTo>
                  <a:lnTo>
                    <a:pt x="18265" y="19626"/>
                  </a:lnTo>
                  <a:cubicBezTo>
                    <a:pt x="19336" y="19625"/>
                    <a:pt x="20205" y="18757"/>
                    <a:pt x="20205" y="17687"/>
                  </a:cubicBezTo>
                  <a:lnTo>
                    <a:pt x="20205" y="15744"/>
                  </a:lnTo>
                  <a:lnTo>
                    <a:pt x="19003" y="15744"/>
                  </a:lnTo>
                  <a:lnTo>
                    <a:pt x="19003" y="5487"/>
                  </a:lnTo>
                  <a:lnTo>
                    <a:pt x="16460" y="5487"/>
                  </a:lnTo>
                  <a:lnTo>
                    <a:pt x="1646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5" name="Google Shape;10285;p24"/>
            <p:cNvSpPr/>
            <p:nvPr/>
          </p:nvSpPr>
          <p:spPr>
            <a:xfrm>
              <a:off x="1652813" y="2135131"/>
              <a:ext cx="62606" cy="52994"/>
            </a:xfrm>
            <a:custGeom>
              <a:avLst/>
              <a:gdLst/>
              <a:ahLst/>
              <a:cxnLst/>
              <a:rect l="l" t="t" r="r" b="b"/>
              <a:pathLst>
                <a:path w="3370" h="2853" extrusionOk="0">
                  <a:moveTo>
                    <a:pt x="2506" y="1"/>
                  </a:moveTo>
                  <a:lnTo>
                    <a:pt x="1397" y="1177"/>
                  </a:lnTo>
                  <a:lnTo>
                    <a:pt x="814" y="626"/>
                  </a:lnTo>
                  <a:lnTo>
                    <a:pt x="1" y="1486"/>
                  </a:lnTo>
                  <a:lnTo>
                    <a:pt x="1446" y="2853"/>
                  </a:lnTo>
                  <a:lnTo>
                    <a:pt x="3369" y="812"/>
                  </a:lnTo>
                  <a:lnTo>
                    <a:pt x="25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6" name="Google Shape;10286;p24"/>
            <p:cNvSpPr/>
            <p:nvPr/>
          </p:nvSpPr>
          <p:spPr>
            <a:xfrm>
              <a:off x="1727978" y="2165706"/>
              <a:ext cx="75165" cy="22011"/>
            </a:xfrm>
            <a:custGeom>
              <a:avLst/>
              <a:gdLst/>
              <a:ahLst/>
              <a:cxnLst/>
              <a:rect l="l" t="t" r="r" b="b"/>
              <a:pathLst>
                <a:path w="4046" h="1185" extrusionOk="0">
                  <a:moveTo>
                    <a:pt x="1" y="0"/>
                  </a:moveTo>
                  <a:lnTo>
                    <a:pt x="1" y="1184"/>
                  </a:lnTo>
                  <a:lnTo>
                    <a:pt x="4045" y="1184"/>
                  </a:lnTo>
                  <a:lnTo>
                    <a:pt x="40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7" name="Google Shape;10287;p24"/>
            <p:cNvSpPr/>
            <p:nvPr/>
          </p:nvSpPr>
          <p:spPr>
            <a:xfrm>
              <a:off x="1727978" y="2210732"/>
              <a:ext cx="75165" cy="22011"/>
            </a:xfrm>
            <a:custGeom>
              <a:avLst/>
              <a:gdLst/>
              <a:ahLst/>
              <a:cxnLst/>
              <a:rect l="l" t="t" r="r" b="b"/>
              <a:pathLst>
                <a:path w="4046" h="1185" extrusionOk="0">
                  <a:moveTo>
                    <a:pt x="1" y="1"/>
                  </a:moveTo>
                  <a:lnTo>
                    <a:pt x="1" y="1185"/>
                  </a:lnTo>
                  <a:lnTo>
                    <a:pt x="4045" y="1185"/>
                  </a:lnTo>
                  <a:lnTo>
                    <a:pt x="40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8" name="Google Shape;10288;p24"/>
            <p:cNvSpPr/>
            <p:nvPr/>
          </p:nvSpPr>
          <p:spPr>
            <a:xfrm>
              <a:off x="1672450" y="2210732"/>
              <a:ext cx="22850" cy="22011"/>
            </a:xfrm>
            <a:custGeom>
              <a:avLst/>
              <a:gdLst/>
              <a:ahLst/>
              <a:cxnLst/>
              <a:rect l="l" t="t" r="r" b="b"/>
              <a:pathLst>
                <a:path w="1230" h="1185" extrusionOk="0">
                  <a:moveTo>
                    <a:pt x="1" y="1"/>
                  </a:moveTo>
                  <a:lnTo>
                    <a:pt x="1" y="1185"/>
                  </a:lnTo>
                  <a:lnTo>
                    <a:pt x="1230" y="1185"/>
                  </a:lnTo>
                  <a:lnTo>
                    <a:pt x="12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9" name="Google Shape;10289;p24"/>
            <p:cNvSpPr/>
            <p:nvPr/>
          </p:nvSpPr>
          <p:spPr>
            <a:xfrm>
              <a:off x="1672450" y="2255757"/>
              <a:ext cx="22850" cy="22011"/>
            </a:xfrm>
            <a:custGeom>
              <a:avLst/>
              <a:gdLst/>
              <a:ahLst/>
              <a:cxnLst/>
              <a:rect l="l" t="t" r="r" b="b"/>
              <a:pathLst>
                <a:path w="1230" h="1185" extrusionOk="0">
                  <a:moveTo>
                    <a:pt x="1" y="0"/>
                  </a:moveTo>
                  <a:lnTo>
                    <a:pt x="1" y="1184"/>
                  </a:lnTo>
                  <a:lnTo>
                    <a:pt x="1230" y="1184"/>
                  </a:lnTo>
                  <a:lnTo>
                    <a:pt x="12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0" name="Google Shape;10290;p24"/>
            <p:cNvSpPr/>
            <p:nvPr/>
          </p:nvSpPr>
          <p:spPr>
            <a:xfrm>
              <a:off x="1727978" y="2255757"/>
              <a:ext cx="75165" cy="22011"/>
            </a:xfrm>
            <a:custGeom>
              <a:avLst/>
              <a:gdLst/>
              <a:ahLst/>
              <a:cxnLst/>
              <a:rect l="l" t="t" r="r" b="b"/>
              <a:pathLst>
                <a:path w="4046" h="1185" extrusionOk="0">
                  <a:moveTo>
                    <a:pt x="1" y="0"/>
                  </a:moveTo>
                  <a:lnTo>
                    <a:pt x="1" y="1184"/>
                  </a:lnTo>
                  <a:lnTo>
                    <a:pt x="4045" y="1184"/>
                  </a:lnTo>
                  <a:lnTo>
                    <a:pt x="40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91" name="Google Shape;10291;p24"/>
          <p:cNvGrpSpPr/>
          <p:nvPr/>
        </p:nvGrpSpPr>
        <p:grpSpPr>
          <a:xfrm>
            <a:off x="1050541" y="1765750"/>
            <a:ext cx="249579" cy="362642"/>
            <a:chOff x="1119713" y="2060738"/>
            <a:chExt cx="258283" cy="375289"/>
          </a:xfrm>
        </p:grpSpPr>
        <p:sp>
          <p:nvSpPr>
            <p:cNvPr id="10292" name="Google Shape;10292;p24"/>
            <p:cNvSpPr/>
            <p:nvPr/>
          </p:nvSpPr>
          <p:spPr>
            <a:xfrm>
              <a:off x="1204018" y="2115553"/>
              <a:ext cx="100671" cy="116224"/>
            </a:xfrm>
            <a:custGeom>
              <a:avLst/>
              <a:gdLst/>
              <a:ahLst/>
              <a:cxnLst/>
              <a:rect l="l" t="t" r="r" b="b"/>
              <a:pathLst>
                <a:path w="5419" h="6257" extrusionOk="0">
                  <a:moveTo>
                    <a:pt x="1184" y="2052"/>
                  </a:moveTo>
                  <a:lnTo>
                    <a:pt x="3050" y="3130"/>
                  </a:lnTo>
                  <a:lnTo>
                    <a:pt x="1184" y="4205"/>
                  </a:lnTo>
                  <a:lnTo>
                    <a:pt x="1184" y="2052"/>
                  </a:lnTo>
                  <a:close/>
                  <a:moveTo>
                    <a:pt x="0" y="1"/>
                  </a:moveTo>
                  <a:lnTo>
                    <a:pt x="0" y="6257"/>
                  </a:lnTo>
                  <a:lnTo>
                    <a:pt x="5418" y="3130"/>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3" name="Google Shape;10293;p24"/>
            <p:cNvSpPr/>
            <p:nvPr/>
          </p:nvSpPr>
          <p:spPr>
            <a:xfrm>
              <a:off x="1237848" y="2380136"/>
              <a:ext cx="22014" cy="22011"/>
            </a:xfrm>
            <a:custGeom>
              <a:avLst/>
              <a:gdLst/>
              <a:ahLst/>
              <a:cxnLst/>
              <a:rect l="l" t="t" r="r" b="b"/>
              <a:pathLst>
                <a:path w="1185" h="1185"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4" name="Google Shape;10294;p24"/>
            <p:cNvSpPr/>
            <p:nvPr/>
          </p:nvSpPr>
          <p:spPr>
            <a:xfrm>
              <a:off x="1119713" y="2060738"/>
              <a:ext cx="258283" cy="375289"/>
            </a:xfrm>
            <a:custGeom>
              <a:avLst/>
              <a:gdLst/>
              <a:ahLst/>
              <a:cxnLst/>
              <a:rect l="l" t="t" r="r" b="b"/>
              <a:pathLst>
                <a:path w="13903" h="20204" extrusionOk="0">
                  <a:moveTo>
                    <a:pt x="12718" y="1184"/>
                  </a:moveTo>
                  <a:lnTo>
                    <a:pt x="12718" y="15381"/>
                  </a:lnTo>
                  <a:lnTo>
                    <a:pt x="1185" y="15381"/>
                  </a:lnTo>
                  <a:lnTo>
                    <a:pt x="1185" y="1184"/>
                  </a:lnTo>
                  <a:close/>
                  <a:moveTo>
                    <a:pt x="12718" y="16565"/>
                  </a:moveTo>
                  <a:lnTo>
                    <a:pt x="12718" y="19020"/>
                  </a:lnTo>
                  <a:lnTo>
                    <a:pt x="1185" y="19020"/>
                  </a:lnTo>
                  <a:lnTo>
                    <a:pt x="1185" y="16565"/>
                  </a:lnTo>
                  <a:close/>
                  <a:moveTo>
                    <a:pt x="1" y="0"/>
                  </a:moveTo>
                  <a:lnTo>
                    <a:pt x="1" y="20204"/>
                  </a:lnTo>
                  <a:lnTo>
                    <a:pt x="13902" y="20204"/>
                  </a:lnTo>
                  <a:lnTo>
                    <a:pt x="1390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5" name="Google Shape;10295;p24"/>
            <p:cNvSpPr/>
            <p:nvPr/>
          </p:nvSpPr>
          <p:spPr>
            <a:xfrm>
              <a:off x="1182134" y="2252507"/>
              <a:ext cx="133461" cy="22011"/>
            </a:xfrm>
            <a:custGeom>
              <a:avLst/>
              <a:gdLst/>
              <a:ahLst/>
              <a:cxnLst/>
              <a:rect l="l" t="t" r="r" b="b"/>
              <a:pathLst>
                <a:path w="7184" h="1185" extrusionOk="0">
                  <a:moveTo>
                    <a:pt x="0" y="0"/>
                  </a:moveTo>
                  <a:lnTo>
                    <a:pt x="0" y="1184"/>
                  </a:lnTo>
                  <a:lnTo>
                    <a:pt x="7183" y="1184"/>
                  </a:lnTo>
                  <a:lnTo>
                    <a:pt x="7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6" name="Google Shape;10296;p24"/>
            <p:cNvSpPr/>
            <p:nvPr/>
          </p:nvSpPr>
          <p:spPr>
            <a:xfrm>
              <a:off x="1182134" y="2294932"/>
              <a:ext cx="133461" cy="22011"/>
            </a:xfrm>
            <a:custGeom>
              <a:avLst/>
              <a:gdLst/>
              <a:ahLst/>
              <a:cxnLst/>
              <a:rect l="l" t="t" r="r" b="b"/>
              <a:pathLst>
                <a:path w="7184" h="1185" extrusionOk="0">
                  <a:moveTo>
                    <a:pt x="0" y="1"/>
                  </a:moveTo>
                  <a:lnTo>
                    <a:pt x="0" y="1185"/>
                  </a:lnTo>
                  <a:lnTo>
                    <a:pt x="7183" y="1185"/>
                  </a:lnTo>
                  <a:lnTo>
                    <a:pt x="71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97" name="Google Shape;10297;p24"/>
          <p:cNvGrpSpPr/>
          <p:nvPr/>
        </p:nvGrpSpPr>
        <p:grpSpPr>
          <a:xfrm>
            <a:off x="3274538" y="2901696"/>
            <a:ext cx="362727" cy="303554"/>
            <a:chOff x="5588977" y="2492013"/>
            <a:chExt cx="375377" cy="314140"/>
          </a:xfrm>
        </p:grpSpPr>
        <p:sp>
          <p:nvSpPr>
            <p:cNvPr id="10298" name="Google Shape;10298;p24"/>
            <p:cNvSpPr/>
            <p:nvPr/>
          </p:nvSpPr>
          <p:spPr>
            <a:xfrm>
              <a:off x="5588977" y="2492013"/>
              <a:ext cx="375377" cy="314140"/>
            </a:xfrm>
            <a:custGeom>
              <a:avLst/>
              <a:gdLst/>
              <a:ahLst/>
              <a:cxnLst/>
              <a:rect l="l" t="t" r="r" b="b"/>
              <a:pathLst>
                <a:path w="20206" h="16912" extrusionOk="0">
                  <a:moveTo>
                    <a:pt x="19022" y="1183"/>
                  </a:moveTo>
                  <a:lnTo>
                    <a:pt x="19022" y="13258"/>
                  </a:lnTo>
                  <a:lnTo>
                    <a:pt x="1185" y="13258"/>
                  </a:lnTo>
                  <a:lnTo>
                    <a:pt x="1185" y="1183"/>
                  </a:lnTo>
                  <a:close/>
                  <a:moveTo>
                    <a:pt x="12678" y="14442"/>
                  </a:moveTo>
                  <a:lnTo>
                    <a:pt x="12678" y="15728"/>
                  </a:lnTo>
                  <a:lnTo>
                    <a:pt x="7529" y="15728"/>
                  </a:lnTo>
                  <a:lnTo>
                    <a:pt x="7529" y="14442"/>
                  </a:lnTo>
                  <a:close/>
                  <a:moveTo>
                    <a:pt x="1" y="0"/>
                  </a:moveTo>
                  <a:lnTo>
                    <a:pt x="1" y="14442"/>
                  </a:lnTo>
                  <a:lnTo>
                    <a:pt x="6345" y="14442"/>
                  </a:lnTo>
                  <a:lnTo>
                    <a:pt x="6345" y="16912"/>
                  </a:lnTo>
                  <a:lnTo>
                    <a:pt x="13862" y="16912"/>
                  </a:lnTo>
                  <a:lnTo>
                    <a:pt x="13862" y="14442"/>
                  </a:lnTo>
                  <a:lnTo>
                    <a:pt x="20205" y="14442"/>
                  </a:lnTo>
                  <a:lnTo>
                    <a:pt x="202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9" name="Google Shape;10299;p24"/>
            <p:cNvSpPr/>
            <p:nvPr/>
          </p:nvSpPr>
          <p:spPr>
            <a:xfrm>
              <a:off x="5632968" y="2535961"/>
              <a:ext cx="287413" cy="180345"/>
            </a:xfrm>
            <a:custGeom>
              <a:avLst/>
              <a:gdLst/>
              <a:ahLst/>
              <a:cxnLst/>
              <a:rect l="l" t="t" r="r" b="b"/>
              <a:pathLst>
                <a:path w="15471" h="9709" extrusionOk="0">
                  <a:moveTo>
                    <a:pt x="14286" y="1185"/>
                  </a:moveTo>
                  <a:lnTo>
                    <a:pt x="14286" y="8524"/>
                  </a:lnTo>
                  <a:lnTo>
                    <a:pt x="1185" y="8524"/>
                  </a:lnTo>
                  <a:lnTo>
                    <a:pt x="1185" y="1185"/>
                  </a:lnTo>
                  <a:close/>
                  <a:moveTo>
                    <a:pt x="1" y="1"/>
                  </a:moveTo>
                  <a:lnTo>
                    <a:pt x="1" y="9708"/>
                  </a:lnTo>
                  <a:lnTo>
                    <a:pt x="15470" y="9708"/>
                  </a:lnTo>
                  <a:lnTo>
                    <a:pt x="154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0" name="Google Shape;10300;p24"/>
            <p:cNvSpPr/>
            <p:nvPr/>
          </p:nvSpPr>
          <p:spPr>
            <a:xfrm>
              <a:off x="5786976" y="2579037"/>
              <a:ext cx="67251" cy="95661"/>
            </a:xfrm>
            <a:custGeom>
              <a:avLst/>
              <a:gdLst/>
              <a:ahLst/>
              <a:cxnLst/>
              <a:rect l="l" t="t" r="r" b="b"/>
              <a:pathLst>
                <a:path w="3620" h="5150" extrusionOk="0">
                  <a:moveTo>
                    <a:pt x="1880" y="1184"/>
                  </a:moveTo>
                  <a:cubicBezTo>
                    <a:pt x="2186" y="1184"/>
                    <a:pt x="2434" y="1434"/>
                    <a:pt x="2435" y="1740"/>
                  </a:cubicBezTo>
                  <a:lnTo>
                    <a:pt x="2435" y="3412"/>
                  </a:lnTo>
                  <a:cubicBezTo>
                    <a:pt x="2434" y="3718"/>
                    <a:pt x="2186" y="3966"/>
                    <a:pt x="1880"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1" name="Google Shape;10301;p24"/>
            <p:cNvSpPr/>
            <p:nvPr/>
          </p:nvSpPr>
          <p:spPr>
            <a:xfrm>
              <a:off x="5699160" y="2578721"/>
              <a:ext cx="67251" cy="95903"/>
            </a:xfrm>
            <a:custGeom>
              <a:avLst/>
              <a:gdLst/>
              <a:ahLst/>
              <a:cxnLst/>
              <a:rect l="l" t="t" r="r" b="b"/>
              <a:pathLst>
                <a:path w="3620" h="5163" extrusionOk="0">
                  <a:moveTo>
                    <a:pt x="0" y="1"/>
                  </a:moveTo>
                  <a:lnTo>
                    <a:pt x="0" y="5162"/>
                  </a:lnTo>
                  <a:lnTo>
                    <a:pt x="1184" y="5162"/>
                  </a:lnTo>
                  <a:lnTo>
                    <a:pt x="1184" y="3184"/>
                  </a:lnTo>
                  <a:lnTo>
                    <a:pt x="2435" y="3184"/>
                  </a:lnTo>
                  <a:lnTo>
                    <a:pt x="2435" y="5162"/>
                  </a:lnTo>
                  <a:lnTo>
                    <a:pt x="3619" y="5162"/>
                  </a:lnTo>
                  <a:lnTo>
                    <a:pt x="3619" y="1"/>
                  </a:lnTo>
                  <a:lnTo>
                    <a:pt x="2435" y="1"/>
                  </a:lnTo>
                  <a:lnTo>
                    <a:pt x="2435" y="2000"/>
                  </a:lnTo>
                  <a:lnTo>
                    <a:pt x="1184" y="2000"/>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2" name="Google Shape;10302;p24"/>
          <p:cNvGrpSpPr/>
          <p:nvPr/>
        </p:nvGrpSpPr>
        <p:grpSpPr>
          <a:xfrm>
            <a:off x="994023" y="2896036"/>
            <a:ext cx="362727" cy="315095"/>
            <a:chOff x="5100704" y="2438907"/>
            <a:chExt cx="375377" cy="326084"/>
          </a:xfrm>
        </p:grpSpPr>
        <p:sp>
          <p:nvSpPr>
            <p:cNvPr id="10303" name="Google Shape;10303;p24"/>
            <p:cNvSpPr/>
            <p:nvPr/>
          </p:nvSpPr>
          <p:spPr>
            <a:xfrm>
              <a:off x="5100704" y="2438907"/>
              <a:ext cx="375377" cy="326084"/>
            </a:xfrm>
            <a:custGeom>
              <a:avLst/>
              <a:gdLst/>
              <a:ahLst/>
              <a:cxnLst/>
              <a:rect l="l" t="t" r="r" b="b"/>
              <a:pathLst>
                <a:path w="20206" h="17555" extrusionOk="0">
                  <a:moveTo>
                    <a:pt x="18629" y="1182"/>
                  </a:moveTo>
                  <a:cubicBezTo>
                    <a:pt x="18846" y="1182"/>
                    <a:pt x="19020" y="1359"/>
                    <a:pt x="19020" y="1574"/>
                  </a:cubicBezTo>
                  <a:lnTo>
                    <a:pt x="19020" y="5787"/>
                  </a:lnTo>
                  <a:cubicBezTo>
                    <a:pt x="19020" y="6003"/>
                    <a:pt x="18846" y="6178"/>
                    <a:pt x="18629" y="6178"/>
                  </a:cubicBezTo>
                  <a:lnTo>
                    <a:pt x="14686" y="6178"/>
                  </a:lnTo>
                  <a:lnTo>
                    <a:pt x="13072" y="7259"/>
                  </a:lnTo>
                  <a:lnTo>
                    <a:pt x="13072" y="6178"/>
                  </a:lnTo>
                  <a:lnTo>
                    <a:pt x="11796" y="6178"/>
                  </a:lnTo>
                  <a:cubicBezTo>
                    <a:pt x="11579" y="6178"/>
                    <a:pt x="11404" y="6003"/>
                    <a:pt x="11404" y="5787"/>
                  </a:cubicBezTo>
                  <a:lnTo>
                    <a:pt x="11404" y="1574"/>
                  </a:lnTo>
                  <a:cubicBezTo>
                    <a:pt x="11404" y="1359"/>
                    <a:pt x="11579" y="1182"/>
                    <a:pt x="11796" y="1182"/>
                  </a:cubicBezTo>
                  <a:close/>
                  <a:moveTo>
                    <a:pt x="7355" y="7366"/>
                  </a:moveTo>
                  <a:cubicBezTo>
                    <a:pt x="7633" y="7366"/>
                    <a:pt x="7907" y="7475"/>
                    <a:pt x="8112" y="7680"/>
                  </a:cubicBezTo>
                  <a:cubicBezTo>
                    <a:pt x="8418" y="7985"/>
                    <a:pt x="8509" y="8445"/>
                    <a:pt x="8344" y="8845"/>
                  </a:cubicBezTo>
                  <a:cubicBezTo>
                    <a:pt x="8178" y="9245"/>
                    <a:pt x="7788" y="9505"/>
                    <a:pt x="7355" y="9505"/>
                  </a:cubicBezTo>
                  <a:cubicBezTo>
                    <a:pt x="6766" y="9505"/>
                    <a:pt x="6288" y="9025"/>
                    <a:pt x="6286" y="8436"/>
                  </a:cubicBezTo>
                  <a:cubicBezTo>
                    <a:pt x="6286" y="8003"/>
                    <a:pt x="6548" y="7613"/>
                    <a:pt x="6946" y="7447"/>
                  </a:cubicBezTo>
                  <a:cubicBezTo>
                    <a:pt x="7078" y="7392"/>
                    <a:pt x="7217" y="7366"/>
                    <a:pt x="7355" y="7366"/>
                  </a:cubicBezTo>
                  <a:close/>
                  <a:moveTo>
                    <a:pt x="10220" y="4600"/>
                  </a:moveTo>
                  <a:lnTo>
                    <a:pt x="10220" y="5787"/>
                  </a:lnTo>
                  <a:cubicBezTo>
                    <a:pt x="10222" y="6656"/>
                    <a:pt x="10927" y="7361"/>
                    <a:pt x="11796" y="7362"/>
                  </a:cubicBezTo>
                  <a:lnTo>
                    <a:pt x="11888" y="7362"/>
                  </a:lnTo>
                  <a:lnTo>
                    <a:pt x="11888" y="9475"/>
                  </a:lnTo>
                  <a:lnTo>
                    <a:pt x="15046" y="7362"/>
                  </a:lnTo>
                  <a:lnTo>
                    <a:pt x="17818" y="7362"/>
                  </a:lnTo>
                  <a:lnTo>
                    <a:pt x="17818" y="13673"/>
                  </a:lnTo>
                  <a:lnTo>
                    <a:pt x="11021" y="13673"/>
                  </a:lnTo>
                  <a:lnTo>
                    <a:pt x="11021" y="13170"/>
                  </a:lnTo>
                  <a:cubicBezTo>
                    <a:pt x="11021" y="11759"/>
                    <a:pt x="10220" y="10532"/>
                    <a:pt x="9048" y="9920"/>
                  </a:cubicBezTo>
                  <a:cubicBezTo>
                    <a:pt x="9632" y="9255"/>
                    <a:pt x="9774" y="8310"/>
                    <a:pt x="9408" y="7504"/>
                  </a:cubicBezTo>
                  <a:cubicBezTo>
                    <a:pt x="9044" y="6698"/>
                    <a:pt x="8241" y="6180"/>
                    <a:pt x="7355" y="6180"/>
                  </a:cubicBezTo>
                  <a:cubicBezTo>
                    <a:pt x="6471" y="6180"/>
                    <a:pt x="5668" y="6698"/>
                    <a:pt x="5304" y="7504"/>
                  </a:cubicBezTo>
                  <a:cubicBezTo>
                    <a:pt x="4938" y="8310"/>
                    <a:pt x="5078" y="9255"/>
                    <a:pt x="5662" y="9920"/>
                  </a:cubicBezTo>
                  <a:cubicBezTo>
                    <a:pt x="4492" y="10532"/>
                    <a:pt x="3690" y="11759"/>
                    <a:pt x="3690" y="13170"/>
                  </a:cubicBezTo>
                  <a:lnTo>
                    <a:pt x="3690" y="13673"/>
                  </a:lnTo>
                  <a:lnTo>
                    <a:pt x="2372" y="13673"/>
                  </a:lnTo>
                  <a:lnTo>
                    <a:pt x="2372" y="4600"/>
                  </a:lnTo>
                  <a:close/>
                  <a:moveTo>
                    <a:pt x="7356" y="10689"/>
                  </a:moveTo>
                  <a:cubicBezTo>
                    <a:pt x="8725" y="10689"/>
                    <a:pt x="9837" y="11803"/>
                    <a:pt x="9837" y="13171"/>
                  </a:cubicBezTo>
                  <a:lnTo>
                    <a:pt x="9837" y="13675"/>
                  </a:lnTo>
                  <a:lnTo>
                    <a:pt x="4874" y="13675"/>
                  </a:lnTo>
                  <a:lnTo>
                    <a:pt x="4874" y="13171"/>
                  </a:lnTo>
                  <a:cubicBezTo>
                    <a:pt x="4874" y="11803"/>
                    <a:pt x="5987" y="10689"/>
                    <a:pt x="7356" y="10689"/>
                  </a:cubicBezTo>
                  <a:close/>
                  <a:moveTo>
                    <a:pt x="19020" y="14857"/>
                  </a:moveTo>
                  <a:lnTo>
                    <a:pt x="19020" y="15616"/>
                  </a:lnTo>
                  <a:cubicBezTo>
                    <a:pt x="19020" y="16034"/>
                    <a:pt x="18681" y="16371"/>
                    <a:pt x="18265" y="16371"/>
                  </a:cubicBezTo>
                  <a:lnTo>
                    <a:pt x="1940" y="16371"/>
                  </a:lnTo>
                  <a:cubicBezTo>
                    <a:pt x="1524" y="16371"/>
                    <a:pt x="1185" y="16034"/>
                    <a:pt x="1185" y="15616"/>
                  </a:cubicBezTo>
                  <a:lnTo>
                    <a:pt x="1185" y="14857"/>
                  </a:lnTo>
                  <a:close/>
                  <a:moveTo>
                    <a:pt x="11796" y="0"/>
                  </a:moveTo>
                  <a:cubicBezTo>
                    <a:pt x="10927" y="0"/>
                    <a:pt x="10222" y="705"/>
                    <a:pt x="10220" y="1574"/>
                  </a:cubicBezTo>
                  <a:lnTo>
                    <a:pt x="10220" y="3416"/>
                  </a:lnTo>
                  <a:lnTo>
                    <a:pt x="1188" y="3416"/>
                  </a:lnTo>
                  <a:lnTo>
                    <a:pt x="1188" y="13673"/>
                  </a:lnTo>
                  <a:lnTo>
                    <a:pt x="1" y="13673"/>
                  </a:lnTo>
                  <a:lnTo>
                    <a:pt x="1" y="15616"/>
                  </a:lnTo>
                  <a:cubicBezTo>
                    <a:pt x="2" y="16686"/>
                    <a:pt x="870" y="17554"/>
                    <a:pt x="1942" y="17555"/>
                  </a:cubicBezTo>
                  <a:lnTo>
                    <a:pt x="18265" y="17555"/>
                  </a:lnTo>
                  <a:cubicBezTo>
                    <a:pt x="19337" y="17554"/>
                    <a:pt x="20204" y="16686"/>
                    <a:pt x="20206" y="15616"/>
                  </a:cubicBezTo>
                  <a:lnTo>
                    <a:pt x="20206" y="13673"/>
                  </a:lnTo>
                  <a:lnTo>
                    <a:pt x="19004" y="13673"/>
                  </a:lnTo>
                  <a:lnTo>
                    <a:pt x="19004" y="7317"/>
                  </a:lnTo>
                  <a:cubicBezTo>
                    <a:pt x="19709" y="7144"/>
                    <a:pt x="20204" y="6513"/>
                    <a:pt x="20206" y="5787"/>
                  </a:cubicBezTo>
                  <a:lnTo>
                    <a:pt x="20204" y="5787"/>
                  </a:lnTo>
                  <a:lnTo>
                    <a:pt x="20204" y="1574"/>
                  </a:lnTo>
                  <a:cubicBezTo>
                    <a:pt x="20203" y="705"/>
                    <a:pt x="19500" y="0"/>
                    <a:pt x="186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4" name="Google Shape;10304;p24"/>
            <p:cNvSpPr/>
            <p:nvPr/>
          </p:nvSpPr>
          <p:spPr>
            <a:xfrm>
              <a:off x="5333109" y="2494725"/>
              <a:ext cx="21996" cy="21807"/>
            </a:xfrm>
            <a:custGeom>
              <a:avLst/>
              <a:gdLst/>
              <a:ahLst/>
              <a:cxnLst/>
              <a:rect l="l" t="t" r="r" b="b"/>
              <a:pathLst>
                <a:path w="1184" h="1174" extrusionOk="0">
                  <a:moveTo>
                    <a:pt x="1" y="0"/>
                  </a:moveTo>
                  <a:lnTo>
                    <a:pt x="1" y="1174"/>
                  </a:lnTo>
                  <a:lnTo>
                    <a:pt x="1183" y="117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5" name="Google Shape;10305;p24"/>
            <p:cNvSpPr/>
            <p:nvPr/>
          </p:nvSpPr>
          <p:spPr>
            <a:xfrm>
              <a:off x="5372307" y="2494725"/>
              <a:ext cx="22014" cy="21807"/>
            </a:xfrm>
            <a:custGeom>
              <a:avLst/>
              <a:gdLst/>
              <a:ahLst/>
              <a:cxnLst/>
              <a:rect l="l" t="t" r="r" b="b"/>
              <a:pathLst>
                <a:path w="1185" h="1174" extrusionOk="0">
                  <a:moveTo>
                    <a:pt x="0" y="0"/>
                  </a:moveTo>
                  <a:lnTo>
                    <a:pt x="0" y="1174"/>
                  </a:lnTo>
                  <a:lnTo>
                    <a:pt x="1184" y="117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6" name="Google Shape;10306;p24"/>
            <p:cNvSpPr/>
            <p:nvPr/>
          </p:nvSpPr>
          <p:spPr>
            <a:xfrm>
              <a:off x="5411525" y="2494725"/>
              <a:ext cx="22014" cy="21807"/>
            </a:xfrm>
            <a:custGeom>
              <a:avLst/>
              <a:gdLst/>
              <a:ahLst/>
              <a:cxnLst/>
              <a:rect l="l" t="t" r="r" b="b"/>
              <a:pathLst>
                <a:path w="1185" h="1174" extrusionOk="0">
                  <a:moveTo>
                    <a:pt x="1" y="0"/>
                  </a:moveTo>
                  <a:lnTo>
                    <a:pt x="1" y="1174"/>
                  </a:lnTo>
                  <a:lnTo>
                    <a:pt x="1185" y="117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7" name="Google Shape;10307;p24"/>
          <p:cNvGrpSpPr/>
          <p:nvPr/>
        </p:nvGrpSpPr>
        <p:grpSpPr>
          <a:xfrm>
            <a:off x="7787311" y="2317658"/>
            <a:ext cx="362727" cy="362660"/>
            <a:chOff x="4534444" y="2479828"/>
            <a:chExt cx="375377" cy="375308"/>
          </a:xfrm>
        </p:grpSpPr>
        <p:sp>
          <p:nvSpPr>
            <p:cNvPr id="10308" name="Google Shape;10308;p24"/>
            <p:cNvSpPr/>
            <p:nvPr/>
          </p:nvSpPr>
          <p:spPr>
            <a:xfrm>
              <a:off x="4534444" y="2479828"/>
              <a:ext cx="375377" cy="375308"/>
            </a:xfrm>
            <a:custGeom>
              <a:avLst/>
              <a:gdLst/>
              <a:ahLst/>
              <a:cxnLst/>
              <a:rect l="l" t="t" r="r" b="b"/>
              <a:pathLst>
                <a:path w="20206" h="20205" extrusionOk="0">
                  <a:moveTo>
                    <a:pt x="2579" y="1188"/>
                  </a:moveTo>
                  <a:lnTo>
                    <a:pt x="2579" y="2585"/>
                  </a:lnTo>
                  <a:lnTo>
                    <a:pt x="1184" y="2585"/>
                  </a:lnTo>
                  <a:lnTo>
                    <a:pt x="1184" y="1188"/>
                  </a:lnTo>
                  <a:close/>
                  <a:moveTo>
                    <a:pt x="16443" y="1188"/>
                  </a:moveTo>
                  <a:lnTo>
                    <a:pt x="16443" y="2585"/>
                  </a:lnTo>
                  <a:lnTo>
                    <a:pt x="3763" y="2585"/>
                  </a:lnTo>
                  <a:lnTo>
                    <a:pt x="3763" y="1188"/>
                  </a:lnTo>
                  <a:close/>
                  <a:moveTo>
                    <a:pt x="19021" y="1188"/>
                  </a:moveTo>
                  <a:lnTo>
                    <a:pt x="19021" y="2585"/>
                  </a:lnTo>
                  <a:lnTo>
                    <a:pt x="17627" y="2585"/>
                  </a:lnTo>
                  <a:lnTo>
                    <a:pt x="17627" y="1188"/>
                  </a:lnTo>
                  <a:close/>
                  <a:moveTo>
                    <a:pt x="2579" y="3771"/>
                  </a:moveTo>
                  <a:lnTo>
                    <a:pt x="2579" y="11282"/>
                  </a:lnTo>
                  <a:lnTo>
                    <a:pt x="1184" y="11282"/>
                  </a:lnTo>
                  <a:lnTo>
                    <a:pt x="1184" y="3771"/>
                  </a:lnTo>
                  <a:close/>
                  <a:moveTo>
                    <a:pt x="16443" y="3771"/>
                  </a:moveTo>
                  <a:lnTo>
                    <a:pt x="16443" y="11282"/>
                  </a:lnTo>
                  <a:lnTo>
                    <a:pt x="12453" y="11282"/>
                  </a:lnTo>
                  <a:lnTo>
                    <a:pt x="9191" y="8571"/>
                  </a:lnTo>
                  <a:lnTo>
                    <a:pt x="9223" y="11282"/>
                  </a:lnTo>
                  <a:lnTo>
                    <a:pt x="3763" y="11282"/>
                  </a:lnTo>
                  <a:lnTo>
                    <a:pt x="3763" y="3771"/>
                  </a:lnTo>
                  <a:close/>
                  <a:moveTo>
                    <a:pt x="19021" y="3772"/>
                  </a:moveTo>
                  <a:lnTo>
                    <a:pt x="19021" y="11282"/>
                  </a:lnTo>
                  <a:lnTo>
                    <a:pt x="17627" y="11282"/>
                  </a:lnTo>
                  <a:lnTo>
                    <a:pt x="17627" y="3772"/>
                  </a:lnTo>
                  <a:close/>
                  <a:moveTo>
                    <a:pt x="2579" y="12469"/>
                  </a:moveTo>
                  <a:lnTo>
                    <a:pt x="2579" y="13866"/>
                  </a:lnTo>
                  <a:lnTo>
                    <a:pt x="1184" y="13866"/>
                  </a:lnTo>
                  <a:lnTo>
                    <a:pt x="1184" y="12469"/>
                  </a:lnTo>
                  <a:close/>
                  <a:moveTo>
                    <a:pt x="9236" y="12469"/>
                  </a:moveTo>
                  <a:lnTo>
                    <a:pt x="9252" y="13866"/>
                  </a:lnTo>
                  <a:lnTo>
                    <a:pt x="3763" y="13866"/>
                  </a:lnTo>
                  <a:lnTo>
                    <a:pt x="3763" y="12469"/>
                  </a:lnTo>
                  <a:close/>
                  <a:moveTo>
                    <a:pt x="16443" y="12469"/>
                  </a:moveTo>
                  <a:lnTo>
                    <a:pt x="16443" y="13866"/>
                  </a:lnTo>
                  <a:lnTo>
                    <a:pt x="15563" y="13866"/>
                  </a:lnTo>
                  <a:lnTo>
                    <a:pt x="13882" y="12469"/>
                  </a:lnTo>
                  <a:close/>
                  <a:moveTo>
                    <a:pt x="19021" y="12469"/>
                  </a:moveTo>
                  <a:lnTo>
                    <a:pt x="19021" y="13866"/>
                  </a:lnTo>
                  <a:lnTo>
                    <a:pt x="17627" y="13866"/>
                  </a:lnTo>
                  <a:lnTo>
                    <a:pt x="17627" y="12469"/>
                  </a:lnTo>
                  <a:close/>
                  <a:moveTo>
                    <a:pt x="10404" y="11119"/>
                  </a:moveTo>
                  <a:lnTo>
                    <a:pt x="14709" y="14698"/>
                  </a:lnTo>
                  <a:lnTo>
                    <a:pt x="13146" y="15445"/>
                  </a:lnTo>
                  <a:lnTo>
                    <a:pt x="14405" y="18089"/>
                  </a:lnTo>
                  <a:lnTo>
                    <a:pt x="13288" y="18623"/>
                  </a:lnTo>
                  <a:lnTo>
                    <a:pt x="12031" y="15981"/>
                  </a:lnTo>
                  <a:lnTo>
                    <a:pt x="10468" y="16727"/>
                  </a:lnTo>
                  <a:lnTo>
                    <a:pt x="10404" y="11119"/>
                  </a:lnTo>
                  <a:close/>
                  <a:moveTo>
                    <a:pt x="0" y="1"/>
                  </a:moveTo>
                  <a:lnTo>
                    <a:pt x="0" y="15053"/>
                  </a:lnTo>
                  <a:lnTo>
                    <a:pt x="9264" y="15053"/>
                  </a:lnTo>
                  <a:lnTo>
                    <a:pt x="9305" y="18598"/>
                  </a:lnTo>
                  <a:lnTo>
                    <a:pt x="11471" y="17562"/>
                  </a:lnTo>
                  <a:lnTo>
                    <a:pt x="12728" y="20204"/>
                  </a:lnTo>
                  <a:lnTo>
                    <a:pt x="15981" y="18649"/>
                  </a:lnTo>
                  <a:lnTo>
                    <a:pt x="14726" y="16006"/>
                  </a:lnTo>
                  <a:lnTo>
                    <a:pt x="16721" y="15053"/>
                  </a:lnTo>
                  <a:lnTo>
                    <a:pt x="20205" y="15053"/>
                  </a:lnTo>
                  <a:lnTo>
                    <a:pt x="202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9" name="Google Shape;10309;p24"/>
            <p:cNvSpPr/>
            <p:nvPr/>
          </p:nvSpPr>
          <p:spPr>
            <a:xfrm>
              <a:off x="4667180" y="2574263"/>
              <a:ext cx="113267" cy="22067"/>
            </a:xfrm>
            <a:custGeom>
              <a:avLst/>
              <a:gdLst/>
              <a:ahLst/>
              <a:cxnLst/>
              <a:rect l="l" t="t" r="r" b="b"/>
              <a:pathLst>
                <a:path w="6097" h="1188" extrusionOk="0">
                  <a:moveTo>
                    <a:pt x="1" y="0"/>
                  </a:moveTo>
                  <a:lnTo>
                    <a:pt x="1" y="1187"/>
                  </a:lnTo>
                  <a:lnTo>
                    <a:pt x="6097" y="1187"/>
                  </a:lnTo>
                  <a:lnTo>
                    <a:pt x="60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0" name="Google Shape;10310;p24"/>
            <p:cNvSpPr/>
            <p:nvPr/>
          </p:nvSpPr>
          <p:spPr>
            <a:xfrm>
              <a:off x="4646299" y="2615481"/>
              <a:ext cx="155029" cy="22067"/>
            </a:xfrm>
            <a:custGeom>
              <a:avLst/>
              <a:gdLst/>
              <a:ahLst/>
              <a:cxnLst/>
              <a:rect l="l" t="t" r="r" b="b"/>
              <a:pathLst>
                <a:path w="8345" h="1188" extrusionOk="0">
                  <a:moveTo>
                    <a:pt x="0" y="0"/>
                  </a:moveTo>
                  <a:lnTo>
                    <a:pt x="0" y="1187"/>
                  </a:lnTo>
                  <a:lnTo>
                    <a:pt x="8345" y="1187"/>
                  </a:lnTo>
                  <a:lnTo>
                    <a:pt x="83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311" name="Google Shape;10311;p24"/>
          <p:cNvSpPr/>
          <p:nvPr/>
        </p:nvSpPr>
        <p:spPr>
          <a:xfrm>
            <a:off x="7058464" y="2317599"/>
            <a:ext cx="326951" cy="362680"/>
          </a:xfrm>
          <a:custGeom>
            <a:avLst/>
            <a:gdLst/>
            <a:ahLst/>
            <a:cxnLst/>
            <a:rect l="l" t="t" r="r" b="b"/>
            <a:pathLst>
              <a:path w="18212" h="20205" extrusionOk="0">
                <a:moveTo>
                  <a:pt x="15699" y="1737"/>
                </a:moveTo>
                <a:lnTo>
                  <a:pt x="15699" y="2979"/>
                </a:lnTo>
                <a:lnTo>
                  <a:pt x="9825" y="2979"/>
                </a:lnTo>
                <a:lnTo>
                  <a:pt x="9117" y="1737"/>
                </a:lnTo>
                <a:close/>
                <a:moveTo>
                  <a:pt x="9107" y="6608"/>
                </a:moveTo>
                <a:cubicBezTo>
                  <a:pt x="10681" y="6608"/>
                  <a:pt x="11962" y="7889"/>
                  <a:pt x="11962" y="9462"/>
                </a:cubicBezTo>
                <a:cubicBezTo>
                  <a:pt x="11962" y="11036"/>
                  <a:pt x="10681" y="12317"/>
                  <a:pt x="9107" y="12317"/>
                </a:cubicBezTo>
                <a:cubicBezTo>
                  <a:pt x="7533" y="12317"/>
                  <a:pt x="6254" y="11036"/>
                  <a:pt x="6254" y="9462"/>
                </a:cubicBezTo>
                <a:cubicBezTo>
                  <a:pt x="6254" y="7889"/>
                  <a:pt x="7533" y="6608"/>
                  <a:pt x="9107" y="6608"/>
                </a:cubicBezTo>
                <a:close/>
                <a:moveTo>
                  <a:pt x="7441" y="1185"/>
                </a:moveTo>
                <a:lnTo>
                  <a:pt x="9137" y="4163"/>
                </a:lnTo>
                <a:lnTo>
                  <a:pt x="17029" y="4163"/>
                </a:lnTo>
                <a:lnTo>
                  <a:pt x="17029" y="15797"/>
                </a:lnTo>
                <a:lnTo>
                  <a:pt x="10970" y="15797"/>
                </a:lnTo>
                <a:lnTo>
                  <a:pt x="10970" y="14547"/>
                </a:lnTo>
                <a:lnTo>
                  <a:pt x="9698" y="14547"/>
                </a:lnTo>
                <a:lnTo>
                  <a:pt x="9698" y="13462"/>
                </a:lnTo>
                <a:lnTo>
                  <a:pt x="9661" y="13462"/>
                </a:lnTo>
                <a:cubicBezTo>
                  <a:pt x="11626" y="13192"/>
                  <a:pt x="13144" y="11500"/>
                  <a:pt x="13144" y="9462"/>
                </a:cubicBezTo>
                <a:cubicBezTo>
                  <a:pt x="13144" y="7236"/>
                  <a:pt x="11335" y="5425"/>
                  <a:pt x="9107" y="5425"/>
                </a:cubicBezTo>
                <a:cubicBezTo>
                  <a:pt x="6879" y="5425"/>
                  <a:pt x="5070" y="7236"/>
                  <a:pt x="5070" y="9462"/>
                </a:cubicBezTo>
                <a:cubicBezTo>
                  <a:pt x="5070" y="11500"/>
                  <a:pt x="6588" y="13192"/>
                  <a:pt x="8553" y="13462"/>
                </a:cubicBezTo>
                <a:lnTo>
                  <a:pt x="8516" y="13462"/>
                </a:lnTo>
                <a:lnTo>
                  <a:pt x="8516" y="14547"/>
                </a:lnTo>
                <a:lnTo>
                  <a:pt x="7244" y="14547"/>
                </a:lnTo>
                <a:lnTo>
                  <a:pt x="7244" y="15797"/>
                </a:lnTo>
                <a:lnTo>
                  <a:pt x="1185" y="15797"/>
                </a:lnTo>
                <a:lnTo>
                  <a:pt x="1185" y="1185"/>
                </a:lnTo>
                <a:close/>
                <a:moveTo>
                  <a:pt x="9788" y="15731"/>
                </a:moveTo>
                <a:lnTo>
                  <a:pt x="9788" y="18429"/>
                </a:lnTo>
                <a:cubicBezTo>
                  <a:pt x="9786" y="18756"/>
                  <a:pt x="9522" y="19021"/>
                  <a:pt x="9195" y="19021"/>
                </a:cubicBezTo>
                <a:lnTo>
                  <a:pt x="9017" y="19021"/>
                </a:lnTo>
                <a:cubicBezTo>
                  <a:pt x="8690" y="19021"/>
                  <a:pt x="8426" y="18756"/>
                  <a:pt x="8426" y="18429"/>
                </a:cubicBezTo>
                <a:lnTo>
                  <a:pt x="8426" y="15731"/>
                </a:lnTo>
                <a:close/>
                <a:moveTo>
                  <a:pt x="1" y="1"/>
                </a:moveTo>
                <a:lnTo>
                  <a:pt x="1" y="16983"/>
                </a:lnTo>
                <a:lnTo>
                  <a:pt x="7242" y="16983"/>
                </a:lnTo>
                <a:lnTo>
                  <a:pt x="7242" y="18429"/>
                </a:lnTo>
                <a:cubicBezTo>
                  <a:pt x="7244" y="19410"/>
                  <a:pt x="8038" y="20205"/>
                  <a:pt x="9017" y="20205"/>
                </a:cubicBezTo>
                <a:lnTo>
                  <a:pt x="9195" y="20205"/>
                </a:lnTo>
                <a:cubicBezTo>
                  <a:pt x="10176" y="20205"/>
                  <a:pt x="10970" y="19410"/>
                  <a:pt x="10970" y="18429"/>
                </a:cubicBezTo>
                <a:lnTo>
                  <a:pt x="10970" y="16983"/>
                </a:lnTo>
                <a:lnTo>
                  <a:pt x="18211" y="16983"/>
                </a:lnTo>
                <a:lnTo>
                  <a:pt x="18211" y="2979"/>
                </a:lnTo>
                <a:lnTo>
                  <a:pt x="16883" y="2979"/>
                </a:lnTo>
                <a:lnTo>
                  <a:pt x="16883" y="553"/>
                </a:lnTo>
                <a:lnTo>
                  <a:pt x="8444" y="553"/>
                </a:lnTo>
                <a:lnTo>
                  <a:pt x="81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312" name="Google Shape;10312;p24"/>
          <p:cNvGrpSpPr/>
          <p:nvPr/>
        </p:nvGrpSpPr>
        <p:grpSpPr>
          <a:xfrm>
            <a:off x="6311183" y="2317667"/>
            <a:ext cx="293829" cy="362642"/>
            <a:chOff x="3646495" y="2459618"/>
            <a:chExt cx="304077" cy="375289"/>
          </a:xfrm>
        </p:grpSpPr>
        <p:sp>
          <p:nvSpPr>
            <p:cNvPr id="10313" name="Google Shape;10313;p24"/>
            <p:cNvSpPr/>
            <p:nvPr/>
          </p:nvSpPr>
          <p:spPr>
            <a:xfrm>
              <a:off x="3646495" y="2459618"/>
              <a:ext cx="304077" cy="375289"/>
            </a:xfrm>
            <a:custGeom>
              <a:avLst/>
              <a:gdLst/>
              <a:ahLst/>
              <a:cxnLst/>
              <a:rect l="l" t="t" r="r" b="b"/>
              <a:pathLst>
                <a:path w="16368" h="20204" extrusionOk="0">
                  <a:moveTo>
                    <a:pt x="10255" y="1408"/>
                  </a:moveTo>
                  <a:lnTo>
                    <a:pt x="11515" y="3198"/>
                  </a:lnTo>
                  <a:lnTo>
                    <a:pt x="13607" y="3845"/>
                  </a:lnTo>
                  <a:lnTo>
                    <a:pt x="13577" y="6032"/>
                  </a:lnTo>
                  <a:lnTo>
                    <a:pt x="14888" y="7786"/>
                  </a:lnTo>
                  <a:lnTo>
                    <a:pt x="13578" y="9541"/>
                  </a:lnTo>
                  <a:lnTo>
                    <a:pt x="13608" y="11728"/>
                  </a:lnTo>
                  <a:lnTo>
                    <a:pt x="11517" y="12374"/>
                  </a:lnTo>
                  <a:lnTo>
                    <a:pt x="10257" y="14163"/>
                  </a:lnTo>
                  <a:lnTo>
                    <a:pt x="8184" y="13455"/>
                  </a:lnTo>
                  <a:lnTo>
                    <a:pt x="6113" y="14163"/>
                  </a:lnTo>
                  <a:lnTo>
                    <a:pt x="4853" y="12374"/>
                  </a:lnTo>
                  <a:lnTo>
                    <a:pt x="2762" y="11728"/>
                  </a:lnTo>
                  <a:lnTo>
                    <a:pt x="2790" y="9541"/>
                  </a:lnTo>
                  <a:lnTo>
                    <a:pt x="1479" y="7786"/>
                  </a:lnTo>
                  <a:lnTo>
                    <a:pt x="2790" y="6032"/>
                  </a:lnTo>
                  <a:lnTo>
                    <a:pt x="2760" y="3845"/>
                  </a:lnTo>
                  <a:lnTo>
                    <a:pt x="4852" y="3198"/>
                  </a:lnTo>
                  <a:lnTo>
                    <a:pt x="6112" y="1408"/>
                  </a:lnTo>
                  <a:lnTo>
                    <a:pt x="8184" y="2116"/>
                  </a:lnTo>
                  <a:lnTo>
                    <a:pt x="10255" y="1408"/>
                  </a:lnTo>
                  <a:close/>
                  <a:moveTo>
                    <a:pt x="3987" y="13348"/>
                  </a:moveTo>
                  <a:lnTo>
                    <a:pt x="4116" y="13387"/>
                  </a:lnTo>
                  <a:lnTo>
                    <a:pt x="5655" y="15573"/>
                  </a:lnTo>
                  <a:lnTo>
                    <a:pt x="6379" y="15326"/>
                  </a:lnTo>
                  <a:lnTo>
                    <a:pt x="6378" y="18430"/>
                  </a:lnTo>
                  <a:lnTo>
                    <a:pt x="5183" y="17935"/>
                  </a:lnTo>
                  <a:lnTo>
                    <a:pt x="3987" y="18430"/>
                  </a:lnTo>
                  <a:lnTo>
                    <a:pt x="3987" y="13348"/>
                  </a:lnTo>
                  <a:close/>
                  <a:moveTo>
                    <a:pt x="12383" y="13348"/>
                  </a:moveTo>
                  <a:lnTo>
                    <a:pt x="12381" y="18430"/>
                  </a:lnTo>
                  <a:lnTo>
                    <a:pt x="11187" y="17935"/>
                  </a:lnTo>
                  <a:lnTo>
                    <a:pt x="9991" y="18430"/>
                  </a:lnTo>
                  <a:lnTo>
                    <a:pt x="9991" y="15326"/>
                  </a:lnTo>
                  <a:lnTo>
                    <a:pt x="10713" y="15573"/>
                  </a:lnTo>
                  <a:lnTo>
                    <a:pt x="12253" y="13387"/>
                  </a:lnTo>
                  <a:lnTo>
                    <a:pt x="12383" y="13348"/>
                  </a:lnTo>
                  <a:close/>
                  <a:moveTo>
                    <a:pt x="5655" y="0"/>
                  </a:moveTo>
                  <a:lnTo>
                    <a:pt x="4117" y="2185"/>
                  </a:lnTo>
                  <a:lnTo>
                    <a:pt x="1564" y="2974"/>
                  </a:lnTo>
                  <a:lnTo>
                    <a:pt x="1601" y="5647"/>
                  </a:lnTo>
                  <a:lnTo>
                    <a:pt x="1" y="7786"/>
                  </a:lnTo>
                  <a:lnTo>
                    <a:pt x="1600" y="9926"/>
                  </a:lnTo>
                  <a:lnTo>
                    <a:pt x="1563" y="12597"/>
                  </a:lnTo>
                  <a:lnTo>
                    <a:pt x="2845" y="12994"/>
                  </a:lnTo>
                  <a:lnTo>
                    <a:pt x="2800" y="12994"/>
                  </a:lnTo>
                  <a:lnTo>
                    <a:pt x="2800" y="20204"/>
                  </a:lnTo>
                  <a:lnTo>
                    <a:pt x="5183" y="19217"/>
                  </a:lnTo>
                  <a:lnTo>
                    <a:pt x="7563" y="20204"/>
                  </a:lnTo>
                  <a:lnTo>
                    <a:pt x="7563" y="14920"/>
                  </a:lnTo>
                  <a:lnTo>
                    <a:pt x="8184" y="14708"/>
                  </a:lnTo>
                  <a:lnTo>
                    <a:pt x="8805" y="14920"/>
                  </a:lnTo>
                  <a:lnTo>
                    <a:pt x="8805" y="20204"/>
                  </a:lnTo>
                  <a:lnTo>
                    <a:pt x="11187" y="19217"/>
                  </a:lnTo>
                  <a:lnTo>
                    <a:pt x="13567" y="20204"/>
                  </a:lnTo>
                  <a:lnTo>
                    <a:pt x="13567" y="12981"/>
                  </a:lnTo>
                  <a:lnTo>
                    <a:pt x="14806" y="12597"/>
                  </a:lnTo>
                  <a:lnTo>
                    <a:pt x="14768" y="9926"/>
                  </a:lnTo>
                  <a:lnTo>
                    <a:pt x="16367" y="7786"/>
                  </a:lnTo>
                  <a:lnTo>
                    <a:pt x="14768" y="5647"/>
                  </a:lnTo>
                  <a:lnTo>
                    <a:pt x="14806" y="2974"/>
                  </a:lnTo>
                  <a:lnTo>
                    <a:pt x="12253" y="2185"/>
                  </a:lnTo>
                  <a:lnTo>
                    <a:pt x="10715" y="0"/>
                  </a:lnTo>
                  <a:lnTo>
                    <a:pt x="8184" y="863"/>
                  </a:lnTo>
                  <a:lnTo>
                    <a:pt x="56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4" name="Google Shape;10314;p24"/>
            <p:cNvSpPr/>
            <p:nvPr/>
          </p:nvSpPr>
          <p:spPr>
            <a:xfrm>
              <a:off x="3713931" y="2519652"/>
              <a:ext cx="169204" cy="169200"/>
            </a:xfrm>
            <a:custGeom>
              <a:avLst/>
              <a:gdLst/>
              <a:ahLst/>
              <a:cxnLst/>
              <a:rect l="l" t="t" r="r" b="b"/>
              <a:pathLst>
                <a:path w="9108" h="9109" extrusionOk="0">
                  <a:moveTo>
                    <a:pt x="4554" y="1185"/>
                  </a:moveTo>
                  <a:cubicBezTo>
                    <a:pt x="6412" y="1185"/>
                    <a:pt x="7922" y="2697"/>
                    <a:pt x="7922" y="4554"/>
                  </a:cubicBezTo>
                  <a:cubicBezTo>
                    <a:pt x="7922" y="6412"/>
                    <a:pt x="6412" y="7923"/>
                    <a:pt x="4554" y="7923"/>
                  </a:cubicBezTo>
                  <a:cubicBezTo>
                    <a:pt x="2697" y="7923"/>
                    <a:pt x="1186" y="6412"/>
                    <a:pt x="1186" y="4554"/>
                  </a:cubicBezTo>
                  <a:cubicBezTo>
                    <a:pt x="1186" y="2697"/>
                    <a:pt x="2697" y="1185"/>
                    <a:pt x="4554" y="1185"/>
                  </a:cubicBezTo>
                  <a:close/>
                  <a:moveTo>
                    <a:pt x="4554" y="1"/>
                  </a:moveTo>
                  <a:cubicBezTo>
                    <a:pt x="2043" y="1"/>
                    <a:pt x="0" y="2043"/>
                    <a:pt x="0" y="4554"/>
                  </a:cubicBezTo>
                  <a:cubicBezTo>
                    <a:pt x="0" y="7064"/>
                    <a:pt x="2043" y="9108"/>
                    <a:pt x="4554" y="9108"/>
                  </a:cubicBezTo>
                  <a:cubicBezTo>
                    <a:pt x="7065" y="9108"/>
                    <a:pt x="9108" y="7064"/>
                    <a:pt x="9108" y="4554"/>
                  </a:cubicBezTo>
                  <a:cubicBezTo>
                    <a:pt x="9108" y="2043"/>
                    <a:pt x="7065" y="1"/>
                    <a:pt x="4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5" name="Google Shape;10315;p24"/>
            <p:cNvSpPr/>
            <p:nvPr/>
          </p:nvSpPr>
          <p:spPr>
            <a:xfrm>
              <a:off x="3768233" y="2559867"/>
              <a:ext cx="53559" cy="86039"/>
            </a:xfrm>
            <a:custGeom>
              <a:avLst/>
              <a:gdLst/>
              <a:ahLst/>
              <a:cxnLst/>
              <a:rect l="l" t="t" r="r" b="b"/>
              <a:pathLst>
                <a:path w="2883" h="4632" extrusionOk="0">
                  <a:moveTo>
                    <a:pt x="1382" y="1"/>
                  </a:moveTo>
                  <a:lnTo>
                    <a:pt x="1" y="719"/>
                  </a:lnTo>
                  <a:lnTo>
                    <a:pt x="549" y="1770"/>
                  </a:lnTo>
                  <a:lnTo>
                    <a:pt x="1038" y="1515"/>
                  </a:lnTo>
                  <a:lnTo>
                    <a:pt x="1038" y="3446"/>
                  </a:lnTo>
                  <a:lnTo>
                    <a:pt x="382" y="3446"/>
                  </a:lnTo>
                  <a:lnTo>
                    <a:pt x="382" y="4632"/>
                  </a:lnTo>
                  <a:lnTo>
                    <a:pt x="2882" y="4632"/>
                  </a:lnTo>
                  <a:lnTo>
                    <a:pt x="2882" y="3446"/>
                  </a:lnTo>
                  <a:lnTo>
                    <a:pt x="2224" y="3446"/>
                  </a:lnTo>
                  <a:lnTo>
                    <a:pt x="22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6" name="Google Shape;10316;p24"/>
          <p:cNvGrpSpPr/>
          <p:nvPr/>
        </p:nvGrpSpPr>
        <p:grpSpPr>
          <a:xfrm>
            <a:off x="5521910" y="2317650"/>
            <a:ext cx="362457" cy="362678"/>
            <a:chOff x="3189544" y="2501969"/>
            <a:chExt cx="375098" cy="375326"/>
          </a:xfrm>
        </p:grpSpPr>
        <p:sp>
          <p:nvSpPr>
            <p:cNvPr id="10317" name="Google Shape;10317;p24"/>
            <p:cNvSpPr/>
            <p:nvPr/>
          </p:nvSpPr>
          <p:spPr>
            <a:xfrm>
              <a:off x="3361702" y="2540401"/>
              <a:ext cx="202941" cy="191453"/>
            </a:xfrm>
            <a:custGeom>
              <a:avLst/>
              <a:gdLst/>
              <a:ahLst/>
              <a:cxnLst/>
              <a:rect l="l" t="t" r="r" b="b"/>
              <a:pathLst>
                <a:path w="10924" h="10307" extrusionOk="0">
                  <a:moveTo>
                    <a:pt x="9244" y="1184"/>
                  </a:moveTo>
                  <a:cubicBezTo>
                    <a:pt x="9519" y="1184"/>
                    <a:pt x="9741" y="1407"/>
                    <a:pt x="9741" y="1680"/>
                  </a:cubicBezTo>
                  <a:lnTo>
                    <a:pt x="9741" y="6343"/>
                  </a:lnTo>
                  <a:cubicBezTo>
                    <a:pt x="9741" y="6618"/>
                    <a:pt x="9519" y="6840"/>
                    <a:pt x="9244" y="6840"/>
                  </a:cubicBezTo>
                  <a:lnTo>
                    <a:pt x="4898" y="6840"/>
                  </a:lnTo>
                  <a:lnTo>
                    <a:pt x="3028" y="8090"/>
                  </a:lnTo>
                  <a:lnTo>
                    <a:pt x="3028" y="6840"/>
                  </a:lnTo>
                  <a:lnTo>
                    <a:pt x="1680" y="6840"/>
                  </a:lnTo>
                  <a:cubicBezTo>
                    <a:pt x="1405" y="6840"/>
                    <a:pt x="1185" y="6618"/>
                    <a:pt x="1185" y="6343"/>
                  </a:cubicBezTo>
                  <a:lnTo>
                    <a:pt x="1185" y="1680"/>
                  </a:lnTo>
                  <a:cubicBezTo>
                    <a:pt x="1185" y="1407"/>
                    <a:pt x="1405" y="1184"/>
                    <a:pt x="1680" y="1184"/>
                  </a:cubicBezTo>
                  <a:close/>
                  <a:moveTo>
                    <a:pt x="1680" y="0"/>
                  </a:moveTo>
                  <a:cubicBezTo>
                    <a:pt x="753" y="2"/>
                    <a:pt x="1" y="753"/>
                    <a:pt x="1" y="1680"/>
                  </a:cubicBezTo>
                  <a:lnTo>
                    <a:pt x="1" y="6343"/>
                  </a:lnTo>
                  <a:cubicBezTo>
                    <a:pt x="2" y="7270"/>
                    <a:pt x="753" y="8023"/>
                    <a:pt x="1680" y="8023"/>
                  </a:cubicBezTo>
                  <a:lnTo>
                    <a:pt x="1846" y="8023"/>
                  </a:lnTo>
                  <a:lnTo>
                    <a:pt x="1846" y="10307"/>
                  </a:lnTo>
                  <a:lnTo>
                    <a:pt x="5257" y="8023"/>
                  </a:lnTo>
                  <a:lnTo>
                    <a:pt x="9244" y="8023"/>
                  </a:lnTo>
                  <a:cubicBezTo>
                    <a:pt x="10171" y="8023"/>
                    <a:pt x="10924" y="7270"/>
                    <a:pt x="10924" y="6343"/>
                  </a:cubicBezTo>
                  <a:lnTo>
                    <a:pt x="10924" y="1680"/>
                  </a:lnTo>
                  <a:cubicBezTo>
                    <a:pt x="10924" y="753"/>
                    <a:pt x="10171" y="2"/>
                    <a:pt x="92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8" name="Google Shape;10318;p24"/>
            <p:cNvSpPr/>
            <p:nvPr/>
          </p:nvSpPr>
          <p:spPr>
            <a:xfrm>
              <a:off x="3408777" y="2601029"/>
              <a:ext cx="22014" cy="22420"/>
            </a:xfrm>
            <a:custGeom>
              <a:avLst/>
              <a:gdLst/>
              <a:ahLst/>
              <a:cxnLst/>
              <a:rect l="l" t="t" r="r" b="b"/>
              <a:pathLst>
                <a:path w="1185" h="1207" extrusionOk="0">
                  <a:moveTo>
                    <a:pt x="0" y="0"/>
                  </a:moveTo>
                  <a:lnTo>
                    <a:pt x="0" y="1207"/>
                  </a:lnTo>
                  <a:lnTo>
                    <a:pt x="1184" y="1207"/>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9" name="Google Shape;10319;p24"/>
            <p:cNvSpPr/>
            <p:nvPr/>
          </p:nvSpPr>
          <p:spPr>
            <a:xfrm>
              <a:off x="3452174" y="2601029"/>
              <a:ext cx="21996" cy="22420"/>
            </a:xfrm>
            <a:custGeom>
              <a:avLst/>
              <a:gdLst/>
              <a:ahLst/>
              <a:cxnLst/>
              <a:rect l="l" t="t" r="r" b="b"/>
              <a:pathLst>
                <a:path w="1184" h="1207" extrusionOk="0">
                  <a:moveTo>
                    <a:pt x="1" y="0"/>
                  </a:moveTo>
                  <a:lnTo>
                    <a:pt x="1" y="1207"/>
                  </a:lnTo>
                  <a:lnTo>
                    <a:pt x="1183" y="1207"/>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0" name="Google Shape;10320;p24"/>
            <p:cNvSpPr/>
            <p:nvPr/>
          </p:nvSpPr>
          <p:spPr>
            <a:xfrm>
              <a:off x="3495590" y="2601029"/>
              <a:ext cx="21977" cy="22420"/>
            </a:xfrm>
            <a:custGeom>
              <a:avLst/>
              <a:gdLst/>
              <a:ahLst/>
              <a:cxnLst/>
              <a:rect l="l" t="t" r="r" b="b"/>
              <a:pathLst>
                <a:path w="1183" h="1207" extrusionOk="0">
                  <a:moveTo>
                    <a:pt x="0" y="0"/>
                  </a:moveTo>
                  <a:lnTo>
                    <a:pt x="0" y="1207"/>
                  </a:lnTo>
                  <a:lnTo>
                    <a:pt x="1183" y="1207"/>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1" name="Google Shape;10321;p24"/>
            <p:cNvSpPr/>
            <p:nvPr/>
          </p:nvSpPr>
          <p:spPr>
            <a:xfrm>
              <a:off x="3189544" y="2501969"/>
              <a:ext cx="151072" cy="375326"/>
            </a:xfrm>
            <a:custGeom>
              <a:avLst/>
              <a:gdLst/>
              <a:ahLst/>
              <a:cxnLst/>
              <a:rect l="l" t="t" r="r" b="b"/>
              <a:pathLst>
                <a:path w="8132" h="20206" extrusionOk="0">
                  <a:moveTo>
                    <a:pt x="6949" y="1184"/>
                  </a:moveTo>
                  <a:lnTo>
                    <a:pt x="6949" y="3274"/>
                  </a:lnTo>
                  <a:lnTo>
                    <a:pt x="1184" y="3274"/>
                  </a:lnTo>
                  <a:lnTo>
                    <a:pt x="1184" y="1184"/>
                  </a:lnTo>
                  <a:close/>
                  <a:moveTo>
                    <a:pt x="3475" y="4457"/>
                  </a:moveTo>
                  <a:lnTo>
                    <a:pt x="3475" y="12660"/>
                  </a:lnTo>
                  <a:lnTo>
                    <a:pt x="1184" y="12660"/>
                  </a:lnTo>
                  <a:lnTo>
                    <a:pt x="1184" y="4457"/>
                  </a:lnTo>
                  <a:close/>
                  <a:moveTo>
                    <a:pt x="6949" y="4457"/>
                  </a:moveTo>
                  <a:lnTo>
                    <a:pt x="6949" y="12660"/>
                  </a:lnTo>
                  <a:lnTo>
                    <a:pt x="4657" y="12660"/>
                  </a:lnTo>
                  <a:lnTo>
                    <a:pt x="4657" y="4457"/>
                  </a:lnTo>
                  <a:close/>
                  <a:moveTo>
                    <a:pt x="6825" y="13842"/>
                  </a:moveTo>
                  <a:lnTo>
                    <a:pt x="5817" y="15380"/>
                  </a:lnTo>
                  <a:lnTo>
                    <a:pt x="2316" y="15380"/>
                  </a:lnTo>
                  <a:lnTo>
                    <a:pt x="1307" y="13842"/>
                  </a:lnTo>
                  <a:close/>
                  <a:moveTo>
                    <a:pt x="5039" y="16564"/>
                  </a:moveTo>
                  <a:lnTo>
                    <a:pt x="4066" y="18048"/>
                  </a:lnTo>
                  <a:lnTo>
                    <a:pt x="3092" y="16564"/>
                  </a:lnTo>
                  <a:close/>
                  <a:moveTo>
                    <a:pt x="0" y="0"/>
                  </a:moveTo>
                  <a:lnTo>
                    <a:pt x="0" y="14006"/>
                  </a:lnTo>
                  <a:lnTo>
                    <a:pt x="4066" y="20205"/>
                  </a:lnTo>
                  <a:lnTo>
                    <a:pt x="8131" y="14006"/>
                  </a:lnTo>
                  <a:lnTo>
                    <a:pt x="81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22" name="Google Shape;10322;p24"/>
          <p:cNvGrpSpPr/>
          <p:nvPr/>
        </p:nvGrpSpPr>
        <p:grpSpPr>
          <a:xfrm>
            <a:off x="4777160" y="2317659"/>
            <a:ext cx="362691" cy="362660"/>
            <a:chOff x="2648047" y="2517516"/>
            <a:chExt cx="375340" cy="375308"/>
          </a:xfrm>
        </p:grpSpPr>
        <p:sp>
          <p:nvSpPr>
            <p:cNvPr id="10323" name="Google Shape;10323;p24"/>
            <p:cNvSpPr/>
            <p:nvPr/>
          </p:nvSpPr>
          <p:spPr>
            <a:xfrm>
              <a:off x="2648047" y="2517516"/>
              <a:ext cx="375340" cy="375308"/>
            </a:xfrm>
            <a:custGeom>
              <a:avLst/>
              <a:gdLst/>
              <a:ahLst/>
              <a:cxnLst/>
              <a:rect l="l" t="t" r="r" b="b"/>
              <a:pathLst>
                <a:path w="20204" h="20205" extrusionOk="0">
                  <a:moveTo>
                    <a:pt x="6893" y="1185"/>
                  </a:moveTo>
                  <a:cubicBezTo>
                    <a:pt x="8337" y="1185"/>
                    <a:pt x="9511" y="2358"/>
                    <a:pt x="9511" y="3800"/>
                  </a:cubicBezTo>
                  <a:lnTo>
                    <a:pt x="9511" y="12657"/>
                  </a:lnTo>
                  <a:cubicBezTo>
                    <a:pt x="8806" y="11985"/>
                    <a:pt x="7872" y="11610"/>
                    <a:pt x="6899" y="11610"/>
                  </a:cubicBezTo>
                  <a:cubicBezTo>
                    <a:pt x="6897" y="11610"/>
                    <a:pt x="6895" y="11610"/>
                    <a:pt x="6893" y="11610"/>
                  </a:cubicBezTo>
                  <a:lnTo>
                    <a:pt x="1185" y="11610"/>
                  </a:lnTo>
                  <a:lnTo>
                    <a:pt x="1184" y="1185"/>
                  </a:lnTo>
                  <a:close/>
                  <a:moveTo>
                    <a:pt x="19020" y="1185"/>
                  </a:moveTo>
                  <a:lnTo>
                    <a:pt x="19020" y="11610"/>
                  </a:lnTo>
                  <a:lnTo>
                    <a:pt x="13310" y="11610"/>
                  </a:lnTo>
                  <a:cubicBezTo>
                    <a:pt x="13308" y="11610"/>
                    <a:pt x="13306" y="11610"/>
                    <a:pt x="13305" y="11610"/>
                  </a:cubicBezTo>
                  <a:cubicBezTo>
                    <a:pt x="12332" y="11610"/>
                    <a:pt x="11398" y="11985"/>
                    <a:pt x="10695" y="12657"/>
                  </a:cubicBezTo>
                  <a:lnTo>
                    <a:pt x="10695" y="3800"/>
                  </a:lnTo>
                  <a:cubicBezTo>
                    <a:pt x="10695" y="2358"/>
                    <a:pt x="11868" y="1185"/>
                    <a:pt x="13310" y="1185"/>
                  </a:cubicBezTo>
                  <a:close/>
                  <a:moveTo>
                    <a:pt x="6893" y="12794"/>
                  </a:moveTo>
                  <a:cubicBezTo>
                    <a:pt x="8133" y="12794"/>
                    <a:pt x="9173" y="13660"/>
                    <a:pt x="9442" y="14818"/>
                  </a:cubicBezTo>
                  <a:lnTo>
                    <a:pt x="1185" y="14818"/>
                  </a:lnTo>
                  <a:lnTo>
                    <a:pt x="1184" y="12794"/>
                  </a:lnTo>
                  <a:close/>
                  <a:moveTo>
                    <a:pt x="19020" y="12794"/>
                  </a:moveTo>
                  <a:lnTo>
                    <a:pt x="19020" y="14818"/>
                  </a:lnTo>
                  <a:lnTo>
                    <a:pt x="10762" y="14818"/>
                  </a:lnTo>
                  <a:cubicBezTo>
                    <a:pt x="11032" y="13659"/>
                    <a:pt x="12071" y="12794"/>
                    <a:pt x="13310" y="12794"/>
                  </a:cubicBezTo>
                  <a:close/>
                  <a:moveTo>
                    <a:pt x="11472" y="16001"/>
                  </a:moveTo>
                  <a:lnTo>
                    <a:pt x="11472" y="17560"/>
                  </a:lnTo>
                  <a:cubicBezTo>
                    <a:pt x="11471" y="18080"/>
                    <a:pt x="11625" y="18587"/>
                    <a:pt x="11913" y="19020"/>
                  </a:cubicBezTo>
                  <a:lnTo>
                    <a:pt x="8292" y="19020"/>
                  </a:lnTo>
                  <a:cubicBezTo>
                    <a:pt x="8580" y="18587"/>
                    <a:pt x="8734" y="18080"/>
                    <a:pt x="8733" y="17560"/>
                  </a:cubicBezTo>
                  <a:lnTo>
                    <a:pt x="8733" y="16001"/>
                  </a:lnTo>
                  <a:close/>
                  <a:moveTo>
                    <a:pt x="0" y="1"/>
                  </a:moveTo>
                  <a:lnTo>
                    <a:pt x="0" y="16001"/>
                  </a:lnTo>
                  <a:lnTo>
                    <a:pt x="7549" y="16001"/>
                  </a:lnTo>
                  <a:lnTo>
                    <a:pt x="7549" y="17560"/>
                  </a:lnTo>
                  <a:cubicBezTo>
                    <a:pt x="7547" y="18366"/>
                    <a:pt x="6895" y="19019"/>
                    <a:pt x="6089" y="19020"/>
                  </a:cubicBezTo>
                  <a:lnTo>
                    <a:pt x="4263" y="19020"/>
                  </a:lnTo>
                  <a:lnTo>
                    <a:pt x="4263" y="20204"/>
                  </a:lnTo>
                  <a:lnTo>
                    <a:pt x="15943" y="20204"/>
                  </a:lnTo>
                  <a:lnTo>
                    <a:pt x="15943" y="19020"/>
                  </a:lnTo>
                  <a:lnTo>
                    <a:pt x="14115" y="19020"/>
                  </a:lnTo>
                  <a:cubicBezTo>
                    <a:pt x="13310" y="19019"/>
                    <a:pt x="12656" y="18366"/>
                    <a:pt x="12656" y="17560"/>
                  </a:cubicBezTo>
                  <a:lnTo>
                    <a:pt x="12656" y="16001"/>
                  </a:lnTo>
                  <a:lnTo>
                    <a:pt x="20204" y="16001"/>
                  </a:lnTo>
                  <a:lnTo>
                    <a:pt x="20204" y="1"/>
                  </a:lnTo>
                  <a:lnTo>
                    <a:pt x="13310" y="1"/>
                  </a:lnTo>
                  <a:cubicBezTo>
                    <a:pt x="12010" y="1"/>
                    <a:pt x="10799" y="667"/>
                    <a:pt x="10102" y="1765"/>
                  </a:cubicBezTo>
                  <a:cubicBezTo>
                    <a:pt x="9405" y="667"/>
                    <a:pt x="8195" y="1"/>
                    <a:pt x="68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4" name="Google Shape;10324;p24"/>
            <p:cNvSpPr/>
            <p:nvPr/>
          </p:nvSpPr>
          <p:spPr>
            <a:xfrm>
              <a:off x="2705452" y="2580560"/>
              <a:ext cx="83840" cy="21974"/>
            </a:xfrm>
            <a:custGeom>
              <a:avLst/>
              <a:gdLst/>
              <a:ahLst/>
              <a:cxnLst/>
              <a:rect l="l" t="t" r="r" b="b"/>
              <a:pathLst>
                <a:path w="4513" h="1183" extrusionOk="0">
                  <a:moveTo>
                    <a:pt x="1" y="0"/>
                  </a:moveTo>
                  <a:lnTo>
                    <a:pt x="1" y="1183"/>
                  </a:lnTo>
                  <a:lnTo>
                    <a:pt x="4512" y="1183"/>
                  </a:lnTo>
                  <a:lnTo>
                    <a:pt x="45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5" name="Google Shape;10325;p24"/>
            <p:cNvSpPr/>
            <p:nvPr/>
          </p:nvSpPr>
          <p:spPr>
            <a:xfrm>
              <a:off x="2705452" y="2624731"/>
              <a:ext cx="83840" cy="22011"/>
            </a:xfrm>
            <a:custGeom>
              <a:avLst/>
              <a:gdLst/>
              <a:ahLst/>
              <a:cxnLst/>
              <a:rect l="l" t="t" r="r" b="b"/>
              <a:pathLst>
                <a:path w="4513" h="1185" extrusionOk="0">
                  <a:moveTo>
                    <a:pt x="1" y="1"/>
                  </a:moveTo>
                  <a:lnTo>
                    <a:pt x="1" y="1185"/>
                  </a:lnTo>
                  <a:lnTo>
                    <a:pt x="4512" y="1185"/>
                  </a:lnTo>
                  <a:lnTo>
                    <a:pt x="45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6" name="Google Shape;10326;p24"/>
            <p:cNvSpPr/>
            <p:nvPr/>
          </p:nvSpPr>
          <p:spPr>
            <a:xfrm>
              <a:off x="2705452" y="2668977"/>
              <a:ext cx="83840" cy="22011"/>
            </a:xfrm>
            <a:custGeom>
              <a:avLst/>
              <a:gdLst/>
              <a:ahLst/>
              <a:cxnLst/>
              <a:rect l="l" t="t" r="r" b="b"/>
              <a:pathLst>
                <a:path w="4513" h="1185" extrusionOk="0">
                  <a:moveTo>
                    <a:pt x="1" y="0"/>
                  </a:moveTo>
                  <a:lnTo>
                    <a:pt x="1" y="1184"/>
                  </a:lnTo>
                  <a:lnTo>
                    <a:pt x="4512" y="1184"/>
                  </a:lnTo>
                  <a:lnTo>
                    <a:pt x="45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7" name="Google Shape;10327;p24"/>
            <p:cNvSpPr/>
            <p:nvPr/>
          </p:nvSpPr>
          <p:spPr>
            <a:xfrm>
              <a:off x="2882142" y="2580560"/>
              <a:ext cx="83840" cy="21974"/>
            </a:xfrm>
            <a:custGeom>
              <a:avLst/>
              <a:gdLst/>
              <a:ahLst/>
              <a:cxnLst/>
              <a:rect l="l" t="t" r="r" b="b"/>
              <a:pathLst>
                <a:path w="4513" h="1183" extrusionOk="0">
                  <a:moveTo>
                    <a:pt x="0" y="0"/>
                  </a:moveTo>
                  <a:lnTo>
                    <a:pt x="0" y="1183"/>
                  </a:lnTo>
                  <a:lnTo>
                    <a:pt x="4512" y="1183"/>
                  </a:lnTo>
                  <a:lnTo>
                    <a:pt x="45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8" name="Google Shape;10328;p24"/>
            <p:cNvSpPr/>
            <p:nvPr/>
          </p:nvSpPr>
          <p:spPr>
            <a:xfrm>
              <a:off x="2882142" y="2624731"/>
              <a:ext cx="83840" cy="22011"/>
            </a:xfrm>
            <a:custGeom>
              <a:avLst/>
              <a:gdLst/>
              <a:ahLst/>
              <a:cxnLst/>
              <a:rect l="l" t="t" r="r" b="b"/>
              <a:pathLst>
                <a:path w="4513" h="1185" extrusionOk="0">
                  <a:moveTo>
                    <a:pt x="0" y="1"/>
                  </a:moveTo>
                  <a:lnTo>
                    <a:pt x="0" y="1185"/>
                  </a:lnTo>
                  <a:lnTo>
                    <a:pt x="4512" y="1185"/>
                  </a:lnTo>
                  <a:lnTo>
                    <a:pt x="45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9" name="Google Shape;10329;p24"/>
            <p:cNvSpPr/>
            <p:nvPr/>
          </p:nvSpPr>
          <p:spPr>
            <a:xfrm>
              <a:off x="2882142" y="2668977"/>
              <a:ext cx="83840" cy="22011"/>
            </a:xfrm>
            <a:custGeom>
              <a:avLst/>
              <a:gdLst/>
              <a:ahLst/>
              <a:cxnLst/>
              <a:rect l="l" t="t" r="r" b="b"/>
              <a:pathLst>
                <a:path w="4513" h="1185" extrusionOk="0">
                  <a:moveTo>
                    <a:pt x="0" y="0"/>
                  </a:moveTo>
                  <a:lnTo>
                    <a:pt x="0" y="1184"/>
                  </a:lnTo>
                  <a:lnTo>
                    <a:pt x="4512" y="1184"/>
                  </a:lnTo>
                  <a:lnTo>
                    <a:pt x="45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0" name="Google Shape;10330;p24"/>
          <p:cNvGrpSpPr/>
          <p:nvPr/>
        </p:nvGrpSpPr>
        <p:grpSpPr>
          <a:xfrm>
            <a:off x="4020121" y="2359263"/>
            <a:ext cx="362745" cy="272161"/>
            <a:chOff x="2121338" y="2542667"/>
            <a:chExt cx="375396" cy="281653"/>
          </a:xfrm>
        </p:grpSpPr>
        <p:sp>
          <p:nvSpPr>
            <p:cNvPr id="10331" name="Google Shape;10331;p24"/>
            <p:cNvSpPr/>
            <p:nvPr/>
          </p:nvSpPr>
          <p:spPr>
            <a:xfrm>
              <a:off x="2263363" y="2591296"/>
              <a:ext cx="102306" cy="118100"/>
            </a:xfrm>
            <a:custGeom>
              <a:avLst/>
              <a:gdLst/>
              <a:ahLst/>
              <a:cxnLst/>
              <a:rect l="l" t="t" r="r" b="b"/>
              <a:pathLst>
                <a:path w="5507" h="6358" extrusionOk="0">
                  <a:moveTo>
                    <a:pt x="1184" y="2050"/>
                  </a:moveTo>
                  <a:lnTo>
                    <a:pt x="3139" y="3179"/>
                  </a:lnTo>
                  <a:lnTo>
                    <a:pt x="1186" y="4308"/>
                  </a:lnTo>
                  <a:lnTo>
                    <a:pt x="1184" y="2050"/>
                  </a:lnTo>
                  <a:close/>
                  <a:moveTo>
                    <a:pt x="0" y="0"/>
                  </a:moveTo>
                  <a:lnTo>
                    <a:pt x="0" y="6357"/>
                  </a:lnTo>
                  <a:lnTo>
                    <a:pt x="5507" y="3179"/>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2" name="Google Shape;10332;p24"/>
            <p:cNvSpPr/>
            <p:nvPr/>
          </p:nvSpPr>
          <p:spPr>
            <a:xfrm>
              <a:off x="2121338" y="2542667"/>
              <a:ext cx="375396" cy="281653"/>
            </a:xfrm>
            <a:custGeom>
              <a:avLst/>
              <a:gdLst/>
              <a:ahLst/>
              <a:cxnLst/>
              <a:rect l="l" t="t" r="r" b="b"/>
              <a:pathLst>
                <a:path w="20207" h="15163" extrusionOk="0">
                  <a:moveTo>
                    <a:pt x="19022" y="1185"/>
                  </a:moveTo>
                  <a:lnTo>
                    <a:pt x="19022" y="10442"/>
                  </a:lnTo>
                  <a:cubicBezTo>
                    <a:pt x="18716" y="10285"/>
                    <a:pt x="18379" y="10203"/>
                    <a:pt x="18035" y="10203"/>
                  </a:cubicBezTo>
                  <a:lnTo>
                    <a:pt x="18022" y="10203"/>
                  </a:lnTo>
                  <a:cubicBezTo>
                    <a:pt x="17425" y="10203"/>
                    <a:pt x="16853" y="10451"/>
                    <a:pt x="16444" y="10887"/>
                  </a:cubicBezTo>
                  <a:cubicBezTo>
                    <a:pt x="16035" y="10451"/>
                    <a:pt x="15463" y="10203"/>
                    <a:pt x="14866" y="10203"/>
                  </a:cubicBezTo>
                  <a:lnTo>
                    <a:pt x="14852" y="10203"/>
                  </a:lnTo>
                  <a:cubicBezTo>
                    <a:pt x="14253" y="10203"/>
                    <a:pt x="13683" y="10451"/>
                    <a:pt x="13274" y="10887"/>
                  </a:cubicBezTo>
                  <a:cubicBezTo>
                    <a:pt x="12865" y="10451"/>
                    <a:pt x="12293" y="10203"/>
                    <a:pt x="11696" y="10203"/>
                  </a:cubicBezTo>
                  <a:lnTo>
                    <a:pt x="11682" y="10203"/>
                  </a:lnTo>
                  <a:cubicBezTo>
                    <a:pt x="11084" y="10203"/>
                    <a:pt x="10513" y="10451"/>
                    <a:pt x="10104" y="10887"/>
                  </a:cubicBezTo>
                  <a:cubicBezTo>
                    <a:pt x="9694" y="10451"/>
                    <a:pt x="9123" y="10203"/>
                    <a:pt x="8525" y="10203"/>
                  </a:cubicBezTo>
                  <a:lnTo>
                    <a:pt x="8513" y="10203"/>
                  </a:lnTo>
                  <a:cubicBezTo>
                    <a:pt x="7914" y="10203"/>
                    <a:pt x="7342" y="10451"/>
                    <a:pt x="6933" y="10887"/>
                  </a:cubicBezTo>
                  <a:cubicBezTo>
                    <a:pt x="6524" y="10451"/>
                    <a:pt x="5952" y="10203"/>
                    <a:pt x="5355" y="10203"/>
                  </a:cubicBezTo>
                  <a:lnTo>
                    <a:pt x="5342" y="10203"/>
                  </a:lnTo>
                  <a:cubicBezTo>
                    <a:pt x="4744" y="10203"/>
                    <a:pt x="4172" y="10451"/>
                    <a:pt x="3763" y="10887"/>
                  </a:cubicBezTo>
                  <a:cubicBezTo>
                    <a:pt x="3354" y="10451"/>
                    <a:pt x="2782" y="10203"/>
                    <a:pt x="2185" y="10203"/>
                  </a:cubicBezTo>
                  <a:lnTo>
                    <a:pt x="2172" y="10203"/>
                  </a:lnTo>
                  <a:cubicBezTo>
                    <a:pt x="1846" y="10203"/>
                    <a:pt x="1524" y="10276"/>
                    <a:pt x="1230" y="10418"/>
                  </a:cubicBezTo>
                  <a:lnTo>
                    <a:pt x="1230" y="1185"/>
                  </a:lnTo>
                  <a:close/>
                  <a:moveTo>
                    <a:pt x="2185" y="11387"/>
                  </a:moveTo>
                  <a:cubicBezTo>
                    <a:pt x="2729" y="11387"/>
                    <a:pt x="3171" y="11829"/>
                    <a:pt x="3171" y="12374"/>
                  </a:cubicBezTo>
                  <a:lnTo>
                    <a:pt x="3171" y="13980"/>
                  </a:lnTo>
                  <a:lnTo>
                    <a:pt x="1185" y="13980"/>
                  </a:lnTo>
                  <a:lnTo>
                    <a:pt x="1185" y="12374"/>
                  </a:lnTo>
                  <a:cubicBezTo>
                    <a:pt x="1185" y="11829"/>
                    <a:pt x="1627" y="11388"/>
                    <a:pt x="2172" y="11387"/>
                  </a:cubicBezTo>
                  <a:close/>
                  <a:moveTo>
                    <a:pt x="5355" y="11387"/>
                  </a:moveTo>
                  <a:cubicBezTo>
                    <a:pt x="5900" y="11388"/>
                    <a:pt x="6340" y="11829"/>
                    <a:pt x="6342" y="12374"/>
                  </a:cubicBezTo>
                  <a:lnTo>
                    <a:pt x="6342" y="13980"/>
                  </a:lnTo>
                  <a:lnTo>
                    <a:pt x="4355" y="13980"/>
                  </a:lnTo>
                  <a:lnTo>
                    <a:pt x="4355" y="12374"/>
                  </a:lnTo>
                  <a:cubicBezTo>
                    <a:pt x="4356" y="11829"/>
                    <a:pt x="4797" y="11388"/>
                    <a:pt x="5342" y="11387"/>
                  </a:cubicBezTo>
                  <a:close/>
                  <a:moveTo>
                    <a:pt x="8525" y="11387"/>
                  </a:moveTo>
                  <a:cubicBezTo>
                    <a:pt x="9070" y="11388"/>
                    <a:pt x="9510" y="11829"/>
                    <a:pt x="9512" y="12374"/>
                  </a:cubicBezTo>
                  <a:lnTo>
                    <a:pt x="9512" y="13980"/>
                  </a:lnTo>
                  <a:lnTo>
                    <a:pt x="7526" y="13980"/>
                  </a:lnTo>
                  <a:lnTo>
                    <a:pt x="7526" y="12374"/>
                  </a:lnTo>
                  <a:cubicBezTo>
                    <a:pt x="7526" y="11829"/>
                    <a:pt x="7966" y="11388"/>
                    <a:pt x="8511" y="11387"/>
                  </a:cubicBezTo>
                  <a:close/>
                  <a:moveTo>
                    <a:pt x="11694" y="11387"/>
                  </a:moveTo>
                  <a:cubicBezTo>
                    <a:pt x="12239" y="11388"/>
                    <a:pt x="12681" y="11829"/>
                    <a:pt x="12681" y="12374"/>
                  </a:cubicBezTo>
                  <a:lnTo>
                    <a:pt x="12681" y="13980"/>
                  </a:lnTo>
                  <a:lnTo>
                    <a:pt x="10696" y="13980"/>
                  </a:lnTo>
                  <a:lnTo>
                    <a:pt x="10696" y="12374"/>
                  </a:lnTo>
                  <a:cubicBezTo>
                    <a:pt x="10696" y="11829"/>
                    <a:pt x="11137" y="11387"/>
                    <a:pt x="11682" y="11387"/>
                  </a:cubicBezTo>
                  <a:close/>
                  <a:moveTo>
                    <a:pt x="14866" y="11387"/>
                  </a:moveTo>
                  <a:cubicBezTo>
                    <a:pt x="15409" y="11388"/>
                    <a:pt x="15851" y="11829"/>
                    <a:pt x="15851" y="12374"/>
                  </a:cubicBezTo>
                  <a:lnTo>
                    <a:pt x="15851" y="13980"/>
                  </a:lnTo>
                  <a:lnTo>
                    <a:pt x="13865" y="13980"/>
                  </a:lnTo>
                  <a:lnTo>
                    <a:pt x="13865" y="12374"/>
                  </a:lnTo>
                  <a:cubicBezTo>
                    <a:pt x="13865" y="11829"/>
                    <a:pt x="14307" y="11388"/>
                    <a:pt x="14852" y="11387"/>
                  </a:cubicBezTo>
                  <a:close/>
                  <a:moveTo>
                    <a:pt x="18035" y="11387"/>
                  </a:moveTo>
                  <a:cubicBezTo>
                    <a:pt x="18580" y="11388"/>
                    <a:pt x="19021" y="11829"/>
                    <a:pt x="19022" y="12374"/>
                  </a:cubicBezTo>
                  <a:lnTo>
                    <a:pt x="19022" y="13980"/>
                  </a:lnTo>
                  <a:lnTo>
                    <a:pt x="17035" y="13980"/>
                  </a:lnTo>
                  <a:lnTo>
                    <a:pt x="17035" y="12374"/>
                  </a:lnTo>
                  <a:cubicBezTo>
                    <a:pt x="17036" y="11829"/>
                    <a:pt x="17477" y="11388"/>
                    <a:pt x="18022" y="11387"/>
                  </a:cubicBezTo>
                  <a:close/>
                  <a:moveTo>
                    <a:pt x="1" y="1"/>
                  </a:moveTo>
                  <a:lnTo>
                    <a:pt x="1" y="15163"/>
                  </a:lnTo>
                  <a:lnTo>
                    <a:pt x="20206" y="15163"/>
                  </a:lnTo>
                  <a:lnTo>
                    <a:pt x="202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3" name="Google Shape;10333;p24"/>
          <p:cNvGrpSpPr/>
          <p:nvPr/>
        </p:nvGrpSpPr>
        <p:grpSpPr>
          <a:xfrm>
            <a:off x="3275450" y="2337436"/>
            <a:ext cx="362727" cy="315939"/>
            <a:chOff x="1617405" y="2556487"/>
            <a:chExt cx="375377" cy="326957"/>
          </a:xfrm>
        </p:grpSpPr>
        <p:sp>
          <p:nvSpPr>
            <p:cNvPr id="10334" name="Google Shape;10334;p24"/>
            <p:cNvSpPr/>
            <p:nvPr/>
          </p:nvSpPr>
          <p:spPr>
            <a:xfrm>
              <a:off x="1617405" y="2556487"/>
              <a:ext cx="375377" cy="326957"/>
            </a:xfrm>
            <a:custGeom>
              <a:avLst/>
              <a:gdLst/>
              <a:ahLst/>
              <a:cxnLst/>
              <a:rect l="l" t="t" r="r" b="b"/>
              <a:pathLst>
                <a:path w="20206" h="17602" extrusionOk="0">
                  <a:moveTo>
                    <a:pt x="15050" y="3552"/>
                  </a:moveTo>
                  <a:cubicBezTo>
                    <a:pt x="15292" y="4314"/>
                    <a:pt x="15890" y="4910"/>
                    <a:pt x="16653" y="5147"/>
                  </a:cubicBezTo>
                  <a:lnTo>
                    <a:pt x="16653" y="7906"/>
                  </a:lnTo>
                  <a:cubicBezTo>
                    <a:pt x="16010" y="7333"/>
                    <a:pt x="15177" y="7016"/>
                    <a:pt x="14315" y="7016"/>
                  </a:cubicBezTo>
                  <a:cubicBezTo>
                    <a:pt x="12374" y="7016"/>
                    <a:pt x="10793" y="8596"/>
                    <a:pt x="10793" y="10537"/>
                  </a:cubicBezTo>
                  <a:lnTo>
                    <a:pt x="5156" y="10537"/>
                  </a:lnTo>
                  <a:cubicBezTo>
                    <a:pt x="4914" y="9775"/>
                    <a:pt x="4315" y="9180"/>
                    <a:pt x="3552" y="8942"/>
                  </a:cubicBezTo>
                  <a:lnTo>
                    <a:pt x="3552" y="5147"/>
                  </a:lnTo>
                  <a:cubicBezTo>
                    <a:pt x="4315" y="4910"/>
                    <a:pt x="4914" y="4314"/>
                    <a:pt x="5156" y="3552"/>
                  </a:cubicBezTo>
                  <a:close/>
                  <a:moveTo>
                    <a:pt x="14317" y="8200"/>
                  </a:moveTo>
                  <a:cubicBezTo>
                    <a:pt x="14617" y="8200"/>
                    <a:pt x="14921" y="8258"/>
                    <a:pt x="15210" y="8378"/>
                  </a:cubicBezTo>
                  <a:cubicBezTo>
                    <a:pt x="16083" y="8741"/>
                    <a:pt x="16653" y="9593"/>
                    <a:pt x="16653" y="10538"/>
                  </a:cubicBezTo>
                  <a:cubicBezTo>
                    <a:pt x="16652" y="11828"/>
                    <a:pt x="15605" y="12875"/>
                    <a:pt x="14315" y="12876"/>
                  </a:cubicBezTo>
                  <a:cubicBezTo>
                    <a:pt x="13370" y="12876"/>
                    <a:pt x="12518" y="12306"/>
                    <a:pt x="12155" y="11433"/>
                  </a:cubicBezTo>
                  <a:cubicBezTo>
                    <a:pt x="11794" y="10559"/>
                    <a:pt x="11994" y="9553"/>
                    <a:pt x="12663" y="8885"/>
                  </a:cubicBezTo>
                  <a:cubicBezTo>
                    <a:pt x="13110" y="8438"/>
                    <a:pt x="13708" y="8200"/>
                    <a:pt x="14317" y="8200"/>
                  </a:cubicBezTo>
                  <a:close/>
                  <a:moveTo>
                    <a:pt x="19020" y="1184"/>
                  </a:moveTo>
                  <a:lnTo>
                    <a:pt x="19020" y="12905"/>
                  </a:lnTo>
                  <a:lnTo>
                    <a:pt x="16921" y="12905"/>
                  </a:lnTo>
                  <a:cubicBezTo>
                    <a:pt x="17510" y="12257"/>
                    <a:pt x="17837" y="11413"/>
                    <a:pt x="17836" y="10538"/>
                  </a:cubicBezTo>
                  <a:lnTo>
                    <a:pt x="17836" y="4111"/>
                  </a:lnTo>
                  <a:lnTo>
                    <a:pt x="17286" y="4070"/>
                  </a:lnTo>
                  <a:cubicBezTo>
                    <a:pt x="16668" y="4023"/>
                    <a:pt x="16174" y="3533"/>
                    <a:pt x="16122" y="2913"/>
                  </a:cubicBezTo>
                  <a:lnTo>
                    <a:pt x="16079" y="2368"/>
                  </a:lnTo>
                  <a:lnTo>
                    <a:pt x="4125" y="2368"/>
                  </a:lnTo>
                  <a:lnTo>
                    <a:pt x="4082" y="2913"/>
                  </a:lnTo>
                  <a:cubicBezTo>
                    <a:pt x="4030" y="3533"/>
                    <a:pt x="3537" y="4023"/>
                    <a:pt x="2918" y="4070"/>
                  </a:cubicBezTo>
                  <a:lnTo>
                    <a:pt x="2368" y="4111"/>
                  </a:lnTo>
                  <a:lnTo>
                    <a:pt x="2368" y="9978"/>
                  </a:lnTo>
                  <a:lnTo>
                    <a:pt x="2918" y="10019"/>
                  </a:lnTo>
                  <a:cubicBezTo>
                    <a:pt x="3537" y="10066"/>
                    <a:pt x="4030" y="10556"/>
                    <a:pt x="4082" y="11176"/>
                  </a:cubicBezTo>
                  <a:lnTo>
                    <a:pt x="4125" y="11721"/>
                  </a:lnTo>
                  <a:lnTo>
                    <a:pt x="10998" y="11721"/>
                  </a:lnTo>
                  <a:cubicBezTo>
                    <a:pt x="11155" y="12158"/>
                    <a:pt x="11396" y="12560"/>
                    <a:pt x="11708" y="12905"/>
                  </a:cubicBezTo>
                  <a:lnTo>
                    <a:pt x="1184" y="12905"/>
                  </a:lnTo>
                  <a:lnTo>
                    <a:pt x="1184" y="1184"/>
                  </a:lnTo>
                  <a:close/>
                  <a:moveTo>
                    <a:pt x="15305" y="13918"/>
                  </a:moveTo>
                  <a:lnTo>
                    <a:pt x="15305" y="15744"/>
                  </a:lnTo>
                  <a:lnTo>
                    <a:pt x="14315" y="15283"/>
                  </a:lnTo>
                  <a:lnTo>
                    <a:pt x="13324" y="15744"/>
                  </a:lnTo>
                  <a:lnTo>
                    <a:pt x="13324" y="13918"/>
                  </a:lnTo>
                  <a:cubicBezTo>
                    <a:pt x="13648" y="14012"/>
                    <a:pt x="13982" y="14060"/>
                    <a:pt x="14315" y="14060"/>
                  </a:cubicBezTo>
                  <a:cubicBezTo>
                    <a:pt x="14649" y="14060"/>
                    <a:pt x="14982" y="14012"/>
                    <a:pt x="15305" y="13918"/>
                  </a:cubicBezTo>
                  <a:close/>
                  <a:moveTo>
                    <a:pt x="0" y="0"/>
                  </a:moveTo>
                  <a:lnTo>
                    <a:pt x="0" y="14089"/>
                  </a:lnTo>
                  <a:lnTo>
                    <a:pt x="12140" y="14089"/>
                  </a:lnTo>
                  <a:lnTo>
                    <a:pt x="12140" y="17602"/>
                  </a:lnTo>
                  <a:lnTo>
                    <a:pt x="14315" y="16589"/>
                  </a:lnTo>
                  <a:lnTo>
                    <a:pt x="16489" y="17602"/>
                  </a:lnTo>
                  <a:lnTo>
                    <a:pt x="16489" y="14089"/>
                  </a:lnTo>
                  <a:lnTo>
                    <a:pt x="20205" y="14089"/>
                  </a:lnTo>
                  <a:lnTo>
                    <a:pt x="202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5" name="Google Shape;10335;p24"/>
            <p:cNvSpPr/>
            <p:nvPr/>
          </p:nvSpPr>
          <p:spPr>
            <a:xfrm>
              <a:off x="1733718" y="2648730"/>
              <a:ext cx="142731" cy="22011"/>
            </a:xfrm>
            <a:custGeom>
              <a:avLst/>
              <a:gdLst/>
              <a:ahLst/>
              <a:cxnLst/>
              <a:rect l="l" t="t" r="r" b="b"/>
              <a:pathLst>
                <a:path w="7683" h="1185" extrusionOk="0">
                  <a:moveTo>
                    <a:pt x="1" y="0"/>
                  </a:moveTo>
                  <a:lnTo>
                    <a:pt x="1" y="1184"/>
                  </a:lnTo>
                  <a:lnTo>
                    <a:pt x="7683" y="1184"/>
                  </a:lnTo>
                  <a:lnTo>
                    <a:pt x="76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6" name="Google Shape;10336;p24"/>
            <p:cNvSpPr/>
            <p:nvPr/>
          </p:nvSpPr>
          <p:spPr>
            <a:xfrm>
              <a:off x="1712484" y="2694183"/>
              <a:ext cx="94076" cy="21974"/>
            </a:xfrm>
            <a:custGeom>
              <a:avLst/>
              <a:gdLst/>
              <a:ahLst/>
              <a:cxnLst/>
              <a:rect l="l" t="t" r="r" b="b"/>
              <a:pathLst>
                <a:path w="5064" h="1183" extrusionOk="0">
                  <a:moveTo>
                    <a:pt x="0" y="0"/>
                  </a:moveTo>
                  <a:lnTo>
                    <a:pt x="0" y="1183"/>
                  </a:lnTo>
                  <a:lnTo>
                    <a:pt x="5063" y="1183"/>
                  </a:lnTo>
                  <a:lnTo>
                    <a:pt x="50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7" name="Google Shape;10337;p24"/>
          <p:cNvGrpSpPr/>
          <p:nvPr/>
        </p:nvGrpSpPr>
        <p:grpSpPr>
          <a:xfrm>
            <a:off x="2522780" y="2317650"/>
            <a:ext cx="362727" cy="362678"/>
            <a:chOff x="1129652" y="2517386"/>
            <a:chExt cx="375377" cy="375326"/>
          </a:xfrm>
        </p:grpSpPr>
        <p:sp>
          <p:nvSpPr>
            <p:cNvPr id="10338" name="Google Shape;10338;p24"/>
            <p:cNvSpPr/>
            <p:nvPr/>
          </p:nvSpPr>
          <p:spPr>
            <a:xfrm>
              <a:off x="1129652" y="2517386"/>
              <a:ext cx="375377" cy="375326"/>
            </a:xfrm>
            <a:custGeom>
              <a:avLst/>
              <a:gdLst/>
              <a:ahLst/>
              <a:cxnLst/>
              <a:rect l="l" t="t" r="r" b="b"/>
              <a:pathLst>
                <a:path w="20206" h="20206" extrusionOk="0">
                  <a:moveTo>
                    <a:pt x="8523" y="1528"/>
                  </a:moveTo>
                  <a:cubicBezTo>
                    <a:pt x="8216" y="2329"/>
                    <a:pt x="8045" y="3361"/>
                    <a:pt x="7998" y="4400"/>
                  </a:cubicBezTo>
                  <a:lnTo>
                    <a:pt x="6341" y="4400"/>
                  </a:lnTo>
                  <a:cubicBezTo>
                    <a:pt x="6541" y="3121"/>
                    <a:pt x="7382" y="2050"/>
                    <a:pt x="8523" y="1528"/>
                  </a:cubicBezTo>
                  <a:close/>
                  <a:moveTo>
                    <a:pt x="10102" y="1187"/>
                  </a:moveTo>
                  <a:cubicBezTo>
                    <a:pt x="10177" y="1225"/>
                    <a:pt x="10432" y="1463"/>
                    <a:pt x="10668" y="2211"/>
                  </a:cubicBezTo>
                  <a:cubicBezTo>
                    <a:pt x="10861" y="2821"/>
                    <a:pt x="10983" y="3582"/>
                    <a:pt x="11022" y="4400"/>
                  </a:cubicBezTo>
                  <a:lnTo>
                    <a:pt x="9182" y="4400"/>
                  </a:lnTo>
                  <a:cubicBezTo>
                    <a:pt x="9223" y="3582"/>
                    <a:pt x="9345" y="2821"/>
                    <a:pt x="9538" y="2211"/>
                  </a:cubicBezTo>
                  <a:cubicBezTo>
                    <a:pt x="9774" y="1463"/>
                    <a:pt x="10028" y="1223"/>
                    <a:pt x="10102" y="1187"/>
                  </a:cubicBezTo>
                  <a:close/>
                  <a:moveTo>
                    <a:pt x="11683" y="1528"/>
                  </a:moveTo>
                  <a:cubicBezTo>
                    <a:pt x="12824" y="2050"/>
                    <a:pt x="13665" y="3121"/>
                    <a:pt x="13865" y="4400"/>
                  </a:cubicBezTo>
                  <a:lnTo>
                    <a:pt x="12207" y="4400"/>
                  </a:lnTo>
                  <a:cubicBezTo>
                    <a:pt x="12161" y="3361"/>
                    <a:pt x="11989" y="2329"/>
                    <a:pt x="11683" y="1528"/>
                  </a:cubicBezTo>
                  <a:close/>
                  <a:moveTo>
                    <a:pt x="7998" y="5584"/>
                  </a:moveTo>
                  <a:cubicBezTo>
                    <a:pt x="8045" y="6623"/>
                    <a:pt x="8216" y="7654"/>
                    <a:pt x="8523" y="8457"/>
                  </a:cubicBezTo>
                  <a:cubicBezTo>
                    <a:pt x="7382" y="7934"/>
                    <a:pt x="6541" y="6864"/>
                    <a:pt x="6341" y="5584"/>
                  </a:cubicBezTo>
                  <a:close/>
                  <a:moveTo>
                    <a:pt x="13866" y="5584"/>
                  </a:moveTo>
                  <a:cubicBezTo>
                    <a:pt x="13665" y="6864"/>
                    <a:pt x="12824" y="7934"/>
                    <a:pt x="11683" y="8457"/>
                  </a:cubicBezTo>
                  <a:lnTo>
                    <a:pt x="11682" y="8457"/>
                  </a:lnTo>
                  <a:cubicBezTo>
                    <a:pt x="11988" y="7654"/>
                    <a:pt x="12160" y="6623"/>
                    <a:pt x="12207" y="5584"/>
                  </a:cubicBezTo>
                  <a:close/>
                  <a:moveTo>
                    <a:pt x="11023" y="5584"/>
                  </a:moveTo>
                  <a:cubicBezTo>
                    <a:pt x="10983" y="6401"/>
                    <a:pt x="10861" y="7162"/>
                    <a:pt x="10668" y="7773"/>
                  </a:cubicBezTo>
                  <a:cubicBezTo>
                    <a:pt x="10432" y="8521"/>
                    <a:pt x="10178" y="8760"/>
                    <a:pt x="10104" y="8797"/>
                  </a:cubicBezTo>
                  <a:cubicBezTo>
                    <a:pt x="10029" y="8760"/>
                    <a:pt x="9774" y="8521"/>
                    <a:pt x="9538" y="7773"/>
                  </a:cubicBezTo>
                  <a:cubicBezTo>
                    <a:pt x="9345" y="7162"/>
                    <a:pt x="9223" y="6401"/>
                    <a:pt x="9182" y="5584"/>
                  </a:cubicBezTo>
                  <a:close/>
                  <a:moveTo>
                    <a:pt x="19021" y="12233"/>
                  </a:moveTo>
                  <a:lnTo>
                    <a:pt x="19020" y="19020"/>
                  </a:lnTo>
                  <a:lnTo>
                    <a:pt x="1184" y="19020"/>
                  </a:lnTo>
                  <a:lnTo>
                    <a:pt x="1184" y="12233"/>
                  </a:lnTo>
                  <a:close/>
                  <a:moveTo>
                    <a:pt x="10104" y="0"/>
                  </a:moveTo>
                  <a:cubicBezTo>
                    <a:pt x="7351" y="0"/>
                    <a:pt x="5111" y="2240"/>
                    <a:pt x="5111" y="4993"/>
                  </a:cubicBezTo>
                  <a:cubicBezTo>
                    <a:pt x="5111" y="7745"/>
                    <a:pt x="7351" y="9984"/>
                    <a:pt x="10104" y="9984"/>
                  </a:cubicBezTo>
                  <a:cubicBezTo>
                    <a:pt x="12716" y="9984"/>
                    <a:pt x="14866" y="7967"/>
                    <a:pt x="15077" y="5407"/>
                  </a:cubicBezTo>
                  <a:lnTo>
                    <a:pt x="17600" y="5407"/>
                  </a:lnTo>
                  <a:cubicBezTo>
                    <a:pt x="18188" y="5407"/>
                    <a:pt x="18666" y="5884"/>
                    <a:pt x="18666" y="6473"/>
                  </a:cubicBezTo>
                  <a:cubicBezTo>
                    <a:pt x="18666" y="7061"/>
                    <a:pt x="18188" y="7537"/>
                    <a:pt x="17600" y="7537"/>
                  </a:cubicBezTo>
                  <a:lnTo>
                    <a:pt x="17463" y="7537"/>
                  </a:lnTo>
                  <a:cubicBezTo>
                    <a:pt x="16231" y="7539"/>
                    <a:pt x="15234" y="8536"/>
                    <a:pt x="15232" y="9768"/>
                  </a:cubicBezTo>
                  <a:lnTo>
                    <a:pt x="15232" y="11050"/>
                  </a:lnTo>
                  <a:lnTo>
                    <a:pt x="0" y="11050"/>
                  </a:lnTo>
                  <a:lnTo>
                    <a:pt x="0" y="20205"/>
                  </a:lnTo>
                  <a:lnTo>
                    <a:pt x="20205" y="20205"/>
                  </a:lnTo>
                  <a:lnTo>
                    <a:pt x="20205" y="11049"/>
                  </a:lnTo>
                  <a:lnTo>
                    <a:pt x="16416" y="11049"/>
                  </a:lnTo>
                  <a:lnTo>
                    <a:pt x="16416" y="9766"/>
                  </a:lnTo>
                  <a:cubicBezTo>
                    <a:pt x="16418" y="9190"/>
                    <a:pt x="16885" y="8723"/>
                    <a:pt x="17461" y="8721"/>
                  </a:cubicBezTo>
                  <a:lnTo>
                    <a:pt x="17600" y="8721"/>
                  </a:lnTo>
                  <a:cubicBezTo>
                    <a:pt x="18835" y="8711"/>
                    <a:pt x="19829" y="7707"/>
                    <a:pt x="19829" y="6473"/>
                  </a:cubicBezTo>
                  <a:cubicBezTo>
                    <a:pt x="19829" y="5238"/>
                    <a:pt x="18835" y="4234"/>
                    <a:pt x="17600" y="4223"/>
                  </a:cubicBezTo>
                  <a:lnTo>
                    <a:pt x="15035" y="4223"/>
                  </a:lnTo>
                  <a:cubicBezTo>
                    <a:pt x="14665" y="1834"/>
                    <a:pt x="12594" y="0"/>
                    <a:pt x="10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9" name="Google Shape;10339;p24"/>
            <p:cNvSpPr/>
            <p:nvPr/>
          </p:nvSpPr>
          <p:spPr>
            <a:xfrm>
              <a:off x="1265640" y="2835112"/>
              <a:ext cx="103402" cy="22011"/>
            </a:xfrm>
            <a:custGeom>
              <a:avLst/>
              <a:gdLst/>
              <a:ahLst/>
              <a:cxnLst/>
              <a:rect l="l" t="t" r="r" b="b"/>
              <a:pathLst>
                <a:path w="5566" h="1185" extrusionOk="0">
                  <a:moveTo>
                    <a:pt x="1" y="1"/>
                  </a:moveTo>
                  <a:lnTo>
                    <a:pt x="1" y="1185"/>
                  </a:lnTo>
                  <a:lnTo>
                    <a:pt x="5565" y="1185"/>
                  </a:lnTo>
                  <a:lnTo>
                    <a:pt x="55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0" name="Google Shape;10340;p24"/>
            <p:cNvSpPr/>
            <p:nvPr/>
          </p:nvSpPr>
          <p:spPr>
            <a:xfrm>
              <a:off x="1185366" y="2761462"/>
              <a:ext cx="22014" cy="22011"/>
            </a:xfrm>
            <a:custGeom>
              <a:avLst/>
              <a:gdLst/>
              <a:ahLst/>
              <a:cxnLst/>
              <a:rect l="l" t="t" r="r" b="b"/>
              <a:pathLst>
                <a:path w="1185" h="1185"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1" name="Google Shape;10341;p24"/>
            <p:cNvSpPr/>
            <p:nvPr/>
          </p:nvSpPr>
          <p:spPr>
            <a:xfrm>
              <a:off x="1225698" y="2761462"/>
              <a:ext cx="21996" cy="22011"/>
            </a:xfrm>
            <a:custGeom>
              <a:avLst/>
              <a:gdLst/>
              <a:ahLst/>
              <a:cxnLst/>
              <a:rect l="l" t="t" r="r" b="b"/>
              <a:pathLst>
                <a:path w="1184" h="1185"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2" name="Google Shape;10342;p24"/>
            <p:cNvSpPr/>
            <p:nvPr/>
          </p:nvSpPr>
          <p:spPr>
            <a:xfrm>
              <a:off x="1266011" y="2761462"/>
              <a:ext cx="22014" cy="22011"/>
            </a:xfrm>
            <a:custGeom>
              <a:avLst/>
              <a:gdLst/>
              <a:ahLst/>
              <a:cxnLst/>
              <a:rect l="l" t="t" r="r" b="b"/>
              <a:pathLst>
                <a:path w="1185"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3" name="Google Shape;10343;p24"/>
            <p:cNvSpPr/>
            <p:nvPr/>
          </p:nvSpPr>
          <p:spPr>
            <a:xfrm>
              <a:off x="1306324" y="2761462"/>
              <a:ext cx="22014" cy="22011"/>
            </a:xfrm>
            <a:custGeom>
              <a:avLst/>
              <a:gdLst/>
              <a:ahLst/>
              <a:cxnLst/>
              <a:rect l="l" t="t" r="r" b="b"/>
              <a:pathLst>
                <a:path w="1185" h="1185"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4" name="Google Shape;10344;p24"/>
            <p:cNvSpPr/>
            <p:nvPr/>
          </p:nvSpPr>
          <p:spPr>
            <a:xfrm>
              <a:off x="1346656" y="2761462"/>
              <a:ext cx="21996" cy="22011"/>
            </a:xfrm>
            <a:custGeom>
              <a:avLst/>
              <a:gdLst/>
              <a:ahLst/>
              <a:cxnLst/>
              <a:rect l="l" t="t" r="r" b="b"/>
              <a:pathLst>
                <a:path w="1184" h="1185"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5" name="Google Shape;10345;p24"/>
            <p:cNvSpPr/>
            <p:nvPr/>
          </p:nvSpPr>
          <p:spPr>
            <a:xfrm>
              <a:off x="1386969" y="2761462"/>
              <a:ext cx="22014" cy="22011"/>
            </a:xfrm>
            <a:custGeom>
              <a:avLst/>
              <a:gdLst/>
              <a:ahLst/>
              <a:cxnLst/>
              <a:rect l="l" t="t" r="r" b="b"/>
              <a:pathLst>
                <a:path w="1185"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6" name="Google Shape;10346;p24"/>
            <p:cNvSpPr/>
            <p:nvPr/>
          </p:nvSpPr>
          <p:spPr>
            <a:xfrm>
              <a:off x="1427301" y="2761462"/>
              <a:ext cx="21996" cy="22011"/>
            </a:xfrm>
            <a:custGeom>
              <a:avLst/>
              <a:gdLst/>
              <a:ahLst/>
              <a:cxnLst/>
              <a:rect l="l" t="t" r="r" b="b"/>
              <a:pathLst>
                <a:path w="1184"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7" name="Google Shape;10347;p24"/>
            <p:cNvSpPr/>
            <p:nvPr/>
          </p:nvSpPr>
          <p:spPr>
            <a:xfrm>
              <a:off x="1185366" y="2796661"/>
              <a:ext cx="22014" cy="21993"/>
            </a:xfrm>
            <a:custGeom>
              <a:avLst/>
              <a:gdLst/>
              <a:ahLst/>
              <a:cxnLst/>
              <a:rect l="l" t="t" r="r" b="b"/>
              <a:pathLst>
                <a:path w="1185" h="1184"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8" name="Google Shape;10348;p24"/>
            <p:cNvSpPr/>
            <p:nvPr/>
          </p:nvSpPr>
          <p:spPr>
            <a:xfrm>
              <a:off x="1225698" y="2796661"/>
              <a:ext cx="21996" cy="21993"/>
            </a:xfrm>
            <a:custGeom>
              <a:avLst/>
              <a:gdLst/>
              <a:ahLst/>
              <a:cxnLst/>
              <a:rect l="l" t="t" r="r" b="b"/>
              <a:pathLst>
                <a:path w="1184" h="1184"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9" name="Google Shape;10349;p24"/>
            <p:cNvSpPr/>
            <p:nvPr/>
          </p:nvSpPr>
          <p:spPr>
            <a:xfrm>
              <a:off x="1266011" y="2796661"/>
              <a:ext cx="22014" cy="21993"/>
            </a:xfrm>
            <a:custGeom>
              <a:avLst/>
              <a:gdLst/>
              <a:ahLst/>
              <a:cxnLst/>
              <a:rect l="l" t="t" r="r" b="b"/>
              <a:pathLst>
                <a:path w="1185" h="1184"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0" name="Google Shape;10350;p24"/>
            <p:cNvSpPr/>
            <p:nvPr/>
          </p:nvSpPr>
          <p:spPr>
            <a:xfrm>
              <a:off x="1306324" y="2796661"/>
              <a:ext cx="22014" cy="21993"/>
            </a:xfrm>
            <a:custGeom>
              <a:avLst/>
              <a:gdLst/>
              <a:ahLst/>
              <a:cxnLst/>
              <a:rect l="l" t="t" r="r" b="b"/>
              <a:pathLst>
                <a:path w="1185" h="1184"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1" name="Google Shape;10351;p24"/>
            <p:cNvSpPr/>
            <p:nvPr/>
          </p:nvSpPr>
          <p:spPr>
            <a:xfrm>
              <a:off x="1346656" y="2796661"/>
              <a:ext cx="21996" cy="21993"/>
            </a:xfrm>
            <a:custGeom>
              <a:avLst/>
              <a:gdLst/>
              <a:ahLst/>
              <a:cxnLst/>
              <a:rect l="l" t="t" r="r" b="b"/>
              <a:pathLst>
                <a:path w="1184" h="1184"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2" name="Google Shape;10352;p24"/>
            <p:cNvSpPr/>
            <p:nvPr/>
          </p:nvSpPr>
          <p:spPr>
            <a:xfrm>
              <a:off x="1386969" y="2796661"/>
              <a:ext cx="22014" cy="21993"/>
            </a:xfrm>
            <a:custGeom>
              <a:avLst/>
              <a:gdLst/>
              <a:ahLst/>
              <a:cxnLst/>
              <a:rect l="l" t="t" r="r" b="b"/>
              <a:pathLst>
                <a:path w="1185" h="1184"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3" name="Google Shape;10353;p24"/>
            <p:cNvSpPr/>
            <p:nvPr/>
          </p:nvSpPr>
          <p:spPr>
            <a:xfrm>
              <a:off x="1225698" y="2835112"/>
              <a:ext cx="21996" cy="22011"/>
            </a:xfrm>
            <a:custGeom>
              <a:avLst/>
              <a:gdLst/>
              <a:ahLst/>
              <a:cxnLst/>
              <a:rect l="l" t="t" r="r" b="b"/>
              <a:pathLst>
                <a:path w="1184" h="1185" extrusionOk="0">
                  <a:moveTo>
                    <a:pt x="1" y="1"/>
                  </a:moveTo>
                  <a:lnTo>
                    <a:pt x="1" y="1185"/>
                  </a:lnTo>
                  <a:lnTo>
                    <a:pt x="1183" y="1185"/>
                  </a:lnTo>
                  <a:lnTo>
                    <a:pt x="11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4" name="Google Shape;10354;p24"/>
            <p:cNvSpPr/>
            <p:nvPr/>
          </p:nvSpPr>
          <p:spPr>
            <a:xfrm>
              <a:off x="1386969" y="2835112"/>
              <a:ext cx="22014" cy="22011"/>
            </a:xfrm>
            <a:custGeom>
              <a:avLst/>
              <a:gdLst/>
              <a:ahLst/>
              <a:cxnLst/>
              <a:rect l="l" t="t" r="r" b="b"/>
              <a:pathLst>
                <a:path w="1185" h="1185" extrusionOk="0">
                  <a:moveTo>
                    <a:pt x="0" y="1"/>
                  </a:moveTo>
                  <a:lnTo>
                    <a:pt x="0" y="1185"/>
                  </a:lnTo>
                  <a:lnTo>
                    <a:pt x="1184" y="1185"/>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5" name="Google Shape;10355;p24"/>
            <p:cNvSpPr/>
            <p:nvPr/>
          </p:nvSpPr>
          <p:spPr>
            <a:xfrm>
              <a:off x="1427301" y="2796661"/>
              <a:ext cx="21996" cy="21993"/>
            </a:xfrm>
            <a:custGeom>
              <a:avLst/>
              <a:gdLst/>
              <a:ahLst/>
              <a:cxnLst/>
              <a:rect l="l" t="t" r="r" b="b"/>
              <a:pathLst>
                <a:path w="1184" h="1184"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56" name="Google Shape;10356;p24"/>
          <p:cNvGrpSpPr/>
          <p:nvPr/>
        </p:nvGrpSpPr>
        <p:grpSpPr>
          <a:xfrm>
            <a:off x="5520898" y="3431520"/>
            <a:ext cx="362619" cy="362642"/>
            <a:chOff x="5802785" y="3126070"/>
            <a:chExt cx="375265" cy="375289"/>
          </a:xfrm>
        </p:grpSpPr>
        <p:sp>
          <p:nvSpPr>
            <p:cNvPr id="10357" name="Google Shape;10357;p24"/>
            <p:cNvSpPr/>
            <p:nvPr/>
          </p:nvSpPr>
          <p:spPr>
            <a:xfrm>
              <a:off x="5802785" y="3126070"/>
              <a:ext cx="375265" cy="375289"/>
            </a:xfrm>
            <a:custGeom>
              <a:avLst/>
              <a:gdLst/>
              <a:ahLst/>
              <a:cxnLst/>
              <a:rect l="l" t="t" r="r" b="b"/>
              <a:pathLst>
                <a:path w="20200" h="20204" extrusionOk="0">
                  <a:moveTo>
                    <a:pt x="8860" y="3718"/>
                  </a:moveTo>
                  <a:cubicBezTo>
                    <a:pt x="11697" y="3718"/>
                    <a:pt x="14003" y="6025"/>
                    <a:pt x="14003" y="8861"/>
                  </a:cubicBezTo>
                  <a:cubicBezTo>
                    <a:pt x="14002" y="9164"/>
                    <a:pt x="13975" y="9467"/>
                    <a:pt x="13923" y="9768"/>
                  </a:cubicBezTo>
                  <a:lnTo>
                    <a:pt x="12479" y="8570"/>
                  </a:lnTo>
                  <a:lnTo>
                    <a:pt x="12524" y="12465"/>
                  </a:lnTo>
                  <a:cubicBezTo>
                    <a:pt x="11559" y="13449"/>
                    <a:pt x="10238" y="14003"/>
                    <a:pt x="8860" y="14003"/>
                  </a:cubicBezTo>
                  <a:cubicBezTo>
                    <a:pt x="6025" y="14003"/>
                    <a:pt x="3718" y="11697"/>
                    <a:pt x="3718" y="8861"/>
                  </a:cubicBezTo>
                  <a:cubicBezTo>
                    <a:pt x="3718" y="6025"/>
                    <a:pt x="6025" y="3718"/>
                    <a:pt x="8860" y="3718"/>
                  </a:cubicBezTo>
                  <a:close/>
                  <a:moveTo>
                    <a:pt x="8860" y="1187"/>
                  </a:moveTo>
                  <a:cubicBezTo>
                    <a:pt x="13092" y="1187"/>
                    <a:pt x="16534" y="4629"/>
                    <a:pt x="16534" y="8861"/>
                  </a:cubicBezTo>
                  <a:cubicBezTo>
                    <a:pt x="16535" y="9774"/>
                    <a:pt x="16371" y="10678"/>
                    <a:pt x="16053" y="11534"/>
                  </a:cubicBezTo>
                  <a:lnTo>
                    <a:pt x="14942" y="10613"/>
                  </a:lnTo>
                  <a:cubicBezTo>
                    <a:pt x="15107" y="10044"/>
                    <a:pt x="15190" y="9454"/>
                    <a:pt x="15189" y="8861"/>
                  </a:cubicBezTo>
                  <a:cubicBezTo>
                    <a:pt x="15189" y="5371"/>
                    <a:pt x="12350" y="2532"/>
                    <a:pt x="8860" y="2532"/>
                  </a:cubicBezTo>
                  <a:cubicBezTo>
                    <a:pt x="5371" y="2532"/>
                    <a:pt x="2531" y="5371"/>
                    <a:pt x="2531" y="8861"/>
                  </a:cubicBezTo>
                  <a:cubicBezTo>
                    <a:pt x="2531" y="12350"/>
                    <a:pt x="5371" y="15190"/>
                    <a:pt x="8860" y="15190"/>
                  </a:cubicBezTo>
                  <a:cubicBezTo>
                    <a:pt x="8862" y="15190"/>
                    <a:pt x="8865" y="15190"/>
                    <a:pt x="8867" y="15190"/>
                  </a:cubicBezTo>
                  <a:cubicBezTo>
                    <a:pt x="10186" y="15190"/>
                    <a:pt x="11470" y="14775"/>
                    <a:pt x="12542" y="14006"/>
                  </a:cubicBezTo>
                  <a:lnTo>
                    <a:pt x="12559" y="15583"/>
                  </a:lnTo>
                  <a:cubicBezTo>
                    <a:pt x="11430" y="16207"/>
                    <a:pt x="10160" y="16534"/>
                    <a:pt x="8870" y="16534"/>
                  </a:cubicBezTo>
                  <a:cubicBezTo>
                    <a:pt x="8867" y="16534"/>
                    <a:pt x="8864" y="16534"/>
                    <a:pt x="8861" y="16534"/>
                  </a:cubicBezTo>
                  <a:lnTo>
                    <a:pt x="8860" y="16535"/>
                  </a:lnTo>
                  <a:cubicBezTo>
                    <a:pt x="4629" y="16535"/>
                    <a:pt x="1187" y="13093"/>
                    <a:pt x="1187" y="8861"/>
                  </a:cubicBezTo>
                  <a:cubicBezTo>
                    <a:pt x="1187" y="4629"/>
                    <a:pt x="4629" y="1187"/>
                    <a:pt x="8860" y="1187"/>
                  </a:cubicBezTo>
                  <a:close/>
                  <a:moveTo>
                    <a:pt x="13694" y="11120"/>
                  </a:moveTo>
                  <a:lnTo>
                    <a:pt x="18011" y="14699"/>
                  </a:lnTo>
                  <a:lnTo>
                    <a:pt x="16443" y="15447"/>
                  </a:lnTo>
                  <a:lnTo>
                    <a:pt x="17704" y="18088"/>
                  </a:lnTo>
                  <a:lnTo>
                    <a:pt x="16585" y="18623"/>
                  </a:lnTo>
                  <a:lnTo>
                    <a:pt x="15326" y="15980"/>
                  </a:lnTo>
                  <a:lnTo>
                    <a:pt x="13758" y="16727"/>
                  </a:lnTo>
                  <a:lnTo>
                    <a:pt x="13694" y="11120"/>
                  </a:lnTo>
                  <a:close/>
                  <a:moveTo>
                    <a:pt x="8860" y="0"/>
                  </a:moveTo>
                  <a:cubicBezTo>
                    <a:pt x="6493" y="0"/>
                    <a:pt x="4269" y="921"/>
                    <a:pt x="2595" y="2595"/>
                  </a:cubicBezTo>
                  <a:cubicBezTo>
                    <a:pt x="920" y="4269"/>
                    <a:pt x="0" y="6493"/>
                    <a:pt x="0" y="8861"/>
                  </a:cubicBezTo>
                  <a:cubicBezTo>
                    <a:pt x="0" y="11228"/>
                    <a:pt x="921" y="13452"/>
                    <a:pt x="2595" y="15126"/>
                  </a:cubicBezTo>
                  <a:cubicBezTo>
                    <a:pt x="4269" y="16800"/>
                    <a:pt x="6493" y="17721"/>
                    <a:pt x="8860" y="17721"/>
                  </a:cubicBezTo>
                  <a:cubicBezTo>
                    <a:pt x="8867" y="17721"/>
                    <a:pt x="8873" y="17721"/>
                    <a:pt x="8880" y="17721"/>
                  </a:cubicBezTo>
                  <a:cubicBezTo>
                    <a:pt x="10156" y="17721"/>
                    <a:pt x="11416" y="17443"/>
                    <a:pt x="12574" y="16910"/>
                  </a:cubicBezTo>
                  <a:lnTo>
                    <a:pt x="12592" y="18597"/>
                  </a:lnTo>
                  <a:lnTo>
                    <a:pt x="14765" y="17563"/>
                  </a:lnTo>
                  <a:lnTo>
                    <a:pt x="16025" y="20204"/>
                  </a:lnTo>
                  <a:lnTo>
                    <a:pt x="19287" y="18650"/>
                  </a:lnTo>
                  <a:lnTo>
                    <a:pt x="18027" y="16007"/>
                  </a:lnTo>
                  <a:lnTo>
                    <a:pt x="20199" y="14971"/>
                  </a:lnTo>
                  <a:lnTo>
                    <a:pt x="17016" y="12333"/>
                  </a:lnTo>
                  <a:cubicBezTo>
                    <a:pt x="17482" y="11234"/>
                    <a:pt x="17722" y="10054"/>
                    <a:pt x="17721" y="8861"/>
                  </a:cubicBezTo>
                  <a:cubicBezTo>
                    <a:pt x="17721" y="6493"/>
                    <a:pt x="16800" y="4270"/>
                    <a:pt x="15126" y="2595"/>
                  </a:cubicBezTo>
                  <a:cubicBezTo>
                    <a:pt x="13452" y="921"/>
                    <a:pt x="11228" y="0"/>
                    <a:pt x="88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8" name="Google Shape;10358;p24"/>
            <p:cNvSpPr/>
            <p:nvPr/>
          </p:nvSpPr>
          <p:spPr>
            <a:xfrm>
              <a:off x="5922573" y="3217905"/>
              <a:ext cx="87890" cy="110317"/>
            </a:xfrm>
            <a:custGeom>
              <a:avLst/>
              <a:gdLst/>
              <a:ahLst/>
              <a:cxnLst/>
              <a:rect l="l" t="t" r="r" b="b"/>
              <a:pathLst>
                <a:path w="4731" h="5939" extrusionOk="0">
                  <a:moveTo>
                    <a:pt x="2352" y="1"/>
                  </a:moveTo>
                  <a:cubicBezTo>
                    <a:pt x="1060" y="1"/>
                    <a:pt x="2" y="1048"/>
                    <a:pt x="1" y="2351"/>
                  </a:cubicBezTo>
                  <a:lnTo>
                    <a:pt x="1187" y="2351"/>
                  </a:lnTo>
                  <a:cubicBezTo>
                    <a:pt x="1187" y="1705"/>
                    <a:pt x="1712" y="1187"/>
                    <a:pt x="2351" y="1187"/>
                  </a:cubicBezTo>
                  <a:cubicBezTo>
                    <a:pt x="2366" y="1187"/>
                    <a:pt x="2382" y="1187"/>
                    <a:pt x="2397" y="1188"/>
                  </a:cubicBezTo>
                  <a:cubicBezTo>
                    <a:pt x="3003" y="1213"/>
                    <a:pt x="3488" y="1699"/>
                    <a:pt x="3514" y="2305"/>
                  </a:cubicBezTo>
                  <a:cubicBezTo>
                    <a:pt x="3533" y="2721"/>
                    <a:pt x="3326" y="3114"/>
                    <a:pt x="2973" y="3335"/>
                  </a:cubicBezTo>
                  <a:cubicBezTo>
                    <a:pt x="2213" y="3817"/>
                    <a:pt x="1758" y="4656"/>
                    <a:pt x="1758" y="5579"/>
                  </a:cubicBezTo>
                  <a:lnTo>
                    <a:pt x="1758" y="5939"/>
                  </a:lnTo>
                  <a:lnTo>
                    <a:pt x="2945" y="5939"/>
                  </a:lnTo>
                  <a:lnTo>
                    <a:pt x="2945" y="5579"/>
                  </a:lnTo>
                  <a:cubicBezTo>
                    <a:pt x="2945" y="5073"/>
                    <a:pt x="3199" y="4597"/>
                    <a:pt x="3609" y="4337"/>
                  </a:cubicBezTo>
                  <a:cubicBezTo>
                    <a:pt x="4315" y="3887"/>
                    <a:pt x="4730" y="3098"/>
                    <a:pt x="4701" y="2260"/>
                  </a:cubicBezTo>
                  <a:cubicBezTo>
                    <a:pt x="4654" y="1040"/>
                    <a:pt x="3661" y="49"/>
                    <a:pt x="2442" y="3"/>
                  </a:cubicBezTo>
                  <a:lnTo>
                    <a:pt x="2443" y="3"/>
                  </a:lnTo>
                  <a:cubicBezTo>
                    <a:pt x="2413" y="1"/>
                    <a:pt x="2382" y="1"/>
                    <a:pt x="23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9" name="Google Shape;10359;p24"/>
            <p:cNvSpPr/>
            <p:nvPr/>
          </p:nvSpPr>
          <p:spPr>
            <a:xfrm>
              <a:off x="5955214" y="3341466"/>
              <a:ext cx="22051" cy="19745"/>
            </a:xfrm>
            <a:custGeom>
              <a:avLst/>
              <a:gdLst/>
              <a:ahLst/>
              <a:cxnLst/>
              <a:rect l="l" t="t" r="r" b="b"/>
              <a:pathLst>
                <a:path w="1187" h="1063" extrusionOk="0">
                  <a:moveTo>
                    <a:pt x="1" y="1"/>
                  </a:moveTo>
                  <a:lnTo>
                    <a:pt x="1" y="1062"/>
                  </a:lnTo>
                  <a:lnTo>
                    <a:pt x="1186" y="1062"/>
                  </a:lnTo>
                  <a:lnTo>
                    <a:pt x="11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60" name="Google Shape;10360;p24"/>
          <p:cNvGrpSpPr/>
          <p:nvPr/>
        </p:nvGrpSpPr>
        <p:grpSpPr>
          <a:xfrm>
            <a:off x="3274597" y="3427925"/>
            <a:ext cx="362601" cy="362660"/>
            <a:chOff x="5308401" y="3064494"/>
            <a:chExt cx="375247" cy="375308"/>
          </a:xfrm>
        </p:grpSpPr>
        <p:sp>
          <p:nvSpPr>
            <p:cNvPr id="10361" name="Google Shape;10361;p24"/>
            <p:cNvSpPr/>
            <p:nvPr/>
          </p:nvSpPr>
          <p:spPr>
            <a:xfrm>
              <a:off x="5308401" y="3064494"/>
              <a:ext cx="375247" cy="375308"/>
            </a:xfrm>
            <a:custGeom>
              <a:avLst/>
              <a:gdLst/>
              <a:ahLst/>
              <a:cxnLst/>
              <a:rect l="l" t="t" r="r" b="b"/>
              <a:pathLst>
                <a:path w="20199" h="20205" extrusionOk="0">
                  <a:moveTo>
                    <a:pt x="8860" y="3718"/>
                  </a:moveTo>
                  <a:cubicBezTo>
                    <a:pt x="11695" y="3718"/>
                    <a:pt x="14002" y="6025"/>
                    <a:pt x="14002" y="8860"/>
                  </a:cubicBezTo>
                  <a:cubicBezTo>
                    <a:pt x="14002" y="9165"/>
                    <a:pt x="13975" y="9468"/>
                    <a:pt x="13921" y="9768"/>
                  </a:cubicBezTo>
                  <a:lnTo>
                    <a:pt x="12479" y="8571"/>
                  </a:lnTo>
                  <a:lnTo>
                    <a:pt x="12522" y="12466"/>
                  </a:lnTo>
                  <a:cubicBezTo>
                    <a:pt x="11558" y="13450"/>
                    <a:pt x="10238" y="14004"/>
                    <a:pt x="8860" y="14004"/>
                  </a:cubicBezTo>
                  <a:cubicBezTo>
                    <a:pt x="6023" y="14004"/>
                    <a:pt x="3717" y="11696"/>
                    <a:pt x="3717" y="8860"/>
                  </a:cubicBezTo>
                  <a:cubicBezTo>
                    <a:pt x="3717" y="6025"/>
                    <a:pt x="6023" y="3718"/>
                    <a:pt x="8860" y="3718"/>
                  </a:cubicBezTo>
                  <a:close/>
                  <a:moveTo>
                    <a:pt x="8860" y="1186"/>
                  </a:moveTo>
                  <a:cubicBezTo>
                    <a:pt x="13091" y="1186"/>
                    <a:pt x="16533" y="4629"/>
                    <a:pt x="16533" y="8860"/>
                  </a:cubicBezTo>
                  <a:cubicBezTo>
                    <a:pt x="16534" y="9773"/>
                    <a:pt x="16371" y="10679"/>
                    <a:pt x="16052" y="11534"/>
                  </a:cubicBezTo>
                  <a:lnTo>
                    <a:pt x="14941" y="10613"/>
                  </a:lnTo>
                  <a:cubicBezTo>
                    <a:pt x="15105" y="10043"/>
                    <a:pt x="15189" y="9453"/>
                    <a:pt x="15189" y="8860"/>
                  </a:cubicBezTo>
                  <a:cubicBezTo>
                    <a:pt x="15189" y="5371"/>
                    <a:pt x="12349" y="2531"/>
                    <a:pt x="8860" y="2531"/>
                  </a:cubicBezTo>
                  <a:cubicBezTo>
                    <a:pt x="5369" y="2531"/>
                    <a:pt x="2530" y="5371"/>
                    <a:pt x="2530" y="8860"/>
                  </a:cubicBezTo>
                  <a:cubicBezTo>
                    <a:pt x="2530" y="12351"/>
                    <a:pt x="5369" y="15189"/>
                    <a:pt x="8859" y="15189"/>
                  </a:cubicBezTo>
                  <a:cubicBezTo>
                    <a:pt x="8861" y="15189"/>
                    <a:pt x="8863" y="15189"/>
                    <a:pt x="8866" y="15189"/>
                  </a:cubicBezTo>
                  <a:cubicBezTo>
                    <a:pt x="10185" y="15189"/>
                    <a:pt x="11470" y="14776"/>
                    <a:pt x="12540" y="14005"/>
                  </a:cubicBezTo>
                  <a:lnTo>
                    <a:pt x="12558" y="15582"/>
                  </a:lnTo>
                  <a:cubicBezTo>
                    <a:pt x="11429" y="16206"/>
                    <a:pt x="10160" y="16534"/>
                    <a:pt x="8869" y="16534"/>
                  </a:cubicBezTo>
                  <a:cubicBezTo>
                    <a:pt x="8866" y="16534"/>
                    <a:pt x="8863" y="16534"/>
                    <a:pt x="8860" y="16534"/>
                  </a:cubicBezTo>
                  <a:cubicBezTo>
                    <a:pt x="4627" y="16534"/>
                    <a:pt x="1186" y="13092"/>
                    <a:pt x="1186" y="8860"/>
                  </a:cubicBezTo>
                  <a:cubicBezTo>
                    <a:pt x="1186" y="4629"/>
                    <a:pt x="4627" y="1186"/>
                    <a:pt x="8860" y="1186"/>
                  </a:cubicBezTo>
                  <a:close/>
                  <a:moveTo>
                    <a:pt x="13693" y="11121"/>
                  </a:moveTo>
                  <a:lnTo>
                    <a:pt x="18009" y="14699"/>
                  </a:lnTo>
                  <a:lnTo>
                    <a:pt x="16442" y="15446"/>
                  </a:lnTo>
                  <a:lnTo>
                    <a:pt x="17705" y="18089"/>
                  </a:lnTo>
                  <a:lnTo>
                    <a:pt x="16585" y="18623"/>
                  </a:lnTo>
                  <a:lnTo>
                    <a:pt x="15325" y="15981"/>
                  </a:lnTo>
                  <a:lnTo>
                    <a:pt x="13757" y="16727"/>
                  </a:lnTo>
                  <a:lnTo>
                    <a:pt x="13693" y="11121"/>
                  </a:lnTo>
                  <a:close/>
                  <a:moveTo>
                    <a:pt x="8860" y="1"/>
                  </a:moveTo>
                  <a:cubicBezTo>
                    <a:pt x="6494" y="1"/>
                    <a:pt x="4269" y="922"/>
                    <a:pt x="2595" y="2596"/>
                  </a:cubicBezTo>
                  <a:cubicBezTo>
                    <a:pt x="920" y="4269"/>
                    <a:pt x="0" y="6494"/>
                    <a:pt x="0" y="8862"/>
                  </a:cubicBezTo>
                  <a:cubicBezTo>
                    <a:pt x="0" y="11228"/>
                    <a:pt x="922" y="13453"/>
                    <a:pt x="2595" y="15126"/>
                  </a:cubicBezTo>
                  <a:cubicBezTo>
                    <a:pt x="4269" y="16800"/>
                    <a:pt x="6494" y="17721"/>
                    <a:pt x="8860" y="17721"/>
                  </a:cubicBezTo>
                  <a:cubicBezTo>
                    <a:pt x="8867" y="17721"/>
                    <a:pt x="8874" y="17721"/>
                    <a:pt x="8881" y="17721"/>
                  </a:cubicBezTo>
                  <a:cubicBezTo>
                    <a:pt x="10156" y="17721"/>
                    <a:pt x="11416" y="17444"/>
                    <a:pt x="12575" y="16911"/>
                  </a:cubicBezTo>
                  <a:lnTo>
                    <a:pt x="12593" y="18598"/>
                  </a:lnTo>
                  <a:lnTo>
                    <a:pt x="14765" y="17563"/>
                  </a:lnTo>
                  <a:lnTo>
                    <a:pt x="16025" y="20204"/>
                  </a:lnTo>
                  <a:lnTo>
                    <a:pt x="19286" y="18649"/>
                  </a:lnTo>
                  <a:lnTo>
                    <a:pt x="18026" y="16007"/>
                  </a:lnTo>
                  <a:lnTo>
                    <a:pt x="20198" y="14971"/>
                  </a:lnTo>
                  <a:lnTo>
                    <a:pt x="17015" y="12333"/>
                  </a:lnTo>
                  <a:cubicBezTo>
                    <a:pt x="17482" y="11234"/>
                    <a:pt x="17721" y="10053"/>
                    <a:pt x="17720" y="8862"/>
                  </a:cubicBezTo>
                  <a:cubicBezTo>
                    <a:pt x="17720" y="6494"/>
                    <a:pt x="16799" y="4271"/>
                    <a:pt x="15126" y="2596"/>
                  </a:cubicBezTo>
                  <a:cubicBezTo>
                    <a:pt x="13453" y="922"/>
                    <a:pt x="11227" y="1"/>
                    <a:pt x="8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2" name="Google Shape;10362;p24"/>
            <p:cNvSpPr/>
            <p:nvPr/>
          </p:nvSpPr>
          <p:spPr>
            <a:xfrm>
              <a:off x="5460811" y="3279890"/>
              <a:ext cx="22070" cy="19745"/>
            </a:xfrm>
            <a:custGeom>
              <a:avLst/>
              <a:gdLst/>
              <a:ahLst/>
              <a:cxnLst/>
              <a:rect l="l" t="t" r="r" b="b"/>
              <a:pathLst>
                <a:path w="1188" h="1063" extrusionOk="0">
                  <a:moveTo>
                    <a:pt x="1" y="1"/>
                  </a:moveTo>
                  <a:lnTo>
                    <a:pt x="1" y="1063"/>
                  </a:lnTo>
                  <a:lnTo>
                    <a:pt x="1188" y="1063"/>
                  </a:lnTo>
                  <a:lnTo>
                    <a:pt x="118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3" name="Google Shape;10363;p24"/>
            <p:cNvSpPr/>
            <p:nvPr/>
          </p:nvSpPr>
          <p:spPr>
            <a:xfrm>
              <a:off x="5460811" y="3161957"/>
              <a:ext cx="22070" cy="99766"/>
            </a:xfrm>
            <a:custGeom>
              <a:avLst/>
              <a:gdLst/>
              <a:ahLst/>
              <a:cxnLst/>
              <a:rect l="l" t="t" r="r" b="b"/>
              <a:pathLst>
                <a:path w="1188" h="5371" extrusionOk="0">
                  <a:moveTo>
                    <a:pt x="1" y="0"/>
                  </a:moveTo>
                  <a:lnTo>
                    <a:pt x="1" y="5371"/>
                  </a:lnTo>
                  <a:lnTo>
                    <a:pt x="1188" y="5371"/>
                  </a:lnTo>
                  <a:lnTo>
                    <a:pt x="11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364" name="Google Shape;10364;p24"/>
          <p:cNvSpPr/>
          <p:nvPr/>
        </p:nvSpPr>
        <p:spPr>
          <a:xfrm>
            <a:off x="2521789" y="3431634"/>
            <a:ext cx="362766" cy="362285"/>
          </a:xfrm>
          <a:custGeom>
            <a:avLst/>
            <a:gdLst/>
            <a:ahLst/>
            <a:cxnLst/>
            <a:rect l="l" t="t" r="r" b="b"/>
            <a:pathLst>
              <a:path w="20207" h="20183" extrusionOk="0">
                <a:moveTo>
                  <a:pt x="10104" y="1289"/>
                </a:moveTo>
                <a:lnTo>
                  <a:pt x="18265" y="4784"/>
                </a:lnTo>
                <a:lnTo>
                  <a:pt x="14734" y="6295"/>
                </a:lnTo>
                <a:lnTo>
                  <a:pt x="5473" y="6295"/>
                </a:lnTo>
                <a:lnTo>
                  <a:pt x="1942" y="4784"/>
                </a:lnTo>
                <a:lnTo>
                  <a:pt x="10104" y="1289"/>
                </a:lnTo>
                <a:close/>
                <a:moveTo>
                  <a:pt x="14086" y="7480"/>
                </a:moveTo>
                <a:lnTo>
                  <a:pt x="14086" y="10095"/>
                </a:lnTo>
                <a:lnTo>
                  <a:pt x="5945" y="10095"/>
                </a:lnTo>
                <a:lnTo>
                  <a:pt x="5945" y="7480"/>
                </a:lnTo>
                <a:close/>
                <a:moveTo>
                  <a:pt x="7808" y="11279"/>
                </a:moveTo>
                <a:cubicBezTo>
                  <a:pt x="7681" y="11983"/>
                  <a:pt x="7606" y="12695"/>
                  <a:pt x="7584" y="13411"/>
                </a:cubicBezTo>
                <a:lnTo>
                  <a:pt x="5141" y="13411"/>
                </a:lnTo>
                <a:cubicBezTo>
                  <a:pt x="5233" y="12649"/>
                  <a:pt x="5497" y="11921"/>
                  <a:pt x="5916" y="11279"/>
                </a:cubicBezTo>
                <a:close/>
                <a:moveTo>
                  <a:pt x="11193" y="11279"/>
                </a:moveTo>
                <a:cubicBezTo>
                  <a:pt x="11326" y="11925"/>
                  <a:pt x="11409" y="12649"/>
                  <a:pt x="11438" y="13411"/>
                </a:cubicBezTo>
                <a:lnTo>
                  <a:pt x="8767" y="13411"/>
                </a:lnTo>
                <a:cubicBezTo>
                  <a:pt x="8795" y="12649"/>
                  <a:pt x="8879" y="11925"/>
                  <a:pt x="9013" y="11279"/>
                </a:cubicBezTo>
                <a:close/>
                <a:moveTo>
                  <a:pt x="14291" y="11279"/>
                </a:moveTo>
                <a:cubicBezTo>
                  <a:pt x="14710" y="11921"/>
                  <a:pt x="14975" y="12649"/>
                  <a:pt x="15066" y="13411"/>
                </a:cubicBezTo>
                <a:lnTo>
                  <a:pt x="12623" y="13411"/>
                </a:lnTo>
                <a:cubicBezTo>
                  <a:pt x="12601" y="12695"/>
                  <a:pt x="12526" y="11983"/>
                  <a:pt x="12399" y="11279"/>
                </a:cubicBezTo>
                <a:close/>
                <a:moveTo>
                  <a:pt x="7583" y="14595"/>
                </a:moveTo>
                <a:cubicBezTo>
                  <a:pt x="7630" y="15929"/>
                  <a:pt x="7835" y="17175"/>
                  <a:pt x="8172" y="18148"/>
                </a:cubicBezTo>
                <a:cubicBezTo>
                  <a:pt x="8242" y="18350"/>
                  <a:pt x="8316" y="18532"/>
                  <a:pt x="8390" y="18697"/>
                </a:cubicBezTo>
                <a:cubicBezTo>
                  <a:pt x="6655" y="18061"/>
                  <a:pt x="5367" y="16489"/>
                  <a:pt x="5141" y="14595"/>
                </a:cubicBezTo>
                <a:close/>
                <a:moveTo>
                  <a:pt x="15064" y="14595"/>
                </a:moveTo>
                <a:cubicBezTo>
                  <a:pt x="14840" y="16489"/>
                  <a:pt x="13552" y="18061"/>
                  <a:pt x="11815" y="18697"/>
                </a:cubicBezTo>
                <a:cubicBezTo>
                  <a:pt x="11890" y="18532"/>
                  <a:pt x="11963" y="18350"/>
                  <a:pt x="12033" y="18148"/>
                </a:cubicBezTo>
                <a:cubicBezTo>
                  <a:pt x="12371" y="17175"/>
                  <a:pt x="12577" y="15929"/>
                  <a:pt x="12623" y="14595"/>
                </a:cubicBezTo>
                <a:close/>
                <a:moveTo>
                  <a:pt x="11439" y="14595"/>
                </a:moveTo>
                <a:cubicBezTo>
                  <a:pt x="11394" y="15796"/>
                  <a:pt x="11212" y="16904"/>
                  <a:pt x="10915" y="17760"/>
                </a:cubicBezTo>
                <a:cubicBezTo>
                  <a:pt x="10564" y="18772"/>
                  <a:pt x="10203" y="18999"/>
                  <a:pt x="10104" y="18999"/>
                </a:cubicBezTo>
                <a:cubicBezTo>
                  <a:pt x="10004" y="18999"/>
                  <a:pt x="9643" y="18772"/>
                  <a:pt x="9292" y="17760"/>
                </a:cubicBezTo>
                <a:cubicBezTo>
                  <a:pt x="8995" y="16904"/>
                  <a:pt x="8813" y="15796"/>
                  <a:pt x="8768" y="14595"/>
                </a:cubicBezTo>
                <a:close/>
                <a:moveTo>
                  <a:pt x="10104" y="0"/>
                </a:moveTo>
                <a:lnTo>
                  <a:pt x="1" y="4327"/>
                </a:lnTo>
                <a:lnTo>
                  <a:pt x="1" y="5241"/>
                </a:lnTo>
                <a:lnTo>
                  <a:pt x="4761" y="7279"/>
                </a:lnTo>
                <a:lnTo>
                  <a:pt x="4761" y="10901"/>
                </a:lnTo>
                <a:cubicBezTo>
                  <a:pt x="4211" y="11841"/>
                  <a:pt x="3923" y="12912"/>
                  <a:pt x="3925" y="14002"/>
                </a:cubicBezTo>
                <a:cubicBezTo>
                  <a:pt x="3925" y="17410"/>
                  <a:pt x="6697" y="20183"/>
                  <a:pt x="10104" y="20183"/>
                </a:cubicBezTo>
                <a:cubicBezTo>
                  <a:pt x="13513" y="20183"/>
                  <a:pt x="16284" y="17410"/>
                  <a:pt x="16284" y="14002"/>
                </a:cubicBezTo>
                <a:cubicBezTo>
                  <a:pt x="16285" y="12798"/>
                  <a:pt x="15933" y="11620"/>
                  <a:pt x="15270" y="10616"/>
                </a:cubicBezTo>
                <a:lnTo>
                  <a:pt x="15270" y="7355"/>
                </a:lnTo>
                <a:lnTo>
                  <a:pt x="17571" y="6370"/>
                </a:lnTo>
                <a:lnTo>
                  <a:pt x="17571" y="10280"/>
                </a:lnTo>
                <a:lnTo>
                  <a:pt x="18755" y="10280"/>
                </a:lnTo>
                <a:lnTo>
                  <a:pt x="18755" y="5862"/>
                </a:lnTo>
                <a:lnTo>
                  <a:pt x="20206" y="5241"/>
                </a:lnTo>
                <a:lnTo>
                  <a:pt x="20206" y="4327"/>
                </a:lnTo>
                <a:lnTo>
                  <a:pt x="101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5" name="Google Shape;10365;p24"/>
          <p:cNvSpPr/>
          <p:nvPr/>
        </p:nvSpPr>
        <p:spPr>
          <a:xfrm>
            <a:off x="1758469" y="3477531"/>
            <a:ext cx="362730" cy="257995"/>
          </a:xfrm>
          <a:custGeom>
            <a:avLst/>
            <a:gdLst/>
            <a:ahLst/>
            <a:cxnLst/>
            <a:rect l="l" t="t" r="r" b="b"/>
            <a:pathLst>
              <a:path w="20205" h="14373" extrusionOk="0">
                <a:moveTo>
                  <a:pt x="15173" y="1184"/>
                </a:moveTo>
                <a:lnTo>
                  <a:pt x="15173" y="4333"/>
                </a:lnTo>
                <a:lnTo>
                  <a:pt x="12224" y="4333"/>
                </a:lnTo>
                <a:lnTo>
                  <a:pt x="10336" y="2767"/>
                </a:lnTo>
                <a:lnTo>
                  <a:pt x="10352" y="4333"/>
                </a:lnTo>
                <a:lnTo>
                  <a:pt x="1183" y="4333"/>
                </a:lnTo>
                <a:lnTo>
                  <a:pt x="1183" y="1184"/>
                </a:lnTo>
                <a:close/>
                <a:moveTo>
                  <a:pt x="19020" y="1184"/>
                </a:moveTo>
                <a:lnTo>
                  <a:pt x="19020" y="4333"/>
                </a:lnTo>
                <a:lnTo>
                  <a:pt x="16357" y="4333"/>
                </a:lnTo>
                <a:lnTo>
                  <a:pt x="16357" y="1184"/>
                </a:lnTo>
                <a:close/>
                <a:moveTo>
                  <a:pt x="11548" y="5311"/>
                </a:moveTo>
                <a:lnTo>
                  <a:pt x="15854" y="8881"/>
                </a:lnTo>
                <a:lnTo>
                  <a:pt x="14291" y="9626"/>
                </a:lnTo>
                <a:lnTo>
                  <a:pt x="15548" y="12263"/>
                </a:lnTo>
                <a:lnTo>
                  <a:pt x="14431" y="12794"/>
                </a:lnTo>
                <a:lnTo>
                  <a:pt x="13174" y="10159"/>
                </a:lnTo>
                <a:lnTo>
                  <a:pt x="11611" y="10904"/>
                </a:lnTo>
                <a:lnTo>
                  <a:pt x="11548" y="5311"/>
                </a:lnTo>
                <a:close/>
                <a:moveTo>
                  <a:pt x="1" y="0"/>
                </a:moveTo>
                <a:lnTo>
                  <a:pt x="1" y="5517"/>
                </a:lnTo>
                <a:lnTo>
                  <a:pt x="10365" y="5517"/>
                </a:lnTo>
                <a:lnTo>
                  <a:pt x="10448" y="12770"/>
                </a:lnTo>
                <a:lnTo>
                  <a:pt x="12615" y="11737"/>
                </a:lnTo>
                <a:lnTo>
                  <a:pt x="13873" y="14372"/>
                </a:lnTo>
                <a:lnTo>
                  <a:pt x="17126" y="12821"/>
                </a:lnTo>
                <a:lnTo>
                  <a:pt x="15869" y="10186"/>
                </a:lnTo>
                <a:lnTo>
                  <a:pt x="18035" y="9153"/>
                </a:lnTo>
                <a:lnTo>
                  <a:pt x="13652" y="5517"/>
                </a:lnTo>
                <a:lnTo>
                  <a:pt x="20204" y="5517"/>
                </a:lnTo>
                <a:lnTo>
                  <a:pt x="202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366" name="Google Shape;10366;p24"/>
          <p:cNvGrpSpPr/>
          <p:nvPr/>
        </p:nvGrpSpPr>
        <p:grpSpPr>
          <a:xfrm>
            <a:off x="994015" y="3447160"/>
            <a:ext cx="362709" cy="324411"/>
            <a:chOff x="3852891" y="3033047"/>
            <a:chExt cx="375358" cy="335725"/>
          </a:xfrm>
        </p:grpSpPr>
        <p:sp>
          <p:nvSpPr>
            <p:cNvPr id="10367" name="Google Shape;10367;p24"/>
            <p:cNvSpPr/>
            <p:nvPr/>
          </p:nvSpPr>
          <p:spPr>
            <a:xfrm>
              <a:off x="3852891" y="3033047"/>
              <a:ext cx="375358" cy="335725"/>
            </a:xfrm>
            <a:custGeom>
              <a:avLst/>
              <a:gdLst/>
              <a:ahLst/>
              <a:cxnLst/>
              <a:rect l="l" t="t" r="r" b="b"/>
              <a:pathLst>
                <a:path w="20205" h="18074" extrusionOk="0">
                  <a:moveTo>
                    <a:pt x="8905" y="1185"/>
                  </a:moveTo>
                  <a:lnTo>
                    <a:pt x="8905" y="2558"/>
                  </a:lnTo>
                  <a:lnTo>
                    <a:pt x="6958" y="2558"/>
                  </a:lnTo>
                  <a:lnTo>
                    <a:pt x="6958" y="1185"/>
                  </a:lnTo>
                  <a:close/>
                  <a:moveTo>
                    <a:pt x="9419" y="7436"/>
                  </a:moveTo>
                  <a:cubicBezTo>
                    <a:pt x="9419" y="7436"/>
                    <a:pt x="9419" y="7436"/>
                    <a:pt x="9419" y="7436"/>
                  </a:cubicBezTo>
                  <a:lnTo>
                    <a:pt x="9419" y="7436"/>
                  </a:lnTo>
                  <a:cubicBezTo>
                    <a:pt x="9420" y="7436"/>
                    <a:pt x="9420" y="7436"/>
                    <a:pt x="9420" y="7436"/>
                  </a:cubicBezTo>
                  <a:close/>
                  <a:moveTo>
                    <a:pt x="8905" y="3742"/>
                  </a:moveTo>
                  <a:lnTo>
                    <a:pt x="8905" y="5749"/>
                  </a:lnTo>
                  <a:lnTo>
                    <a:pt x="9248" y="5907"/>
                  </a:lnTo>
                  <a:cubicBezTo>
                    <a:pt x="10059" y="6283"/>
                    <a:pt x="10673" y="6985"/>
                    <a:pt x="10938" y="7837"/>
                  </a:cubicBezTo>
                  <a:cubicBezTo>
                    <a:pt x="10580" y="7626"/>
                    <a:pt x="10121" y="7436"/>
                    <a:pt x="9419" y="7436"/>
                  </a:cubicBezTo>
                  <a:lnTo>
                    <a:pt x="9419" y="7436"/>
                  </a:lnTo>
                  <a:cubicBezTo>
                    <a:pt x="8470" y="7436"/>
                    <a:pt x="7963" y="7784"/>
                    <a:pt x="7554" y="8063"/>
                  </a:cubicBezTo>
                  <a:cubicBezTo>
                    <a:pt x="7197" y="8306"/>
                    <a:pt x="6939" y="8482"/>
                    <a:pt x="6356" y="8482"/>
                  </a:cubicBezTo>
                  <a:cubicBezTo>
                    <a:pt x="5773" y="8482"/>
                    <a:pt x="5516" y="8306"/>
                    <a:pt x="5159" y="8063"/>
                  </a:cubicBezTo>
                  <a:cubicBezTo>
                    <a:pt x="5078" y="8009"/>
                    <a:pt x="4995" y="7951"/>
                    <a:pt x="4907" y="7896"/>
                  </a:cubicBezTo>
                  <a:cubicBezTo>
                    <a:pt x="5160" y="7016"/>
                    <a:pt x="5783" y="6292"/>
                    <a:pt x="6613" y="5907"/>
                  </a:cubicBezTo>
                  <a:lnTo>
                    <a:pt x="6958" y="5749"/>
                  </a:lnTo>
                  <a:lnTo>
                    <a:pt x="6958" y="3742"/>
                  </a:lnTo>
                  <a:close/>
                  <a:moveTo>
                    <a:pt x="9420" y="8620"/>
                  </a:moveTo>
                  <a:cubicBezTo>
                    <a:pt x="10001" y="8620"/>
                    <a:pt x="10259" y="8796"/>
                    <a:pt x="10617" y="9041"/>
                  </a:cubicBezTo>
                  <a:cubicBezTo>
                    <a:pt x="10743" y="9127"/>
                    <a:pt x="10879" y="9220"/>
                    <a:pt x="11034" y="9306"/>
                  </a:cubicBezTo>
                  <a:lnTo>
                    <a:pt x="11034" y="9306"/>
                  </a:lnTo>
                  <a:cubicBezTo>
                    <a:pt x="10778" y="10787"/>
                    <a:pt x="9485" y="11918"/>
                    <a:pt x="7931" y="11918"/>
                  </a:cubicBezTo>
                  <a:cubicBezTo>
                    <a:pt x="6361" y="11918"/>
                    <a:pt x="5054" y="10761"/>
                    <a:pt x="4820" y="9256"/>
                  </a:cubicBezTo>
                  <a:lnTo>
                    <a:pt x="4820" y="9256"/>
                  </a:lnTo>
                  <a:cubicBezTo>
                    <a:pt x="5180" y="9471"/>
                    <a:pt x="5644" y="9666"/>
                    <a:pt x="6356" y="9666"/>
                  </a:cubicBezTo>
                  <a:cubicBezTo>
                    <a:pt x="7304" y="9666"/>
                    <a:pt x="7814" y="9320"/>
                    <a:pt x="8221" y="9041"/>
                  </a:cubicBezTo>
                  <a:cubicBezTo>
                    <a:pt x="8579" y="8797"/>
                    <a:pt x="8838" y="8620"/>
                    <a:pt x="9420" y="8620"/>
                  </a:cubicBezTo>
                  <a:close/>
                  <a:moveTo>
                    <a:pt x="17818" y="5119"/>
                  </a:moveTo>
                  <a:lnTo>
                    <a:pt x="17818" y="14192"/>
                  </a:lnTo>
                  <a:lnTo>
                    <a:pt x="2370" y="14192"/>
                  </a:lnTo>
                  <a:lnTo>
                    <a:pt x="2370" y="5119"/>
                  </a:lnTo>
                  <a:lnTo>
                    <a:pt x="5596" y="5119"/>
                  </a:lnTo>
                  <a:cubicBezTo>
                    <a:pt x="4366" y="5908"/>
                    <a:pt x="3599" y="7284"/>
                    <a:pt x="3599" y="8768"/>
                  </a:cubicBezTo>
                  <a:cubicBezTo>
                    <a:pt x="3599" y="11156"/>
                    <a:pt x="5543" y="13102"/>
                    <a:pt x="7931" y="13102"/>
                  </a:cubicBezTo>
                  <a:cubicBezTo>
                    <a:pt x="10320" y="13102"/>
                    <a:pt x="12264" y="11158"/>
                    <a:pt x="12264" y="8768"/>
                  </a:cubicBezTo>
                  <a:cubicBezTo>
                    <a:pt x="12264" y="7284"/>
                    <a:pt x="11497" y="5908"/>
                    <a:pt x="10267" y="5119"/>
                  </a:cubicBezTo>
                  <a:close/>
                  <a:moveTo>
                    <a:pt x="19020" y="15376"/>
                  </a:moveTo>
                  <a:lnTo>
                    <a:pt x="19020" y="16134"/>
                  </a:lnTo>
                  <a:cubicBezTo>
                    <a:pt x="19020" y="16551"/>
                    <a:pt x="18681" y="16890"/>
                    <a:pt x="18265" y="16890"/>
                  </a:cubicBezTo>
                  <a:lnTo>
                    <a:pt x="1940" y="16890"/>
                  </a:lnTo>
                  <a:cubicBezTo>
                    <a:pt x="1522" y="16890"/>
                    <a:pt x="1184" y="16551"/>
                    <a:pt x="1183" y="16134"/>
                  </a:cubicBezTo>
                  <a:lnTo>
                    <a:pt x="1183" y="15376"/>
                  </a:lnTo>
                  <a:close/>
                  <a:moveTo>
                    <a:pt x="5774" y="1"/>
                  </a:moveTo>
                  <a:lnTo>
                    <a:pt x="5774" y="3935"/>
                  </a:lnTo>
                  <a:lnTo>
                    <a:pt x="1186" y="3935"/>
                  </a:lnTo>
                  <a:lnTo>
                    <a:pt x="1186" y="14192"/>
                  </a:lnTo>
                  <a:lnTo>
                    <a:pt x="1" y="14192"/>
                  </a:lnTo>
                  <a:lnTo>
                    <a:pt x="1" y="16134"/>
                  </a:lnTo>
                  <a:cubicBezTo>
                    <a:pt x="1" y="17205"/>
                    <a:pt x="869" y="18072"/>
                    <a:pt x="1940" y="18074"/>
                  </a:cubicBezTo>
                  <a:lnTo>
                    <a:pt x="18265" y="18074"/>
                  </a:lnTo>
                  <a:cubicBezTo>
                    <a:pt x="19335" y="18072"/>
                    <a:pt x="20203" y="17205"/>
                    <a:pt x="20204" y="16134"/>
                  </a:cubicBezTo>
                  <a:lnTo>
                    <a:pt x="20204" y="14192"/>
                  </a:lnTo>
                  <a:lnTo>
                    <a:pt x="19002" y="14192"/>
                  </a:lnTo>
                  <a:lnTo>
                    <a:pt x="19002" y="3935"/>
                  </a:lnTo>
                  <a:lnTo>
                    <a:pt x="10089" y="3935"/>
                  </a:lnTo>
                  <a:lnTo>
                    <a:pt x="100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8" name="Google Shape;10368;p24"/>
            <p:cNvSpPr/>
            <p:nvPr/>
          </p:nvSpPr>
          <p:spPr>
            <a:xfrm>
              <a:off x="4105043" y="3158521"/>
              <a:ext cx="56494" cy="21993"/>
            </a:xfrm>
            <a:custGeom>
              <a:avLst/>
              <a:gdLst/>
              <a:ahLst/>
              <a:cxnLst/>
              <a:rect l="l" t="t" r="r" b="b"/>
              <a:pathLst>
                <a:path w="3041" h="1184" extrusionOk="0">
                  <a:moveTo>
                    <a:pt x="1" y="0"/>
                  </a:moveTo>
                  <a:lnTo>
                    <a:pt x="1" y="1184"/>
                  </a:lnTo>
                  <a:lnTo>
                    <a:pt x="3040" y="1184"/>
                  </a:lnTo>
                  <a:lnTo>
                    <a:pt x="3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9" name="Google Shape;10369;p24"/>
            <p:cNvSpPr/>
            <p:nvPr/>
          </p:nvSpPr>
          <p:spPr>
            <a:xfrm>
              <a:off x="4105043" y="3201392"/>
              <a:ext cx="56494" cy="22011"/>
            </a:xfrm>
            <a:custGeom>
              <a:avLst/>
              <a:gdLst/>
              <a:ahLst/>
              <a:cxnLst/>
              <a:rect l="l" t="t" r="r" b="b"/>
              <a:pathLst>
                <a:path w="3041" h="1185" extrusionOk="0">
                  <a:moveTo>
                    <a:pt x="1" y="0"/>
                  </a:moveTo>
                  <a:lnTo>
                    <a:pt x="1" y="1184"/>
                  </a:lnTo>
                  <a:lnTo>
                    <a:pt x="3040" y="1184"/>
                  </a:lnTo>
                  <a:lnTo>
                    <a:pt x="3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0" name="Google Shape;10370;p24"/>
            <p:cNvSpPr/>
            <p:nvPr/>
          </p:nvSpPr>
          <p:spPr>
            <a:xfrm>
              <a:off x="4105043" y="3244263"/>
              <a:ext cx="56494" cy="22011"/>
            </a:xfrm>
            <a:custGeom>
              <a:avLst/>
              <a:gdLst/>
              <a:ahLst/>
              <a:cxnLst/>
              <a:rect l="l" t="t" r="r" b="b"/>
              <a:pathLst>
                <a:path w="3041" h="1185" extrusionOk="0">
                  <a:moveTo>
                    <a:pt x="1" y="0"/>
                  </a:moveTo>
                  <a:lnTo>
                    <a:pt x="1" y="1184"/>
                  </a:lnTo>
                  <a:lnTo>
                    <a:pt x="3040" y="1184"/>
                  </a:lnTo>
                  <a:lnTo>
                    <a:pt x="3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1" name="Google Shape;10371;p24"/>
          <p:cNvGrpSpPr/>
          <p:nvPr/>
        </p:nvGrpSpPr>
        <p:grpSpPr>
          <a:xfrm>
            <a:off x="7786348" y="2923233"/>
            <a:ext cx="362691" cy="267674"/>
            <a:chOff x="3435046" y="3034626"/>
            <a:chExt cx="375340" cy="277009"/>
          </a:xfrm>
        </p:grpSpPr>
        <p:sp>
          <p:nvSpPr>
            <p:cNvPr id="10372" name="Google Shape;10372;p24"/>
            <p:cNvSpPr/>
            <p:nvPr/>
          </p:nvSpPr>
          <p:spPr>
            <a:xfrm>
              <a:off x="3435046" y="3121408"/>
              <a:ext cx="375340" cy="190227"/>
            </a:xfrm>
            <a:custGeom>
              <a:avLst/>
              <a:gdLst/>
              <a:ahLst/>
              <a:cxnLst/>
              <a:rect l="l" t="t" r="r" b="b"/>
              <a:pathLst>
                <a:path w="20204" h="10241" extrusionOk="0">
                  <a:moveTo>
                    <a:pt x="9608" y="2059"/>
                  </a:moveTo>
                  <a:cubicBezTo>
                    <a:pt x="8725" y="3470"/>
                    <a:pt x="8725" y="5263"/>
                    <a:pt x="9608" y="6676"/>
                  </a:cubicBezTo>
                  <a:lnTo>
                    <a:pt x="1183" y="6676"/>
                  </a:lnTo>
                  <a:lnTo>
                    <a:pt x="1184" y="2059"/>
                  </a:lnTo>
                  <a:close/>
                  <a:moveTo>
                    <a:pt x="19020" y="2059"/>
                  </a:moveTo>
                  <a:lnTo>
                    <a:pt x="19020" y="6676"/>
                  </a:lnTo>
                  <a:lnTo>
                    <a:pt x="17016" y="6676"/>
                  </a:lnTo>
                  <a:cubicBezTo>
                    <a:pt x="17898" y="5263"/>
                    <a:pt x="17898" y="3470"/>
                    <a:pt x="17016" y="2059"/>
                  </a:cubicBezTo>
                  <a:close/>
                  <a:moveTo>
                    <a:pt x="13312" y="1184"/>
                  </a:moveTo>
                  <a:cubicBezTo>
                    <a:pt x="15066" y="1184"/>
                    <a:pt x="16495" y="2612"/>
                    <a:pt x="16495" y="4367"/>
                  </a:cubicBezTo>
                  <a:cubicBezTo>
                    <a:pt x="16495" y="6122"/>
                    <a:pt x="15066" y="7549"/>
                    <a:pt x="13312" y="7549"/>
                  </a:cubicBezTo>
                  <a:cubicBezTo>
                    <a:pt x="11558" y="7549"/>
                    <a:pt x="10129" y="6122"/>
                    <a:pt x="10129" y="4367"/>
                  </a:cubicBezTo>
                  <a:cubicBezTo>
                    <a:pt x="10129" y="2612"/>
                    <a:pt x="11558" y="1184"/>
                    <a:pt x="13312" y="1184"/>
                  </a:cubicBezTo>
                  <a:close/>
                  <a:moveTo>
                    <a:pt x="4803" y="7860"/>
                  </a:moveTo>
                  <a:lnTo>
                    <a:pt x="4805" y="9056"/>
                  </a:lnTo>
                  <a:lnTo>
                    <a:pt x="2495" y="9056"/>
                  </a:lnTo>
                  <a:lnTo>
                    <a:pt x="2495" y="7860"/>
                  </a:lnTo>
                  <a:close/>
                  <a:moveTo>
                    <a:pt x="17707" y="7860"/>
                  </a:moveTo>
                  <a:lnTo>
                    <a:pt x="17707" y="9056"/>
                  </a:lnTo>
                  <a:lnTo>
                    <a:pt x="15399" y="9056"/>
                  </a:lnTo>
                  <a:lnTo>
                    <a:pt x="15399" y="8202"/>
                  </a:lnTo>
                  <a:cubicBezTo>
                    <a:pt x="15584" y="8100"/>
                    <a:pt x="15762" y="7987"/>
                    <a:pt x="15931" y="7860"/>
                  </a:cubicBezTo>
                  <a:close/>
                  <a:moveTo>
                    <a:pt x="13312" y="1"/>
                  </a:moveTo>
                  <a:cubicBezTo>
                    <a:pt x="12390" y="1"/>
                    <a:pt x="11469" y="292"/>
                    <a:pt x="10693" y="875"/>
                  </a:cubicBezTo>
                  <a:lnTo>
                    <a:pt x="0" y="875"/>
                  </a:lnTo>
                  <a:lnTo>
                    <a:pt x="0" y="7860"/>
                  </a:lnTo>
                  <a:lnTo>
                    <a:pt x="1312" y="7860"/>
                  </a:lnTo>
                  <a:lnTo>
                    <a:pt x="1312" y="10241"/>
                  </a:lnTo>
                  <a:lnTo>
                    <a:pt x="5989" y="10241"/>
                  </a:lnTo>
                  <a:lnTo>
                    <a:pt x="5989" y="7860"/>
                  </a:lnTo>
                  <a:lnTo>
                    <a:pt x="10693" y="7860"/>
                  </a:lnTo>
                  <a:cubicBezTo>
                    <a:pt x="11456" y="8432"/>
                    <a:pt x="12377" y="8734"/>
                    <a:pt x="13315" y="8734"/>
                  </a:cubicBezTo>
                  <a:cubicBezTo>
                    <a:pt x="13615" y="8734"/>
                    <a:pt x="13917" y="8703"/>
                    <a:pt x="14215" y="8640"/>
                  </a:cubicBezTo>
                  <a:lnTo>
                    <a:pt x="14215" y="10241"/>
                  </a:lnTo>
                  <a:lnTo>
                    <a:pt x="18891" y="10241"/>
                  </a:lnTo>
                  <a:lnTo>
                    <a:pt x="18891" y="7860"/>
                  </a:lnTo>
                  <a:lnTo>
                    <a:pt x="20204" y="7860"/>
                  </a:lnTo>
                  <a:lnTo>
                    <a:pt x="20204" y="875"/>
                  </a:lnTo>
                  <a:lnTo>
                    <a:pt x="15931" y="875"/>
                  </a:lnTo>
                  <a:cubicBezTo>
                    <a:pt x="15155" y="292"/>
                    <a:pt x="14233" y="1"/>
                    <a:pt x="133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3" name="Google Shape;10373;p24"/>
            <p:cNvSpPr/>
            <p:nvPr/>
          </p:nvSpPr>
          <p:spPr>
            <a:xfrm>
              <a:off x="3644303" y="3164502"/>
              <a:ext cx="79047" cy="76027"/>
            </a:xfrm>
            <a:custGeom>
              <a:avLst/>
              <a:gdLst/>
              <a:ahLst/>
              <a:cxnLst/>
              <a:rect l="l" t="t" r="r" b="b"/>
              <a:pathLst>
                <a:path w="4255" h="4093" extrusionOk="0">
                  <a:moveTo>
                    <a:pt x="2048" y="1184"/>
                  </a:moveTo>
                  <a:cubicBezTo>
                    <a:pt x="2396" y="1184"/>
                    <a:pt x="2711" y="1395"/>
                    <a:pt x="2844" y="1717"/>
                  </a:cubicBezTo>
                  <a:cubicBezTo>
                    <a:pt x="2978" y="2038"/>
                    <a:pt x="2903" y="2410"/>
                    <a:pt x="2657" y="2657"/>
                  </a:cubicBezTo>
                  <a:cubicBezTo>
                    <a:pt x="2492" y="2821"/>
                    <a:pt x="2271" y="2909"/>
                    <a:pt x="2047" y="2909"/>
                  </a:cubicBezTo>
                  <a:cubicBezTo>
                    <a:pt x="1935" y="2909"/>
                    <a:pt x="1823" y="2888"/>
                    <a:pt x="1716" y="2843"/>
                  </a:cubicBezTo>
                  <a:cubicBezTo>
                    <a:pt x="1395" y="2710"/>
                    <a:pt x="1185" y="2395"/>
                    <a:pt x="1185" y="2047"/>
                  </a:cubicBezTo>
                  <a:cubicBezTo>
                    <a:pt x="1185" y="1571"/>
                    <a:pt x="1572" y="1184"/>
                    <a:pt x="2048" y="1184"/>
                  </a:cubicBezTo>
                  <a:close/>
                  <a:moveTo>
                    <a:pt x="2047" y="0"/>
                  </a:moveTo>
                  <a:cubicBezTo>
                    <a:pt x="1783" y="0"/>
                    <a:pt x="1517" y="51"/>
                    <a:pt x="1264" y="156"/>
                  </a:cubicBezTo>
                  <a:cubicBezTo>
                    <a:pt x="498" y="474"/>
                    <a:pt x="1" y="1219"/>
                    <a:pt x="1" y="2047"/>
                  </a:cubicBezTo>
                  <a:cubicBezTo>
                    <a:pt x="1" y="3176"/>
                    <a:pt x="918" y="4091"/>
                    <a:pt x="2046" y="4093"/>
                  </a:cubicBezTo>
                  <a:lnTo>
                    <a:pt x="2048" y="4093"/>
                  </a:lnTo>
                  <a:cubicBezTo>
                    <a:pt x="2875" y="4093"/>
                    <a:pt x="3620" y="3594"/>
                    <a:pt x="3938" y="2830"/>
                  </a:cubicBezTo>
                  <a:cubicBezTo>
                    <a:pt x="4255" y="2065"/>
                    <a:pt x="4078" y="1184"/>
                    <a:pt x="3493" y="599"/>
                  </a:cubicBezTo>
                  <a:cubicBezTo>
                    <a:pt x="3102" y="208"/>
                    <a:pt x="2579" y="0"/>
                    <a:pt x="20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4" name="Google Shape;10374;p24"/>
            <p:cNvSpPr/>
            <p:nvPr/>
          </p:nvSpPr>
          <p:spPr>
            <a:xfrm>
              <a:off x="3650991" y="3077497"/>
              <a:ext cx="62680" cy="29033"/>
            </a:xfrm>
            <a:custGeom>
              <a:avLst/>
              <a:gdLst/>
              <a:ahLst/>
              <a:cxnLst/>
              <a:rect l="l" t="t" r="r" b="b"/>
              <a:pathLst>
                <a:path w="3374" h="1563" extrusionOk="0">
                  <a:moveTo>
                    <a:pt x="1686" y="1"/>
                  </a:moveTo>
                  <a:cubicBezTo>
                    <a:pt x="1003" y="1"/>
                    <a:pt x="365" y="352"/>
                    <a:pt x="1" y="930"/>
                  </a:cubicBezTo>
                  <a:lnTo>
                    <a:pt x="1001" y="1563"/>
                  </a:lnTo>
                  <a:cubicBezTo>
                    <a:pt x="1160" y="1310"/>
                    <a:pt x="1424" y="1184"/>
                    <a:pt x="1687" y="1184"/>
                  </a:cubicBezTo>
                  <a:cubicBezTo>
                    <a:pt x="1951" y="1184"/>
                    <a:pt x="2214" y="1310"/>
                    <a:pt x="2373" y="1563"/>
                  </a:cubicBezTo>
                  <a:lnTo>
                    <a:pt x="3374" y="930"/>
                  </a:lnTo>
                  <a:cubicBezTo>
                    <a:pt x="3008" y="352"/>
                    <a:pt x="2370" y="1"/>
                    <a:pt x="1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5" name="Google Shape;10375;p24"/>
            <p:cNvSpPr/>
            <p:nvPr/>
          </p:nvSpPr>
          <p:spPr>
            <a:xfrm>
              <a:off x="3614579" y="3034626"/>
              <a:ext cx="135504" cy="49112"/>
            </a:xfrm>
            <a:custGeom>
              <a:avLst/>
              <a:gdLst/>
              <a:ahLst/>
              <a:cxnLst/>
              <a:rect l="l" t="t" r="r" b="b"/>
              <a:pathLst>
                <a:path w="7294" h="2644" extrusionOk="0">
                  <a:moveTo>
                    <a:pt x="3648" y="1"/>
                  </a:moveTo>
                  <a:cubicBezTo>
                    <a:pt x="2168" y="1"/>
                    <a:pt x="792" y="759"/>
                    <a:pt x="0" y="2010"/>
                  </a:cubicBezTo>
                  <a:lnTo>
                    <a:pt x="1001" y="2643"/>
                  </a:lnTo>
                  <a:cubicBezTo>
                    <a:pt x="1572" y="1735"/>
                    <a:pt x="2570" y="1185"/>
                    <a:pt x="3644" y="1185"/>
                  </a:cubicBezTo>
                  <a:cubicBezTo>
                    <a:pt x="3645" y="1185"/>
                    <a:pt x="3646" y="1185"/>
                    <a:pt x="3648" y="1185"/>
                  </a:cubicBezTo>
                  <a:cubicBezTo>
                    <a:pt x="3649" y="1185"/>
                    <a:pt x="3651" y="1185"/>
                    <a:pt x="3652" y="1185"/>
                  </a:cubicBezTo>
                  <a:cubicBezTo>
                    <a:pt x="4724" y="1185"/>
                    <a:pt x="5722" y="1735"/>
                    <a:pt x="6294" y="2643"/>
                  </a:cubicBezTo>
                  <a:lnTo>
                    <a:pt x="7294" y="2010"/>
                  </a:lnTo>
                  <a:cubicBezTo>
                    <a:pt x="6503" y="759"/>
                    <a:pt x="5126" y="1"/>
                    <a:pt x="36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6" name="Google Shape;10376;p24"/>
            <p:cNvSpPr/>
            <p:nvPr/>
          </p:nvSpPr>
          <p:spPr>
            <a:xfrm>
              <a:off x="3477700" y="3191510"/>
              <a:ext cx="63535" cy="22011"/>
            </a:xfrm>
            <a:custGeom>
              <a:avLst/>
              <a:gdLst/>
              <a:ahLst/>
              <a:cxnLst/>
              <a:rect l="l" t="t" r="r" b="b"/>
              <a:pathLst>
                <a:path w="3420" h="1185" extrusionOk="0">
                  <a:moveTo>
                    <a:pt x="0" y="1"/>
                  </a:moveTo>
                  <a:lnTo>
                    <a:pt x="0" y="1185"/>
                  </a:lnTo>
                  <a:lnTo>
                    <a:pt x="3419" y="1185"/>
                  </a:lnTo>
                  <a:lnTo>
                    <a:pt x="34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7" name="Google Shape;10377;p24"/>
            <p:cNvSpPr/>
            <p:nvPr/>
          </p:nvSpPr>
          <p:spPr>
            <a:xfrm>
              <a:off x="3558159" y="3191510"/>
              <a:ext cx="21011" cy="22011"/>
            </a:xfrm>
            <a:custGeom>
              <a:avLst/>
              <a:gdLst/>
              <a:ahLst/>
              <a:cxnLst/>
              <a:rect l="l" t="t" r="r" b="b"/>
              <a:pathLst>
                <a:path w="1131" h="1185" extrusionOk="0">
                  <a:moveTo>
                    <a:pt x="1" y="1"/>
                  </a:moveTo>
                  <a:lnTo>
                    <a:pt x="1" y="1185"/>
                  </a:lnTo>
                  <a:lnTo>
                    <a:pt x="1131" y="1185"/>
                  </a:lnTo>
                  <a:lnTo>
                    <a:pt x="11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78" name="Google Shape;10378;p24"/>
          <p:cNvGrpSpPr/>
          <p:nvPr/>
        </p:nvGrpSpPr>
        <p:grpSpPr>
          <a:xfrm>
            <a:off x="7039641" y="2875750"/>
            <a:ext cx="362727" cy="362642"/>
            <a:chOff x="2970552" y="3052941"/>
            <a:chExt cx="375377" cy="375289"/>
          </a:xfrm>
        </p:grpSpPr>
        <p:sp>
          <p:nvSpPr>
            <p:cNvPr id="10379" name="Google Shape;10379;p24"/>
            <p:cNvSpPr/>
            <p:nvPr/>
          </p:nvSpPr>
          <p:spPr>
            <a:xfrm>
              <a:off x="3012166" y="3113328"/>
              <a:ext cx="114958" cy="135337"/>
            </a:xfrm>
            <a:custGeom>
              <a:avLst/>
              <a:gdLst/>
              <a:ahLst/>
              <a:cxnLst/>
              <a:rect l="l" t="t" r="r" b="b"/>
              <a:pathLst>
                <a:path w="6188" h="7286" extrusionOk="0">
                  <a:moveTo>
                    <a:pt x="3095" y="1186"/>
                  </a:moveTo>
                  <a:cubicBezTo>
                    <a:pt x="3292" y="1186"/>
                    <a:pt x="3487" y="1263"/>
                    <a:pt x="3631" y="1409"/>
                  </a:cubicBezTo>
                  <a:cubicBezTo>
                    <a:pt x="3849" y="1627"/>
                    <a:pt x="3915" y="1954"/>
                    <a:pt x="3797" y="2237"/>
                  </a:cubicBezTo>
                  <a:cubicBezTo>
                    <a:pt x="3679" y="2523"/>
                    <a:pt x="3402" y="2708"/>
                    <a:pt x="3094" y="2708"/>
                  </a:cubicBezTo>
                  <a:cubicBezTo>
                    <a:pt x="2674" y="2708"/>
                    <a:pt x="2334" y="2367"/>
                    <a:pt x="2334" y="1948"/>
                  </a:cubicBezTo>
                  <a:cubicBezTo>
                    <a:pt x="2333" y="1639"/>
                    <a:pt x="2519" y="1363"/>
                    <a:pt x="2803" y="1245"/>
                  </a:cubicBezTo>
                  <a:cubicBezTo>
                    <a:pt x="2897" y="1205"/>
                    <a:pt x="2996" y="1186"/>
                    <a:pt x="3095" y="1186"/>
                  </a:cubicBezTo>
                  <a:close/>
                  <a:moveTo>
                    <a:pt x="3094" y="3910"/>
                  </a:moveTo>
                  <a:cubicBezTo>
                    <a:pt x="4142" y="3910"/>
                    <a:pt x="4993" y="4753"/>
                    <a:pt x="5004" y="5801"/>
                  </a:cubicBezTo>
                  <a:lnTo>
                    <a:pt x="5004" y="6101"/>
                  </a:lnTo>
                  <a:lnTo>
                    <a:pt x="1184" y="6101"/>
                  </a:lnTo>
                  <a:lnTo>
                    <a:pt x="1184" y="5801"/>
                  </a:lnTo>
                  <a:cubicBezTo>
                    <a:pt x="1195" y="4753"/>
                    <a:pt x="2046" y="3910"/>
                    <a:pt x="3094" y="3910"/>
                  </a:cubicBezTo>
                  <a:close/>
                  <a:moveTo>
                    <a:pt x="3094" y="1"/>
                  </a:moveTo>
                  <a:cubicBezTo>
                    <a:pt x="2355" y="1"/>
                    <a:pt x="1680" y="419"/>
                    <a:pt x="1352" y="1082"/>
                  </a:cubicBezTo>
                  <a:cubicBezTo>
                    <a:pt x="1023" y="1745"/>
                    <a:pt x="1099" y="2536"/>
                    <a:pt x="1547" y="3124"/>
                  </a:cubicBezTo>
                  <a:cubicBezTo>
                    <a:pt x="590" y="3677"/>
                    <a:pt x="0" y="4696"/>
                    <a:pt x="0" y="5801"/>
                  </a:cubicBezTo>
                  <a:lnTo>
                    <a:pt x="0" y="7285"/>
                  </a:lnTo>
                  <a:lnTo>
                    <a:pt x="6188" y="7285"/>
                  </a:lnTo>
                  <a:lnTo>
                    <a:pt x="6188" y="5801"/>
                  </a:lnTo>
                  <a:cubicBezTo>
                    <a:pt x="6188" y="4696"/>
                    <a:pt x="5598" y="3677"/>
                    <a:pt x="4641" y="3124"/>
                  </a:cubicBezTo>
                  <a:cubicBezTo>
                    <a:pt x="5089" y="2536"/>
                    <a:pt x="5165" y="1745"/>
                    <a:pt x="4836" y="1082"/>
                  </a:cubicBezTo>
                  <a:cubicBezTo>
                    <a:pt x="4508" y="419"/>
                    <a:pt x="3833" y="1"/>
                    <a:pt x="30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0" name="Google Shape;10380;p24"/>
            <p:cNvSpPr/>
            <p:nvPr/>
          </p:nvSpPr>
          <p:spPr>
            <a:xfrm>
              <a:off x="3189656" y="3113328"/>
              <a:ext cx="114976" cy="135337"/>
            </a:xfrm>
            <a:custGeom>
              <a:avLst/>
              <a:gdLst/>
              <a:ahLst/>
              <a:cxnLst/>
              <a:rect l="l" t="t" r="r" b="b"/>
              <a:pathLst>
                <a:path w="6189" h="7286" extrusionOk="0">
                  <a:moveTo>
                    <a:pt x="3094" y="1187"/>
                  </a:moveTo>
                  <a:cubicBezTo>
                    <a:pt x="3292" y="1187"/>
                    <a:pt x="3487" y="1264"/>
                    <a:pt x="3633" y="1410"/>
                  </a:cubicBezTo>
                  <a:cubicBezTo>
                    <a:pt x="3851" y="1627"/>
                    <a:pt x="3915" y="1954"/>
                    <a:pt x="3797" y="2239"/>
                  </a:cubicBezTo>
                  <a:cubicBezTo>
                    <a:pt x="3679" y="2523"/>
                    <a:pt x="3403" y="2708"/>
                    <a:pt x="3095" y="2708"/>
                  </a:cubicBezTo>
                  <a:cubicBezTo>
                    <a:pt x="2674" y="2708"/>
                    <a:pt x="2335" y="2367"/>
                    <a:pt x="2334" y="1948"/>
                  </a:cubicBezTo>
                  <a:cubicBezTo>
                    <a:pt x="2334" y="1640"/>
                    <a:pt x="2519" y="1363"/>
                    <a:pt x="2804" y="1245"/>
                  </a:cubicBezTo>
                  <a:cubicBezTo>
                    <a:pt x="2898" y="1206"/>
                    <a:pt x="2996" y="1187"/>
                    <a:pt x="3094" y="1187"/>
                  </a:cubicBezTo>
                  <a:close/>
                  <a:moveTo>
                    <a:pt x="3095" y="3910"/>
                  </a:moveTo>
                  <a:cubicBezTo>
                    <a:pt x="4142" y="3910"/>
                    <a:pt x="4994" y="4755"/>
                    <a:pt x="5005" y="5801"/>
                  </a:cubicBezTo>
                  <a:lnTo>
                    <a:pt x="5005" y="6101"/>
                  </a:lnTo>
                  <a:lnTo>
                    <a:pt x="1184" y="6101"/>
                  </a:lnTo>
                  <a:lnTo>
                    <a:pt x="1184" y="5801"/>
                  </a:lnTo>
                  <a:cubicBezTo>
                    <a:pt x="1195" y="4755"/>
                    <a:pt x="2047" y="3910"/>
                    <a:pt x="3095" y="3910"/>
                  </a:cubicBezTo>
                  <a:close/>
                  <a:moveTo>
                    <a:pt x="3095" y="1"/>
                  </a:moveTo>
                  <a:cubicBezTo>
                    <a:pt x="2356" y="1"/>
                    <a:pt x="1680" y="420"/>
                    <a:pt x="1353" y="1082"/>
                  </a:cubicBezTo>
                  <a:cubicBezTo>
                    <a:pt x="1025" y="1745"/>
                    <a:pt x="1101" y="2536"/>
                    <a:pt x="1549" y="3124"/>
                  </a:cubicBezTo>
                  <a:cubicBezTo>
                    <a:pt x="592" y="3675"/>
                    <a:pt x="2" y="4696"/>
                    <a:pt x="0" y="5801"/>
                  </a:cubicBezTo>
                  <a:lnTo>
                    <a:pt x="0" y="7285"/>
                  </a:lnTo>
                  <a:lnTo>
                    <a:pt x="6189" y="7285"/>
                  </a:lnTo>
                  <a:lnTo>
                    <a:pt x="6189" y="5801"/>
                  </a:lnTo>
                  <a:cubicBezTo>
                    <a:pt x="6187" y="4696"/>
                    <a:pt x="5598" y="3677"/>
                    <a:pt x="4642" y="3124"/>
                  </a:cubicBezTo>
                  <a:cubicBezTo>
                    <a:pt x="5089" y="2536"/>
                    <a:pt x="5165" y="1745"/>
                    <a:pt x="4838" y="1082"/>
                  </a:cubicBezTo>
                  <a:cubicBezTo>
                    <a:pt x="4509" y="420"/>
                    <a:pt x="3834" y="1"/>
                    <a:pt x="30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1" name="Google Shape;10381;p24"/>
            <p:cNvSpPr/>
            <p:nvPr/>
          </p:nvSpPr>
          <p:spPr>
            <a:xfrm>
              <a:off x="2970552" y="3052941"/>
              <a:ext cx="375377" cy="375289"/>
            </a:xfrm>
            <a:custGeom>
              <a:avLst/>
              <a:gdLst/>
              <a:ahLst/>
              <a:cxnLst/>
              <a:rect l="l" t="t" r="r" b="b"/>
              <a:pathLst>
                <a:path w="20206" h="20204" extrusionOk="0">
                  <a:moveTo>
                    <a:pt x="9511" y="1184"/>
                  </a:moveTo>
                  <a:lnTo>
                    <a:pt x="9511" y="12667"/>
                  </a:lnTo>
                  <a:lnTo>
                    <a:pt x="1185" y="12667"/>
                  </a:lnTo>
                  <a:lnTo>
                    <a:pt x="1185" y="1184"/>
                  </a:lnTo>
                  <a:close/>
                  <a:moveTo>
                    <a:pt x="19022" y="1184"/>
                  </a:moveTo>
                  <a:lnTo>
                    <a:pt x="19022" y="12667"/>
                  </a:lnTo>
                  <a:lnTo>
                    <a:pt x="10695" y="12667"/>
                  </a:lnTo>
                  <a:lnTo>
                    <a:pt x="10695" y="1184"/>
                  </a:lnTo>
                  <a:close/>
                  <a:moveTo>
                    <a:pt x="19022" y="13851"/>
                  </a:moveTo>
                  <a:lnTo>
                    <a:pt x="19022" y="15666"/>
                  </a:lnTo>
                  <a:lnTo>
                    <a:pt x="1185" y="15666"/>
                  </a:lnTo>
                  <a:lnTo>
                    <a:pt x="1185" y="13851"/>
                  </a:lnTo>
                  <a:close/>
                  <a:moveTo>
                    <a:pt x="11473" y="16850"/>
                  </a:moveTo>
                  <a:lnTo>
                    <a:pt x="11473" y="17561"/>
                  </a:lnTo>
                  <a:cubicBezTo>
                    <a:pt x="11473" y="18079"/>
                    <a:pt x="11627" y="18588"/>
                    <a:pt x="11915" y="19020"/>
                  </a:cubicBezTo>
                  <a:lnTo>
                    <a:pt x="8293" y="19020"/>
                  </a:lnTo>
                  <a:cubicBezTo>
                    <a:pt x="8581" y="18588"/>
                    <a:pt x="8735" y="18079"/>
                    <a:pt x="8734" y="17561"/>
                  </a:cubicBezTo>
                  <a:lnTo>
                    <a:pt x="8734" y="16850"/>
                  </a:lnTo>
                  <a:close/>
                  <a:moveTo>
                    <a:pt x="1" y="0"/>
                  </a:moveTo>
                  <a:lnTo>
                    <a:pt x="1" y="16850"/>
                  </a:lnTo>
                  <a:lnTo>
                    <a:pt x="7550" y="16850"/>
                  </a:lnTo>
                  <a:lnTo>
                    <a:pt x="7550" y="17560"/>
                  </a:lnTo>
                  <a:cubicBezTo>
                    <a:pt x="7550" y="18366"/>
                    <a:pt x="6896" y="19020"/>
                    <a:pt x="6089" y="19020"/>
                  </a:cubicBezTo>
                  <a:lnTo>
                    <a:pt x="4263" y="19020"/>
                  </a:lnTo>
                  <a:lnTo>
                    <a:pt x="4263" y="20204"/>
                  </a:lnTo>
                  <a:lnTo>
                    <a:pt x="15943" y="20204"/>
                  </a:lnTo>
                  <a:lnTo>
                    <a:pt x="15943" y="19020"/>
                  </a:lnTo>
                  <a:lnTo>
                    <a:pt x="14117" y="19020"/>
                  </a:lnTo>
                  <a:cubicBezTo>
                    <a:pt x="13311" y="19020"/>
                    <a:pt x="12657" y="18366"/>
                    <a:pt x="12657" y="17560"/>
                  </a:cubicBezTo>
                  <a:lnTo>
                    <a:pt x="12657" y="16850"/>
                  </a:lnTo>
                  <a:lnTo>
                    <a:pt x="20206" y="16850"/>
                  </a:lnTo>
                  <a:lnTo>
                    <a:pt x="202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2" name="Google Shape;10382;p24"/>
          <p:cNvGrpSpPr/>
          <p:nvPr/>
        </p:nvGrpSpPr>
        <p:grpSpPr>
          <a:xfrm>
            <a:off x="6275770" y="2875742"/>
            <a:ext cx="362691" cy="362660"/>
            <a:chOff x="2477933" y="3080134"/>
            <a:chExt cx="375340" cy="375308"/>
          </a:xfrm>
        </p:grpSpPr>
        <p:sp>
          <p:nvSpPr>
            <p:cNvPr id="10383" name="Google Shape;10383;p24"/>
            <p:cNvSpPr/>
            <p:nvPr/>
          </p:nvSpPr>
          <p:spPr>
            <a:xfrm>
              <a:off x="2716487" y="3155233"/>
              <a:ext cx="75685" cy="111097"/>
            </a:xfrm>
            <a:custGeom>
              <a:avLst/>
              <a:gdLst/>
              <a:ahLst/>
              <a:cxnLst/>
              <a:rect l="l" t="t" r="r" b="b"/>
              <a:pathLst>
                <a:path w="4074" h="5981" extrusionOk="0">
                  <a:moveTo>
                    <a:pt x="2037" y="1165"/>
                  </a:moveTo>
                  <a:cubicBezTo>
                    <a:pt x="2508" y="1165"/>
                    <a:pt x="2890" y="1546"/>
                    <a:pt x="2890" y="2018"/>
                  </a:cubicBezTo>
                  <a:lnTo>
                    <a:pt x="2890" y="2908"/>
                  </a:lnTo>
                  <a:lnTo>
                    <a:pt x="1185" y="2908"/>
                  </a:lnTo>
                  <a:lnTo>
                    <a:pt x="1185" y="2018"/>
                  </a:lnTo>
                  <a:cubicBezTo>
                    <a:pt x="1186" y="1548"/>
                    <a:pt x="1567" y="1165"/>
                    <a:pt x="2037" y="1165"/>
                  </a:cubicBezTo>
                  <a:close/>
                  <a:moveTo>
                    <a:pt x="2037" y="1"/>
                  </a:moveTo>
                  <a:cubicBezTo>
                    <a:pt x="920" y="1"/>
                    <a:pt x="11" y="901"/>
                    <a:pt x="1" y="2018"/>
                  </a:cubicBezTo>
                  <a:lnTo>
                    <a:pt x="1" y="5980"/>
                  </a:lnTo>
                  <a:lnTo>
                    <a:pt x="1185" y="5980"/>
                  </a:lnTo>
                  <a:lnTo>
                    <a:pt x="1185" y="4093"/>
                  </a:lnTo>
                  <a:lnTo>
                    <a:pt x="2890" y="4093"/>
                  </a:lnTo>
                  <a:lnTo>
                    <a:pt x="2890" y="5980"/>
                  </a:lnTo>
                  <a:lnTo>
                    <a:pt x="4074" y="5980"/>
                  </a:lnTo>
                  <a:lnTo>
                    <a:pt x="4074" y="2018"/>
                  </a:lnTo>
                  <a:cubicBezTo>
                    <a:pt x="4063" y="901"/>
                    <a:pt x="3154" y="1"/>
                    <a:pt x="20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4" name="Google Shape;10384;p24"/>
            <p:cNvSpPr/>
            <p:nvPr/>
          </p:nvSpPr>
          <p:spPr>
            <a:xfrm>
              <a:off x="2536508" y="3154880"/>
              <a:ext cx="91773" cy="112193"/>
            </a:xfrm>
            <a:custGeom>
              <a:avLst/>
              <a:gdLst/>
              <a:ahLst/>
              <a:cxnLst/>
              <a:rect l="l" t="t" r="r" b="b"/>
              <a:pathLst>
                <a:path w="4940" h="6040" extrusionOk="0">
                  <a:moveTo>
                    <a:pt x="2037" y="1186"/>
                  </a:moveTo>
                  <a:cubicBezTo>
                    <a:pt x="2507" y="1186"/>
                    <a:pt x="2890" y="1567"/>
                    <a:pt x="2890" y="2038"/>
                  </a:cubicBezTo>
                  <a:lnTo>
                    <a:pt x="2890" y="4003"/>
                  </a:lnTo>
                  <a:cubicBezTo>
                    <a:pt x="2890" y="4474"/>
                    <a:pt x="2507" y="4856"/>
                    <a:pt x="2037" y="4856"/>
                  </a:cubicBezTo>
                  <a:cubicBezTo>
                    <a:pt x="1565" y="4856"/>
                    <a:pt x="1185" y="4474"/>
                    <a:pt x="1185" y="4003"/>
                  </a:cubicBezTo>
                  <a:lnTo>
                    <a:pt x="1185" y="2038"/>
                  </a:lnTo>
                  <a:cubicBezTo>
                    <a:pt x="1185" y="1567"/>
                    <a:pt x="1565" y="1186"/>
                    <a:pt x="2037" y="1186"/>
                  </a:cubicBezTo>
                  <a:close/>
                  <a:moveTo>
                    <a:pt x="2037" y="0"/>
                  </a:moveTo>
                  <a:cubicBezTo>
                    <a:pt x="913" y="0"/>
                    <a:pt x="1" y="913"/>
                    <a:pt x="1" y="2037"/>
                  </a:cubicBezTo>
                  <a:lnTo>
                    <a:pt x="1" y="4002"/>
                  </a:lnTo>
                  <a:cubicBezTo>
                    <a:pt x="2" y="5126"/>
                    <a:pt x="913" y="6038"/>
                    <a:pt x="2037" y="6040"/>
                  </a:cubicBezTo>
                  <a:cubicBezTo>
                    <a:pt x="2583" y="6040"/>
                    <a:pt x="3108" y="5819"/>
                    <a:pt x="3490" y="5428"/>
                  </a:cubicBezTo>
                  <a:lnTo>
                    <a:pt x="4199" y="5998"/>
                  </a:lnTo>
                  <a:lnTo>
                    <a:pt x="4939" y="5075"/>
                  </a:lnTo>
                  <a:lnTo>
                    <a:pt x="4042" y="4354"/>
                  </a:lnTo>
                  <a:cubicBezTo>
                    <a:pt x="4063" y="4238"/>
                    <a:pt x="4074" y="4120"/>
                    <a:pt x="4074" y="4003"/>
                  </a:cubicBezTo>
                  <a:lnTo>
                    <a:pt x="4074" y="2037"/>
                  </a:lnTo>
                  <a:cubicBezTo>
                    <a:pt x="4074" y="913"/>
                    <a:pt x="3161" y="0"/>
                    <a:pt x="20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5" name="Google Shape;10385;p24"/>
            <p:cNvSpPr/>
            <p:nvPr/>
          </p:nvSpPr>
          <p:spPr>
            <a:xfrm>
              <a:off x="2477933" y="3080134"/>
              <a:ext cx="375340" cy="375308"/>
            </a:xfrm>
            <a:custGeom>
              <a:avLst/>
              <a:gdLst/>
              <a:ahLst/>
              <a:cxnLst/>
              <a:rect l="l" t="t" r="r" b="b"/>
              <a:pathLst>
                <a:path w="20204" h="20205" extrusionOk="0">
                  <a:moveTo>
                    <a:pt x="9509" y="1183"/>
                  </a:moveTo>
                  <a:lnTo>
                    <a:pt x="9509" y="12668"/>
                  </a:lnTo>
                  <a:lnTo>
                    <a:pt x="1184" y="12668"/>
                  </a:lnTo>
                  <a:lnTo>
                    <a:pt x="1184" y="1183"/>
                  </a:lnTo>
                  <a:close/>
                  <a:moveTo>
                    <a:pt x="19020" y="1183"/>
                  </a:moveTo>
                  <a:lnTo>
                    <a:pt x="19020" y="12668"/>
                  </a:lnTo>
                  <a:lnTo>
                    <a:pt x="10695" y="12668"/>
                  </a:lnTo>
                  <a:lnTo>
                    <a:pt x="10695" y="1183"/>
                  </a:lnTo>
                  <a:close/>
                  <a:moveTo>
                    <a:pt x="19020" y="13852"/>
                  </a:moveTo>
                  <a:lnTo>
                    <a:pt x="19020" y="15667"/>
                  </a:lnTo>
                  <a:lnTo>
                    <a:pt x="1184" y="15667"/>
                  </a:lnTo>
                  <a:lnTo>
                    <a:pt x="1184" y="13852"/>
                  </a:lnTo>
                  <a:close/>
                  <a:moveTo>
                    <a:pt x="11473" y="16851"/>
                  </a:moveTo>
                  <a:lnTo>
                    <a:pt x="11473" y="17562"/>
                  </a:lnTo>
                  <a:cubicBezTo>
                    <a:pt x="11473" y="18080"/>
                    <a:pt x="11625" y="18589"/>
                    <a:pt x="11913" y="19022"/>
                  </a:cubicBezTo>
                  <a:lnTo>
                    <a:pt x="8293" y="19022"/>
                  </a:lnTo>
                  <a:cubicBezTo>
                    <a:pt x="8581" y="18589"/>
                    <a:pt x="8734" y="18081"/>
                    <a:pt x="8734" y="17562"/>
                  </a:cubicBezTo>
                  <a:lnTo>
                    <a:pt x="8734" y="16851"/>
                  </a:lnTo>
                  <a:close/>
                  <a:moveTo>
                    <a:pt x="0" y="1"/>
                  </a:moveTo>
                  <a:lnTo>
                    <a:pt x="0" y="16850"/>
                  </a:lnTo>
                  <a:lnTo>
                    <a:pt x="7549" y="16850"/>
                  </a:lnTo>
                  <a:lnTo>
                    <a:pt x="7549" y="17560"/>
                  </a:lnTo>
                  <a:cubicBezTo>
                    <a:pt x="7548" y="18366"/>
                    <a:pt x="6895" y="19019"/>
                    <a:pt x="6089" y="19020"/>
                  </a:cubicBezTo>
                  <a:lnTo>
                    <a:pt x="4263" y="19020"/>
                  </a:lnTo>
                  <a:lnTo>
                    <a:pt x="4263" y="20204"/>
                  </a:lnTo>
                  <a:lnTo>
                    <a:pt x="15943" y="20204"/>
                  </a:lnTo>
                  <a:lnTo>
                    <a:pt x="15943" y="19022"/>
                  </a:lnTo>
                  <a:lnTo>
                    <a:pt x="14117" y="19022"/>
                  </a:lnTo>
                  <a:cubicBezTo>
                    <a:pt x="13311" y="19020"/>
                    <a:pt x="12657" y="18366"/>
                    <a:pt x="12657" y="17562"/>
                  </a:cubicBezTo>
                  <a:lnTo>
                    <a:pt x="12657" y="16851"/>
                  </a:lnTo>
                  <a:lnTo>
                    <a:pt x="20204" y="16850"/>
                  </a:lnTo>
                  <a:lnTo>
                    <a:pt x="202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6" name="Google Shape;10386;p24"/>
          <p:cNvGrpSpPr/>
          <p:nvPr/>
        </p:nvGrpSpPr>
        <p:grpSpPr>
          <a:xfrm>
            <a:off x="5551293" y="2875742"/>
            <a:ext cx="301728" cy="362660"/>
            <a:chOff x="2085093" y="3098579"/>
            <a:chExt cx="312251" cy="375308"/>
          </a:xfrm>
        </p:grpSpPr>
        <p:sp>
          <p:nvSpPr>
            <p:cNvPr id="10387" name="Google Shape;10387;p24"/>
            <p:cNvSpPr/>
            <p:nvPr/>
          </p:nvSpPr>
          <p:spPr>
            <a:xfrm>
              <a:off x="2125443" y="3209119"/>
              <a:ext cx="62606" cy="53013"/>
            </a:xfrm>
            <a:custGeom>
              <a:avLst/>
              <a:gdLst/>
              <a:ahLst/>
              <a:cxnLst/>
              <a:rect l="l" t="t" r="r" b="b"/>
              <a:pathLst>
                <a:path w="3370" h="2854" extrusionOk="0">
                  <a:moveTo>
                    <a:pt x="2506" y="1"/>
                  </a:moveTo>
                  <a:lnTo>
                    <a:pt x="1398" y="1179"/>
                  </a:lnTo>
                  <a:lnTo>
                    <a:pt x="815" y="626"/>
                  </a:lnTo>
                  <a:lnTo>
                    <a:pt x="1" y="1488"/>
                  </a:lnTo>
                  <a:lnTo>
                    <a:pt x="1446" y="2854"/>
                  </a:lnTo>
                  <a:lnTo>
                    <a:pt x="3369" y="813"/>
                  </a:lnTo>
                  <a:lnTo>
                    <a:pt x="25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8" name="Google Shape;10388;p24"/>
            <p:cNvSpPr/>
            <p:nvPr/>
          </p:nvSpPr>
          <p:spPr>
            <a:xfrm>
              <a:off x="2145080" y="3284719"/>
              <a:ext cx="22887" cy="22011"/>
            </a:xfrm>
            <a:custGeom>
              <a:avLst/>
              <a:gdLst/>
              <a:ahLst/>
              <a:cxnLst/>
              <a:rect l="l" t="t" r="r" b="b"/>
              <a:pathLst>
                <a:path w="1232" h="1185" extrusionOk="0">
                  <a:moveTo>
                    <a:pt x="1" y="1"/>
                  </a:moveTo>
                  <a:lnTo>
                    <a:pt x="1" y="1185"/>
                  </a:lnTo>
                  <a:lnTo>
                    <a:pt x="1231" y="1185"/>
                  </a:lnTo>
                  <a:lnTo>
                    <a:pt x="12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9" name="Google Shape;10389;p24"/>
            <p:cNvSpPr/>
            <p:nvPr/>
          </p:nvSpPr>
          <p:spPr>
            <a:xfrm>
              <a:off x="2145080" y="3329727"/>
              <a:ext cx="22887" cy="22011"/>
            </a:xfrm>
            <a:custGeom>
              <a:avLst/>
              <a:gdLst/>
              <a:ahLst/>
              <a:cxnLst/>
              <a:rect l="l" t="t" r="r" b="b"/>
              <a:pathLst>
                <a:path w="1232" h="1185" extrusionOk="0">
                  <a:moveTo>
                    <a:pt x="1" y="1"/>
                  </a:moveTo>
                  <a:lnTo>
                    <a:pt x="1" y="1185"/>
                  </a:lnTo>
                  <a:lnTo>
                    <a:pt x="1231" y="1185"/>
                  </a:lnTo>
                  <a:lnTo>
                    <a:pt x="12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0" name="Google Shape;10390;p24"/>
            <p:cNvSpPr/>
            <p:nvPr/>
          </p:nvSpPr>
          <p:spPr>
            <a:xfrm>
              <a:off x="2085093" y="3098579"/>
              <a:ext cx="312251" cy="375308"/>
            </a:xfrm>
            <a:custGeom>
              <a:avLst/>
              <a:gdLst/>
              <a:ahLst/>
              <a:cxnLst/>
              <a:rect l="l" t="t" r="r" b="b"/>
              <a:pathLst>
                <a:path w="16808" h="20205" extrusionOk="0">
                  <a:moveTo>
                    <a:pt x="3681" y="1695"/>
                  </a:moveTo>
                  <a:lnTo>
                    <a:pt x="3681" y="3682"/>
                  </a:lnTo>
                  <a:lnTo>
                    <a:pt x="1695" y="3682"/>
                  </a:lnTo>
                  <a:lnTo>
                    <a:pt x="3681" y="1695"/>
                  </a:lnTo>
                  <a:close/>
                  <a:moveTo>
                    <a:pt x="11533" y="1185"/>
                  </a:moveTo>
                  <a:lnTo>
                    <a:pt x="11533" y="10610"/>
                  </a:lnTo>
                  <a:lnTo>
                    <a:pt x="9328" y="8781"/>
                  </a:lnTo>
                  <a:lnTo>
                    <a:pt x="10265" y="8781"/>
                  </a:lnTo>
                  <a:lnTo>
                    <a:pt x="10265" y="7597"/>
                  </a:lnTo>
                  <a:lnTo>
                    <a:pt x="6221" y="7597"/>
                  </a:lnTo>
                  <a:lnTo>
                    <a:pt x="6221" y="8781"/>
                  </a:lnTo>
                  <a:lnTo>
                    <a:pt x="9108" y="8781"/>
                  </a:lnTo>
                  <a:lnTo>
                    <a:pt x="9123" y="10022"/>
                  </a:lnTo>
                  <a:lnTo>
                    <a:pt x="6221" y="10022"/>
                  </a:lnTo>
                  <a:lnTo>
                    <a:pt x="6221" y="11206"/>
                  </a:lnTo>
                  <a:lnTo>
                    <a:pt x="9136" y="11206"/>
                  </a:lnTo>
                  <a:lnTo>
                    <a:pt x="9150" y="12445"/>
                  </a:lnTo>
                  <a:lnTo>
                    <a:pt x="6221" y="12445"/>
                  </a:lnTo>
                  <a:lnTo>
                    <a:pt x="6221" y="13629"/>
                  </a:lnTo>
                  <a:lnTo>
                    <a:pt x="9163" y="13629"/>
                  </a:lnTo>
                  <a:lnTo>
                    <a:pt x="9187" y="15746"/>
                  </a:lnTo>
                  <a:lnTo>
                    <a:pt x="1185" y="15748"/>
                  </a:lnTo>
                  <a:lnTo>
                    <a:pt x="1185" y="4865"/>
                  </a:lnTo>
                  <a:lnTo>
                    <a:pt x="4865" y="4865"/>
                  </a:lnTo>
                  <a:lnTo>
                    <a:pt x="4865" y="1185"/>
                  </a:lnTo>
                  <a:close/>
                  <a:moveTo>
                    <a:pt x="10319" y="11142"/>
                  </a:moveTo>
                  <a:lnTo>
                    <a:pt x="14626" y="14713"/>
                  </a:lnTo>
                  <a:lnTo>
                    <a:pt x="13063" y="15458"/>
                  </a:lnTo>
                  <a:lnTo>
                    <a:pt x="14320" y="18095"/>
                  </a:lnTo>
                  <a:lnTo>
                    <a:pt x="13203" y="18628"/>
                  </a:lnTo>
                  <a:lnTo>
                    <a:pt x="11946" y="15991"/>
                  </a:lnTo>
                  <a:lnTo>
                    <a:pt x="10383" y="16736"/>
                  </a:lnTo>
                  <a:lnTo>
                    <a:pt x="10319" y="11142"/>
                  </a:lnTo>
                  <a:close/>
                  <a:moveTo>
                    <a:pt x="3700" y="1"/>
                  </a:moveTo>
                  <a:lnTo>
                    <a:pt x="1" y="3700"/>
                  </a:lnTo>
                  <a:lnTo>
                    <a:pt x="1" y="16931"/>
                  </a:lnTo>
                  <a:lnTo>
                    <a:pt x="9201" y="16931"/>
                  </a:lnTo>
                  <a:lnTo>
                    <a:pt x="9220" y="18602"/>
                  </a:lnTo>
                  <a:lnTo>
                    <a:pt x="11386" y="17569"/>
                  </a:lnTo>
                  <a:lnTo>
                    <a:pt x="12644" y="20204"/>
                  </a:lnTo>
                  <a:lnTo>
                    <a:pt x="15897" y="18653"/>
                  </a:lnTo>
                  <a:lnTo>
                    <a:pt x="14640" y="16016"/>
                  </a:lnTo>
                  <a:lnTo>
                    <a:pt x="16808" y="14983"/>
                  </a:lnTo>
                  <a:lnTo>
                    <a:pt x="12717" y="11591"/>
                  </a:lnTo>
                  <a:lnTo>
                    <a:pt x="12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1" name="Google Shape;10391;p24"/>
          <p:cNvGrpSpPr/>
          <p:nvPr/>
        </p:nvGrpSpPr>
        <p:grpSpPr>
          <a:xfrm>
            <a:off x="4776161" y="2875751"/>
            <a:ext cx="362727" cy="362642"/>
            <a:chOff x="1608747" y="3098449"/>
            <a:chExt cx="375377" cy="375289"/>
          </a:xfrm>
        </p:grpSpPr>
        <p:sp>
          <p:nvSpPr>
            <p:cNvPr id="10392" name="Google Shape;10392;p24"/>
            <p:cNvSpPr/>
            <p:nvPr/>
          </p:nvSpPr>
          <p:spPr>
            <a:xfrm>
              <a:off x="1608747" y="3098449"/>
              <a:ext cx="375377" cy="375289"/>
            </a:xfrm>
            <a:custGeom>
              <a:avLst/>
              <a:gdLst/>
              <a:ahLst/>
              <a:cxnLst/>
              <a:rect l="l" t="t" r="r" b="b"/>
              <a:pathLst>
                <a:path w="20206" h="20204" extrusionOk="0">
                  <a:moveTo>
                    <a:pt x="3270" y="8543"/>
                  </a:moveTo>
                  <a:lnTo>
                    <a:pt x="3270" y="10772"/>
                  </a:lnTo>
                  <a:lnTo>
                    <a:pt x="1641" y="9765"/>
                  </a:lnTo>
                  <a:lnTo>
                    <a:pt x="3270" y="8543"/>
                  </a:lnTo>
                  <a:close/>
                  <a:moveTo>
                    <a:pt x="16936" y="8545"/>
                  </a:moveTo>
                  <a:lnTo>
                    <a:pt x="18565" y="9765"/>
                  </a:lnTo>
                  <a:lnTo>
                    <a:pt x="16936" y="10772"/>
                  </a:lnTo>
                  <a:lnTo>
                    <a:pt x="16936" y="8545"/>
                  </a:lnTo>
                  <a:close/>
                  <a:moveTo>
                    <a:pt x="15752" y="1184"/>
                  </a:moveTo>
                  <a:lnTo>
                    <a:pt x="15752" y="11507"/>
                  </a:lnTo>
                  <a:lnTo>
                    <a:pt x="10102" y="15010"/>
                  </a:lnTo>
                  <a:lnTo>
                    <a:pt x="4453" y="11507"/>
                  </a:lnTo>
                  <a:lnTo>
                    <a:pt x="4453" y="1184"/>
                  </a:lnTo>
                  <a:close/>
                  <a:moveTo>
                    <a:pt x="19022" y="10874"/>
                  </a:moveTo>
                  <a:lnTo>
                    <a:pt x="19022" y="19020"/>
                  </a:lnTo>
                  <a:lnTo>
                    <a:pt x="1184" y="19020"/>
                  </a:lnTo>
                  <a:lnTo>
                    <a:pt x="1184" y="10874"/>
                  </a:lnTo>
                  <a:lnTo>
                    <a:pt x="10102" y="16401"/>
                  </a:lnTo>
                  <a:lnTo>
                    <a:pt x="19022" y="10874"/>
                  </a:lnTo>
                  <a:close/>
                  <a:moveTo>
                    <a:pt x="3270" y="0"/>
                  </a:moveTo>
                  <a:lnTo>
                    <a:pt x="3270" y="7065"/>
                  </a:lnTo>
                  <a:lnTo>
                    <a:pt x="0" y="9514"/>
                  </a:lnTo>
                  <a:lnTo>
                    <a:pt x="0" y="20204"/>
                  </a:lnTo>
                  <a:lnTo>
                    <a:pt x="20205" y="20204"/>
                  </a:lnTo>
                  <a:lnTo>
                    <a:pt x="20205" y="9514"/>
                  </a:lnTo>
                  <a:lnTo>
                    <a:pt x="16936" y="7065"/>
                  </a:lnTo>
                  <a:lnTo>
                    <a:pt x="169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3" name="Google Shape;10393;p24"/>
            <p:cNvSpPr/>
            <p:nvPr/>
          </p:nvSpPr>
          <p:spPr>
            <a:xfrm>
              <a:off x="1732232" y="3192476"/>
              <a:ext cx="75685" cy="111097"/>
            </a:xfrm>
            <a:custGeom>
              <a:avLst/>
              <a:gdLst/>
              <a:ahLst/>
              <a:cxnLst/>
              <a:rect l="l" t="t" r="r" b="b"/>
              <a:pathLst>
                <a:path w="4074" h="5981" extrusionOk="0">
                  <a:moveTo>
                    <a:pt x="2037" y="1166"/>
                  </a:moveTo>
                  <a:cubicBezTo>
                    <a:pt x="2507" y="1167"/>
                    <a:pt x="2888" y="1548"/>
                    <a:pt x="2889" y="2018"/>
                  </a:cubicBezTo>
                  <a:lnTo>
                    <a:pt x="2889" y="2909"/>
                  </a:lnTo>
                  <a:lnTo>
                    <a:pt x="1184" y="2909"/>
                  </a:lnTo>
                  <a:lnTo>
                    <a:pt x="1184" y="2018"/>
                  </a:lnTo>
                  <a:cubicBezTo>
                    <a:pt x="1184" y="1548"/>
                    <a:pt x="1565" y="1166"/>
                    <a:pt x="2037" y="1166"/>
                  </a:cubicBezTo>
                  <a:close/>
                  <a:moveTo>
                    <a:pt x="2037" y="1"/>
                  </a:moveTo>
                  <a:cubicBezTo>
                    <a:pt x="919" y="1"/>
                    <a:pt x="11" y="901"/>
                    <a:pt x="0" y="2018"/>
                  </a:cubicBezTo>
                  <a:lnTo>
                    <a:pt x="0" y="5981"/>
                  </a:lnTo>
                  <a:lnTo>
                    <a:pt x="1184" y="5981"/>
                  </a:lnTo>
                  <a:lnTo>
                    <a:pt x="1184" y="4093"/>
                  </a:lnTo>
                  <a:lnTo>
                    <a:pt x="2889" y="4093"/>
                  </a:lnTo>
                  <a:lnTo>
                    <a:pt x="2889" y="5981"/>
                  </a:lnTo>
                  <a:lnTo>
                    <a:pt x="4073" y="5981"/>
                  </a:lnTo>
                  <a:lnTo>
                    <a:pt x="4073" y="2018"/>
                  </a:lnTo>
                  <a:cubicBezTo>
                    <a:pt x="4061" y="901"/>
                    <a:pt x="3154" y="1"/>
                    <a:pt x="20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4" name="Google Shape;10394;p24"/>
            <p:cNvSpPr/>
            <p:nvPr/>
          </p:nvSpPr>
          <p:spPr>
            <a:xfrm>
              <a:off x="1805948" y="3146336"/>
              <a:ext cx="62569" cy="62561"/>
            </a:xfrm>
            <a:custGeom>
              <a:avLst/>
              <a:gdLst/>
              <a:ahLst/>
              <a:cxnLst/>
              <a:rect l="l" t="t" r="r" b="b"/>
              <a:pathLst>
                <a:path w="3368" h="3368" extrusionOk="0">
                  <a:moveTo>
                    <a:pt x="1092" y="1"/>
                  </a:moveTo>
                  <a:lnTo>
                    <a:pt x="1092" y="1092"/>
                  </a:lnTo>
                  <a:lnTo>
                    <a:pt x="1" y="1092"/>
                  </a:lnTo>
                  <a:lnTo>
                    <a:pt x="1" y="2276"/>
                  </a:lnTo>
                  <a:lnTo>
                    <a:pt x="1092" y="2276"/>
                  </a:lnTo>
                  <a:lnTo>
                    <a:pt x="1092" y="3367"/>
                  </a:lnTo>
                  <a:lnTo>
                    <a:pt x="2276" y="3367"/>
                  </a:lnTo>
                  <a:lnTo>
                    <a:pt x="2276" y="2276"/>
                  </a:lnTo>
                  <a:lnTo>
                    <a:pt x="3368" y="2276"/>
                  </a:lnTo>
                  <a:lnTo>
                    <a:pt x="3368" y="1092"/>
                  </a:lnTo>
                  <a:lnTo>
                    <a:pt x="2276" y="1092"/>
                  </a:lnTo>
                  <a:lnTo>
                    <a:pt x="227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5" name="Google Shape;10395;p24"/>
          <p:cNvGrpSpPr/>
          <p:nvPr/>
        </p:nvGrpSpPr>
        <p:grpSpPr>
          <a:xfrm>
            <a:off x="4019167" y="2872097"/>
            <a:ext cx="362691" cy="362660"/>
            <a:chOff x="1087333" y="3093973"/>
            <a:chExt cx="375340" cy="375308"/>
          </a:xfrm>
        </p:grpSpPr>
        <p:sp>
          <p:nvSpPr>
            <p:cNvPr id="10396" name="Google Shape;10396;p24"/>
            <p:cNvSpPr/>
            <p:nvPr/>
          </p:nvSpPr>
          <p:spPr>
            <a:xfrm>
              <a:off x="1087333" y="3093973"/>
              <a:ext cx="375340" cy="375308"/>
            </a:xfrm>
            <a:custGeom>
              <a:avLst/>
              <a:gdLst/>
              <a:ahLst/>
              <a:cxnLst/>
              <a:rect l="l" t="t" r="r" b="b"/>
              <a:pathLst>
                <a:path w="20204" h="20205" extrusionOk="0">
                  <a:moveTo>
                    <a:pt x="10102" y="1185"/>
                  </a:moveTo>
                  <a:cubicBezTo>
                    <a:pt x="12153" y="1185"/>
                    <a:pt x="13821" y="2852"/>
                    <a:pt x="13821" y="4904"/>
                  </a:cubicBezTo>
                  <a:cubicBezTo>
                    <a:pt x="13821" y="6030"/>
                    <a:pt x="13213" y="6951"/>
                    <a:pt x="12477" y="7953"/>
                  </a:cubicBezTo>
                  <a:cubicBezTo>
                    <a:pt x="12477" y="7953"/>
                    <a:pt x="10154" y="11128"/>
                    <a:pt x="10105" y="11197"/>
                  </a:cubicBezTo>
                  <a:lnTo>
                    <a:pt x="7726" y="7953"/>
                  </a:lnTo>
                  <a:cubicBezTo>
                    <a:pt x="6992" y="6949"/>
                    <a:pt x="6384" y="6030"/>
                    <a:pt x="6384" y="4904"/>
                  </a:cubicBezTo>
                  <a:cubicBezTo>
                    <a:pt x="6384" y="2861"/>
                    <a:pt x="8038" y="1197"/>
                    <a:pt x="10079" y="1185"/>
                  </a:cubicBezTo>
                  <a:close/>
                  <a:moveTo>
                    <a:pt x="11320" y="11537"/>
                  </a:moveTo>
                  <a:cubicBezTo>
                    <a:pt x="11838" y="11619"/>
                    <a:pt x="12313" y="11752"/>
                    <a:pt x="12698" y="11929"/>
                  </a:cubicBezTo>
                  <a:cubicBezTo>
                    <a:pt x="13201" y="12158"/>
                    <a:pt x="13528" y="12457"/>
                    <a:pt x="13528" y="12687"/>
                  </a:cubicBezTo>
                  <a:cubicBezTo>
                    <a:pt x="13528" y="12918"/>
                    <a:pt x="13203" y="13216"/>
                    <a:pt x="12698" y="13447"/>
                  </a:cubicBezTo>
                  <a:cubicBezTo>
                    <a:pt x="12025" y="13754"/>
                    <a:pt x="11078" y="13931"/>
                    <a:pt x="10102" y="13931"/>
                  </a:cubicBezTo>
                  <a:cubicBezTo>
                    <a:pt x="9127" y="13931"/>
                    <a:pt x="8180" y="13754"/>
                    <a:pt x="7507" y="13447"/>
                  </a:cubicBezTo>
                  <a:cubicBezTo>
                    <a:pt x="7002" y="13216"/>
                    <a:pt x="6675" y="12918"/>
                    <a:pt x="6675" y="12687"/>
                  </a:cubicBezTo>
                  <a:cubicBezTo>
                    <a:pt x="6675" y="12457"/>
                    <a:pt x="7002" y="12158"/>
                    <a:pt x="7507" y="11929"/>
                  </a:cubicBezTo>
                  <a:cubicBezTo>
                    <a:pt x="7892" y="11752"/>
                    <a:pt x="8368" y="11619"/>
                    <a:pt x="8888" y="11537"/>
                  </a:cubicBezTo>
                  <a:lnTo>
                    <a:pt x="10091" y="13180"/>
                  </a:lnTo>
                  <a:lnTo>
                    <a:pt x="10572" y="12554"/>
                  </a:lnTo>
                  <a:cubicBezTo>
                    <a:pt x="10793" y="12267"/>
                    <a:pt x="11005" y="11972"/>
                    <a:pt x="11213" y="11687"/>
                  </a:cubicBezTo>
                  <a:cubicBezTo>
                    <a:pt x="11247" y="11637"/>
                    <a:pt x="11284" y="11588"/>
                    <a:pt x="11320" y="11537"/>
                  </a:cubicBezTo>
                  <a:close/>
                  <a:moveTo>
                    <a:pt x="17827" y="7249"/>
                  </a:moveTo>
                  <a:lnTo>
                    <a:pt x="17827" y="16322"/>
                  </a:lnTo>
                  <a:lnTo>
                    <a:pt x="2378" y="16322"/>
                  </a:lnTo>
                  <a:lnTo>
                    <a:pt x="2378" y="7249"/>
                  </a:lnTo>
                  <a:lnTo>
                    <a:pt x="5848" y="7249"/>
                  </a:lnTo>
                  <a:cubicBezTo>
                    <a:pt x="6112" y="7733"/>
                    <a:pt x="6435" y="8193"/>
                    <a:pt x="6771" y="8651"/>
                  </a:cubicBezTo>
                  <a:lnTo>
                    <a:pt x="8115" y="10483"/>
                  </a:lnTo>
                  <a:cubicBezTo>
                    <a:pt x="7737" y="10570"/>
                    <a:pt x="7370" y="10694"/>
                    <a:pt x="7016" y="10851"/>
                  </a:cubicBezTo>
                  <a:cubicBezTo>
                    <a:pt x="6033" y="11298"/>
                    <a:pt x="5493" y="11952"/>
                    <a:pt x="5493" y="12687"/>
                  </a:cubicBezTo>
                  <a:cubicBezTo>
                    <a:pt x="5493" y="13422"/>
                    <a:pt x="6033" y="14075"/>
                    <a:pt x="7016" y="14523"/>
                  </a:cubicBezTo>
                  <a:cubicBezTo>
                    <a:pt x="7850" y="14904"/>
                    <a:pt x="8946" y="15115"/>
                    <a:pt x="10103" y="15115"/>
                  </a:cubicBezTo>
                  <a:cubicBezTo>
                    <a:pt x="11259" y="15115"/>
                    <a:pt x="12356" y="14904"/>
                    <a:pt x="13191" y="14523"/>
                  </a:cubicBezTo>
                  <a:cubicBezTo>
                    <a:pt x="14172" y="14075"/>
                    <a:pt x="14714" y="13422"/>
                    <a:pt x="14714" y="12687"/>
                  </a:cubicBezTo>
                  <a:cubicBezTo>
                    <a:pt x="14714" y="11952"/>
                    <a:pt x="14172" y="11300"/>
                    <a:pt x="13191" y="10851"/>
                  </a:cubicBezTo>
                  <a:cubicBezTo>
                    <a:pt x="12837" y="10694"/>
                    <a:pt x="12468" y="10570"/>
                    <a:pt x="12091" y="10483"/>
                  </a:cubicBezTo>
                  <a:lnTo>
                    <a:pt x="13434" y="8653"/>
                  </a:lnTo>
                  <a:cubicBezTo>
                    <a:pt x="13770" y="8193"/>
                    <a:pt x="14093" y="7733"/>
                    <a:pt x="14357" y="7249"/>
                  </a:cubicBezTo>
                  <a:close/>
                  <a:moveTo>
                    <a:pt x="19020" y="17506"/>
                  </a:moveTo>
                  <a:lnTo>
                    <a:pt x="19021" y="18265"/>
                  </a:lnTo>
                  <a:cubicBezTo>
                    <a:pt x="19020" y="18681"/>
                    <a:pt x="18682" y="19020"/>
                    <a:pt x="18264" y="19020"/>
                  </a:cubicBezTo>
                  <a:lnTo>
                    <a:pt x="1939" y="19020"/>
                  </a:lnTo>
                  <a:cubicBezTo>
                    <a:pt x="1523" y="19020"/>
                    <a:pt x="1184" y="18681"/>
                    <a:pt x="1184" y="18265"/>
                  </a:cubicBezTo>
                  <a:lnTo>
                    <a:pt x="1184" y="17506"/>
                  </a:lnTo>
                  <a:close/>
                  <a:moveTo>
                    <a:pt x="10102" y="1"/>
                  </a:moveTo>
                  <a:cubicBezTo>
                    <a:pt x="7398" y="1"/>
                    <a:pt x="5199" y="2200"/>
                    <a:pt x="5199" y="4904"/>
                  </a:cubicBezTo>
                  <a:cubicBezTo>
                    <a:pt x="5199" y="5297"/>
                    <a:pt x="5252" y="5688"/>
                    <a:pt x="5357" y="6065"/>
                  </a:cubicBezTo>
                  <a:lnTo>
                    <a:pt x="1194" y="6065"/>
                  </a:lnTo>
                  <a:lnTo>
                    <a:pt x="1194" y="16322"/>
                  </a:lnTo>
                  <a:lnTo>
                    <a:pt x="0" y="16322"/>
                  </a:lnTo>
                  <a:lnTo>
                    <a:pt x="0" y="18265"/>
                  </a:lnTo>
                  <a:cubicBezTo>
                    <a:pt x="1" y="19335"/>
                    <a:pt x="869" y="20203"/>
                    <a:pt x="1939" y="20204"/>
                  </a:cubicBezTo>
                  <a:lnTo>
                    <a:pt x="18264" y="20204"/>
                  </a:lnTo>
                  <a:cubicBezTo>
                    <a:pt x="19335" y="20203"/>
                    <a:pt x="20202" y="19335"/>
                    <a:pt x="20204" y="18265"/>
                  </a:cubicBezTo>
                  <a:lnTo>
                    <a:pt x="20204" y="16322"/>
                  </a:lnTo>
                  <a:lnTo>
                    <a:pt x="19011" y="16322"/>
                  </a:lnTo>
                  <a:lnTo>
                    <a:pt x="19011" y="6065"/>
                  </a:lnTo>
                  <a:lnTo>
                    <a:pt x="14847" y="6065"/>
                  </a:lnTo>
                  <a:cubicBezTo>
                    <a:pt x="14951" y="5688"/>
                    <a:pt x="15005" y="5297"/>
                    <a:pt x="15005" y="4904"/>
                  </a:cubicBezTo>
                  <a:cubicBezTo>
                    <a:pt x="15005" y="2213"/>
                    <a:pt x="12827" y="22"/>
                    <a:pt x="101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7" name="Google Shape;10397;p24"/>
            <p:cNvSpPr/>
            <p:nvPr/>
          </p:nvSpPr>
          <p:spPr>
            <a:xfrm>
              <a:off x="1229358" y="3139407"/>
              <a:ext cx="91271" cy="91278"/>
            </a:xfrm>
            <a:custGeom>
              <a:avLst/>
              <a:gdLst/>
              <a:ahLst/>
              <a:cxnLst/>
              <a:rect l="l" t="t" r="r" b="b"/>
              <a:pathLst>
                <a:path w="4913" h="4914" extrusionOk="0">
                  <a:moveTo>
                    <a:pt x="2457" y="1184"/>
                  </a:moveTo>
                  <a:cubicBezTo>
                    <a:pt x="2972" y="1184"/>
                    <a:pt x="3436" y="1495"/>
                    <a:pt x="3632" y="1970"/>
                  </a:cubicBezTo>
                  <a:cubicBezTo>
                    <a:pt x="3829" y="2446"/>
                    <a:pt x="3720" y="2992"/>
                    <a:pt x="3357" y="3357"/>
                  </a:cubicBezTo>
                  <a:cubicBezTo>
                    <a:pt x="3113" y="3600"/>
                    <a:pt x="2788" y="3730"/>
                    <a:pt x="2456" y="3730"/>
                  </a:cubicBezTo>
                  <a:cubicBezTo>
                    <a:pt x="2292" y="3730"/>
                    <a:pt x="2127" y="3698"/>
                    <a:pt x="1970" y="3633"/>
                  </a:cubicBezTo>
                  <a:cubicBezTo>
                    <a:pt x="1495" y="3436"/>
                    <a:pt x="1185" y="2971"/>
                    <a:pt x="1185" y="2458"/>
                  </a:cubicBezTo>
                  <a:cubicBezTo>
                    <a:pt x="1185" y="1755"/>
                    <a:pt x="1755" y="1186"/>
                    <a:pt x="2457" y="1184"/>
                  </a:cubicBezTo>
                  <a:close/>
                  <a:moveTo>
                    <a:pt x="2457" y="0"/>
                  </a:moveTo>
                  <a:cubicBezTo>
                    <a:pt x="1101" y="0"/>
                    <a:pt x="1" y="1102"/>
                    <a:pt x="1" y="2458"/>
                  </a:cubicBezTo>
                  <a:cubicBezTo>
                    <a:pt x="1" y="3812"/>
                    <a:pt x="1101" y="4914"/>
                    <a:pt x="2457" y="4914"/>
                  </a:cubicBezTo>
                  <a:cubicBezTo>
                    <a:pt x="3811" y="4914"/>
                    <a:pt x="4913" y="3812"/>
                    <a:pt x="4913" y="2458"/>
                  </a:cubicBezTo>
                  <a:cubicBezTo>
                    <a:pt x="4913" y="1102"/>
                    <a:pt x="3812" y="0"/>
                    <a:pt x="2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8" name="Google Shape;10398;p24"/>
          <p:cNvGrpSpPr/>
          <p:nvPr/>
        </p:nvGrpSpPr>
        <p:grpSpPr>
          <a:xfrm>
            <a:off x="6313296" y="3431523"/>
            <a:ext cx="287600" cy="362660"/>
            <a:chOff x="1103328" y="3671562"/>
            <a:chExt cx="297630" cy="375308"/>
          </a:xfrm>
        </p:grpSpPr>
        <p:sp>
          <p:nvSpPr>
            <p:cNvPr id="10399" name="Google Shape;10399;p24"/>
            <p:cNvSpPr/>
            <p:nvPr/>
          </p:nvSpPr>
          <p:spPr>
            <a:xfrm>
              <a:off x="1103328" y="3671562"/>
              <a:ext cx="297630" cy="375308"/>
            </a:xfrm>
            <a:custGeom>
              <a:avLst/>
              <a:gdLst/>
              <a:ahLst/>
              <a:cxnLst/>
              <a:rect l="l" t="t" r="r" b="b"/>
              <a:pathLst>
                <a:path w="16021" h="20205" extrusionOk="0">
                  <a:moveTo>
                    <a:pt x="8011" y="1185"/>
                  </a:moveTo>
                  <a:cubicBezTo>
                    <a:pt x="11574" y="1185"/>
                    <a:pt x="14510" y="3931"/>
                    <a:pt x="14811" y="7418"/>
                  </a:cubicBezTo>
                  <a:lnTo>
                    <a:pt x="12454" y="7418"/>
                  </a:lnTo>
                  <a:cubicBezTo>
                    <a:pt x="12163" y="5227"/>
                    <a:pt x="10281" y="3530"/>
                    <a:pt x="8011" y="3530"/>
                  </a:cubicBezTo>
                  <a:cubicBezTo>
                    <a:pt x="5740" y="3530"/>
                    <a:pt x="3858" y="5227"/>
                    <a:pt x="3569" y="7420"/>
                  </a:cubicBezTo>
                  <a:lnTo>
                    <a:pt x="1210" y="7420"/>
                  </a:lnTo>
                  <a:cubicBezTo>
                    <a:pt x="1510" y="3932"/>
                    <a:pt x="4445" y="1185"/>
                    <a:pt x="8011" y="1185"/>
                  </a:cubicBezTo>
                  <a:close/>
                  <a:moveTo>
                    <a:pt x="8011" y="4713"/>
                  </a:moveTo>
                  <a:cubicBezTo>
                    <a:pt x="9829" y="4713"/>
                    <a:pt x="11309" y="6193"/>
                    <a:pt x="11309" y="8011"/>
                  </a:cubicBezTo>
                  <a:cubicBezTo>
                    <a:pt x="11309" y="9830"/>
                    <a:pt x="9829" y="11309"/>
                    <a:pt x="8011" y="11309"/>
                  </a:cubicBezTo>
                  <a:cubicBezTo>
                    <a:pt x="6192" y="11309"/>
                    <a:pt x="4712" y="9830"/>
                    <a:pt x="4712" y="8011"/>
                  </a:cubicBezTo>
                  <a:cubicBezTo>
                    <a:pt x="4712" y="6193"/>
                    <a:pt x="6192" y="4713"/>
                    <a:pt x="8011" y="4713"/>
                  </a:cubicBezTo>
                  <a:close/>
                  <a:moveTo>
                    <a:pt x="14811" y="8602"/>
                  </a:moveTo>
                  <a:cubicBezTo>
                    <a:pt x="14510" y="12091"/>
                    <a:pt x="11576" y="14837"/>
                    <a:pt x="8011" y="14837"/>
                  </a:cubicBezTo>
                  <a:cubicBezTo>
                    <a:pt x="4445" y="14837"/>
                    <a:pt x="1510" y="12091"/>
                    <a:pt x="1210" y="8602"/>
                  </a:cubicBezTo>
                  <a:lnTo>
                    <a:pt x="3567" y="8602"/>
                  </a:lnTo>
                  <a:cubicBezTo>
                    <a:pt x="3858" y="10796"/>
                    <a:pt x="5740" y="12493"/>
                    <a:pt x="8009" y="12493"/>
                  </a:cubicBezTo>
                  <a:cubicBezTo>
                    <a:pt x="10280" y="12493"/>
                    <a:pt x="12161" y="10796"/>
                    <a:pt x="12451" y="8602"/>
                  </a:cubicBezTo>
                  <a:close/>
                  <a:moveTo>
                    <a:pt x="9380" y="15903"/>
                  </a:moveTo>
                  <a:lnTo>
                    <a:pt x="9380" y="17560"/>
                  </a:lnTo>
                  <a:cubicBezTo>
                    <a:pt x="9380" y="18080"/>
                    <a:pt x="9533" y="18588"/>
                    <a:pt x="9822" y="19021"/>
                  </a:cubicBezTo>
                  <a:lnTo>
                    <a:pt x="6201" y="19021"/>
                  </a:lnTo>
                  <a:cubicBezTo>
                    <a:pt x="6488" y="18588"/>
                    <a:pt x="6641" y="18080"/>
                    <a:pt x="6641" y="17560"/>
                  </a:cubicBezTo>
                  <a:lnTo>
                    <a:pt x="6640" y="17560"/>
                  </a:lnTo>
                  <a:lnTo>
                    <a:pt x="6640" y="15903"/>
                  </a:lnTo>
                  <a:cubicBezTo>
                    <a:pt x="7093" y="15982"/>
                    <a:pt x="7551" y="16021"/>
                    <a:pt x="8010" y="16021"/>
                  </a:cubicBezTo>
                  <a:cubicBezTo>
                    <a:pt x="8468" y="16021"/>
                    <a:pt x="8927" y="15982"/>
                    <a:pt x="9380" y="15903"/>
                  </a:cubicBezTo>
                  <a:close/>
                  <a:moveTo>
                    <a:pt x="8011" y="1"/>
                  </a:moveTo>
                  <a:cubicBezTo>
                    <a:pt x="3593" y="1"/>
                    <a:pt x="0" y="3593"/>
                    <a:pt x="0" y="8011"/>
                  </a:cubicBezTo>
                  <a:cubicBezTo>
                    <a:pt x="0" y="11536"/>
                    <a:pt x="2288" y="14536"/>
                    <a:pt x="5457" y="15605"/>
                  </a:cubicBezTo>
                  <a:lnTo>
                    <a:pt x="5457" y="17560"/>
                  </a:lnTo>
                  <a:cubicBezTo>
                    <a:pt x="5456" y="18367"/>
                    <a:pt x="4802" y="19019"/>
                    <a:pt x="3997" y="19021"/>
                  </a:cubicBezTo>
                  <a:lnTo>
                    <a:pt x="2170" y="19021"/>
                  </a:lnTo>
                  <a:lnTo>
                    <a:pt x="2170" y="20205"/>
                  </a:lnTo>
                  <a:lnTo>
                    <a:pt x="13851" y="20205"/>
                  </a:lnTo>
                  <a:lnTo>
                    <a:pt x="13851" y="19021"/>
                  </a:lnTo>
                  <a:lnTo>
                    <a:pt x="12024" y="19021"/>
                  </a:lnTo>
                  <a:cubicBezTo>
                    <a:pt x="11218" y="19019"/>
                    <a:pt x="10565" y="18365"/>
                    <a:pt x="10564" y="17560"/>
                  </a:cubicBezTo>
                  <a:lnTo>
                    <a:pt x="10564" y="15605"/>
                  </a:lnTo>
                  <a:cubicBezTo>
                    <a:pt x="13732" y="14537"/>
                    <a:pt x="16021" y="11536"/>
                    <a:pt x="16021" y="8011"/>
                  </a:cubicBezTo>
                  <a:cubicBezTo>
                    <a:pt x="16021" y="3595"/>
                    <a:pt x="12427" y="1"/>
                    <a:pt x="80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0" name="Google Shape;10400;p24"/>
            <p:cNvSpPr/>
            <p:nvPr/>
          </p:nvSpPr>
          <p:spPr>
            <a:xfrm>
              <a:off x="1211338" y="3782529"/>
              <a:ext cx="78620" cy="75637"/>
            </a:xfrm>
            <a:custGeom>
              <a:avLst/>
              <a:gdLst/>
              <a:ahLst/>
              <a:cxnLst/>
              <a:rect l="l" t="t" r="r" b="b"/>
              <a:pathLst>
                <a:path w="4232" h="4072" extrusionOk="0">
                  <a:moveTo>
                    <a:pt x="2198" y="1184"/>
                  </a:moveTo>
                  <a:cubicBezTo>
                    <a:pt x="2308" y="1184"/>
                    <a:pt x="2418" y="1205"/>
                    <a:pt x="2524" y="1249"/>
                  </a:cubicBezTo>
                  <a:cubicBezTo>
                    <a:pt x="2842" y="1382"/>
                    <a:pt x="3049" y="1692"/>
                    <a:pt x="3049" y="2037"/>
                  </a:cubicBezTo>
                  <a:cubicBezTo>
                    <a:pt x="3048" y="2507"/>
                    <a:pt x="2667" y="2888"/>
                    <a:pt x="2197" y="2888"/>
                  </a:cubicBezTo>
                  <a:cubicBezTo>
                    <a:pt x="1852" y="2888"/>
                    <a:pt x="1541" y="2681"/>
                    <a:pt x="1410" y="2361"/>
                  </a:cubicBezTo>
                  <a:cubicBezTo>
                    <a:pt x="1278" y="2043"/>
                    <a:pt x="1352" y="1677"/>
                    <a:pt x="1595" y="1434"/>
                  </a:cubicBezTo>
                  <a:cubicBezTo>
                    <a:pt x="1758" y="1271"/>
                    <a:pt x="1976" y="1184"/>
                    <a:pt x="2198" y="1184"/>
                  </a:cubicBezTo>
                  <a:close/>
                  <a:moveTo>
                    <a:pt x="2197" y="1"/>
                  </a:moveTo>
                  <a:cubicBezTo>
                    <a:pt x="1372" y="1"/>
                    <a:pt x="630" y="496"/>
                    <a:pt x="315" y="1258"/>
                  </a:cubicBezTo>
                  <a:cubicBezTo>
                    <a:pt x="0" y="2018"/>
                    <a:pt x="175" y="2893"/>
                    <a:pt x="757" y="3475"/>
                  </a:cubicBezTo>
                  <a:cubicBezTo>
                    <a:pt x="1147" y="3864"/>
                    <a:pt x="1668" y="4072"/>
                    <a:pt x="2198" y="4072"/>
                  </a:cubicBezTo>
                  <a:cubicBezTo>
                    <a:pt x="2460" y="4072"/>
                    <a:pt x="2724" y="4021"/>
                    <a:pt x="2976" y="3917"/>
                  </a:cubicBezTo>
                  <a:cubicBezTo>
                    <a:pt x="3736" y="3602"/>
                    <a:pt x="4232" y="2860"/>
                    <a:pt x="4232" y="2036"/>
                  </a:cubicBezTo>
                  <a:cubicBezTo>
                    <a:pt x="4230" y="913"/>
                    <a:pt x="3319" y="2"/>
                    <a:pt x="21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1" name="Google Shape;10401;p24"/>
            <p:cNvSpPr/>
            <p:nvPr/>
          </p:nvSpPr>
          <p:spPr>
            <a:xfrm>
              <a:off x="1241117" y="3704180"/>
              <a:ext cx="22014" cy="21826"/>
            </a:xfrm>
            <a:custGeom>
              <a:avLst/>
              <a:gdLst/>
              <a:ahLst/>
              <a:cxnLst/>
              <a:rect l="l" t="t" r="r" b="b"/>
              <a:pathLst>
                <a:path w="1185" h="1175" extrusionOk="0">
                  <a:moveTo>
                    <a:pt x="1" y="1"/>
                  </a:moveTo>
                  <a:lnTo>
                    <a:pt x="1" y="1174"/>
                  </a:lnTo>
                  <a:lnTo>
                    <a:pt x="1185" y="1174"/>
                  </a:lnTo>
                  <a:lnTo>
                    <a:pt x="11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02" name="Google Shape;10402;p24"/>
          <p:cNvSpPr/>
          <p:nvPr/>
        </p:nvSpPr>
        <p:spPr>
          <a:xfrm>
            <a:off x="7039610" y="3431436"/>
            <a:ext cx="362730" cy="362680"/>
          </a:xfrm>
          <a:custGeom>
            <a:avLst/>
            <a:gdLst/>
            <a:ahLst/>
            <a:cxnLst/>
            <a:rect l="l" t="t" r="r" b="b"/>
            <a:pathLst>
              <a:path w="20205" h="20205" extrusionOk="0">
                <a:moveTo>
                  <a:pt x="10103" y="1291"/>
                </a:moveTo>
                <a:lnTo>
                  <a:pt x="18264" y="4790"/>
                </a:lnTo>
                <a:lnTo>
                  <a:pt x="14733" y="6304"/>
                </a:lnTo>
                <a:lnTo>
                  <a:pt x="5471" y="6304"/>
                </a:lnTo>
                <a:lnTo>
                  <a:pt x="1940" y="4790"/>
                </a:lnTo>
                <a:lnTo>
                  <a:pt x="10103" y="1291"/>
                </a:lnTo>
                <a:close/>
                <a:moveTo>
                  <a:pt x="14086" y="7490"/>
                </a:moveTo>
                <a:lnTo>
                  <a:pt x="14086" y="10107"/>
                </a:lnTo>
                <a:lnTo>
                  <a:pt x="12727" y="10107"/>
                </a:lnTo>
                <a:lnTo>
                  <a:pt x="10896" y="8585"/>
                </a:lnTo>
                <a:lnTo>
                  <a:pt x="10912" y="10107"/>
                </a:lnTo>
                <a:lnTo>
                  <a:pt x="5942" y="10107"/>
                </a:lnTo>
                <a:lnTo>
                  <a:pt x="5942" y="7490"/>
                </a:lnTo>
                <a:close/>
                <a:moveTo>
                  <a:pt x="12108" y="11133"/>
                </a:moveTo>
                <a:lnTo>
                  <a:pt x="16414" y="14707"/>
                </a:lnTo>
                <a:lnTo>
                  <a:pt x="14851" y="15453"/>
                </a:lnTo>
                <a:lnTo>
                  <a:pt x="16108" y="18092"/>
                </a:lnTo>
                <a:lnTo>
                  <a:pt x="14991" y="18625"/>
                </a:lnTo>
                <a:lnTo>
                  <a:pt x="13734" y="15985"/>
                </a:lnTo>
                <a:lnTo>
                  <a:pt x="12171" y="16731"/>
                </a:lnTo>
                <a:lnTo>
                  <a:pt x="12108" y="11133"/>
                </a:lnTo>
                <a:close/>
                <a:moveTo>
                  <a:pt x="10103" y="1"/>
                </a:moveTo>
                <a:lnTo>
                  <a:pt x="1" y="4332"/>
                </a:lnTo>
                <a:lnTo>
                  <a:pt x="1" y="5247"/>
                </a:lnTo>
                <a:lnTo>
                  <a:pt x="4759" y="7288"/>
                </a:lnTo>
                <a:lnTo>
                  <a:pt x="4759" y="11292"/>
                </a:lnTo>
                <a:lnTo>
                  <a:pt x="10925" y="11292"/>
                </a:lnTo>
                <a:lnTo>
                  <a:pt x="11009" y="18601"/>
                </a:lnTo>
                <a:lnTo>
                  <a:pt x="13175" y="17566"/>
                </a:lnTo>
                <a:lnTo>
                  <a:pt x="14432" y="20204"/>
                </a:lnTo>
                <a:lnTo>
                  <a:pt x="17686" y="18651"/>
                </a:lnTo>
                <a:lnTo>
                  <a:pt x="16430" y="16012"/>
                </a:lnTo>
                <a:lnTo>
                  <a:pt x="18597" y="14979"/>
                </a:lnTo>
                <a:lnTo>
                  <a:pt x="14156" y="11292"/>
                </a:lnTo>
                <a:lnTo>
                  <a:pt x="15270" y="11292"/>
                </a:lnTo>
                <a:lnTo>
                  <a:pt x="15270" y="7364"/>
                </a:lnTo>
                <a:lnTo>
                  <a:pt x="17571" y="6376"/>
                </a:lnTo>
                <a:lnTo>
                  <a:pt x="17571" y="10292"/>
                </a:lnTo>
                <a:lnTo>
                  <a:pt x="18755" y="10292"/>
                </a:lnTo>
                <a:lnTo>
                  <a:pt x="18755" y="5868"/>
                </a:lnTo>
                <a:lnTo>
                  <a:pt x="20205" y="5247"/>
                </a:lnTo>
                <a:lnTo>
                  <a:pt x="20205" y="4332"/>
                </a:lnTo>
                <a:lnTo>
                  <a:pt x="101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03" name="Google Shape;10403;p24"/>
          <p:cNvGrpSpPr/>
          <p:nvPr/>
        </p:nvGrpSpPr>
        <p:grpSpPr>
          <a:xfrm>
            <a:off x="7786309" y="3431514"/>
            <a:ext cx="362727" cy="362678"/>
            <a:chOff x="1911245" y="3660176"/>
            <a:chExt cx="375377" cy="375326"/>
          </a:xfrm>
        </p:grpSpPr>
        <p:sp>
          <p:nvSpPr>
            <p:cNvPr id="10404" name="Google Shape;10404;p24"/>
            <p:cNvSpPr/>
            <p:nvPr/>
          </p:nvSpPr>
          <p:spPr>
            <a:xfrm>
              <a:off x="1911245" y="3660176"/>
              <a:ext cx="375377" cy="375326"/>
            </a:xfrm>
            <a:custGeom>
              <a:avLst/>
              <a:gdLst/>
              <a:ahLst/>
              <a:cxnLst/>
              <a:rect l="l" t="t" r="r" b="b"/>
              <a:pathLst>
                <a:path w="20206" h="20206" extrusionOk="0">
                  <a:moveTo>
                    <a:pt x="9511" y="3605"/>
                  </a:moveTo>
                  <a:lnTo>
                    <a:pt x="9511" y="7721"/>
                  </a:lnTo>
                  <a:lnTo>
                    <a:pt x="3679" y="7721"/>
                  </a:lnTo>
                  <a:lnTo>
                    <a:pt x="3679" y="3605"/>
                  </a:lnTo>
                  <a:close/>
                  <a:moveTo>
                    <a:pt x="16525" y="3605"/>
                  </a:moveTo>
                  <a:lnTo>
                    <a:pt x="16527" y="7721"/>
                  </a:lnTo>
                  <a:lnTo>
                    <a:pt x="10693" y="7721"/>
                  </a:lnTo>
                  <a:lnTo>
                    <a:pt x="10693" y="3605"/>
                  </a:lnTo>
                  <a:close/>
                  <a:moveTo>
                    <a:pt x="9511" y="8905"/>
                  </a:moveTo>
                  <a:lnTo>
                    <a:pt x="9511" y="13023"/>
                  </a:lnTo>
                  <a:lnTo>
                    <a:pt x="3679" y="13023"/>
                  </a:lnTo>
                  <a:lnTo>
                    <a:pt x="3679" y="8905"/>
                  </a:lnTo>
                  <a:close/>
                  <a:moveTo>
                    <a:pt x="16527" y="8905"/>
                  </a:moveTo>
                  <a:lnTo>
                    <a:pt x="16527" y="13023"/>
                  </a:lnTo>
                  <a:lnTo>
                    <a:pt x="10693" y="13023"/>
                  </a:lnTo>
                  <a:lnTo>
                    <a:pt x="10695" y="8905"/>
                  </a:lnTo>
                  <a:close/>
                  <a:moveTo>
                    <a:pt x="19021" y="1184"/>
                  </a:moveTo>
                  <a:lnTo>
                    <a:pt x="19021" y="13023"/>
                  </a:lnTo>
                  <a:lnTo>
                    <a:pt x="17711" y="13023"/>
                  </a:lnTo>
                  <a:lnTo>
                    <a:pt x="17711" y="2421"/>
                  </a:lnTo>
                  <a:lnTo>
                    <a:pt x="2495" y="2421"/>
                  </a:lnTo>
                  <a:lnTo>
                    <a:pt x="2495" y="13023"/>
                  </a:lnTo>
                  <a:lnTo>
                    <a:pt x="1184" y="13023"/>
                  </a:lnTo>
                  <a:lnTo>
                    <a:pt x="1184" y="1184"/>
                  </a:lnTo>
                  <a:close/>
                  <a:moveTo>
                    <a:pt x="19021" y="14205"/>
                  </a:moveTo>
                  <a:lnTo>
                    <a:pt x="19021" y="15665"/>
                  </a:lnTo>
                  <a:lnTo>
                    <a:pt x="1184" y="15665"/>
                  </a:lnTo>
                  <a:lnTo>
                    <a:pt x="1184" y="14205"/>
                  </a:lnTo>
                  <a:close/>
                  <a:moveTo>
                    <a:pt x="11473" y="16851"/>
                  </a:moveTo>
                  <a:lnTo>
                    <a:pt x="11473" y="17561"/>
                  </a:lnTo>
                  <a:cubicBezTo>
                    <a:pt x="11473" y="18081"/>
                    <a:pt x="11626" y="18589"/>
                    <a:pt x="11915" y="19021"/>
                  </a:cubicBezTo>
                  <a:lnTo>
                    <a:pt x="11913" y="19020"/>
                  </a:lnTo>
                  <a:lnTo>
                    <a:pt x="8293" y="19020"/>
                  </a:lnTo>
                  <a:cubicBezTo>
                    <a:pt x="8581" y="18589"/>
                    <a:pt x="8734" y="18081"/>
                    <a:pt x="8734" y="17561"/>
                  </a:cubicBezTo>
                  <a:lnTo>
                    <a:pt x="8734" y="16851"/>
                  </a:lnTo>
                  <a:close/>
                  <a:moveTo>
                    <a:pt x="0" y="0"/>
                  </a:moveTo>
                  <a:lnTo>
                    <a:pt x="0" y="16851"/>
                  </a:lnTo>
                  <a:lnTo>
                    <a:pt x="7549" y="16851"/>
                  </a:lnTo>
                  <a:lnTo>
                    <a:pt x="7549" y="17561"/>
                  </a:lnTo>
                  <a:cubicBezTo>
                    <a:pt x="7548" y="18368"/>
                    <a:pt x="6895" y="19020"/>
                    <a:pt x="6089" y="19021"/>
                  </a:cubicBezTo>
                  <a:lnTo>
                    <a:pt x="4261" y="19021"/>
                  </a:lnTo>
                  <a:lnTo>
                    <a:pt x="4261" y="20205"/>
                  </a:lnTo>
                  <a:lnTo>
                    <a:pt x="15943" y="20205"/>
                  </a:lnTo>
                  <a:lnTo>
                    <a:pt x="15943" y="19021"/>
                  </a:lnTo>
                  <a:lnTo>
                    <a:pt x="14115" y="19021"/>
                  </a:lnTo>
                  <a:cubicBezTo>
                    <a:pt x="13309" y="19020"/>
                    <a:pt x="12657" y="18368"/>
                    <a:pt x="12655" y="17561"/>
                  </a:cubicBezTo>
                  <a:lnTo>
                    <a:pt x="12655" y="16851"/>
                  </a:lnTo>
                  <a:lnTo>
                    <a:pt x="20205" y="16851"/>
                  </a:lnTo>
                  <a:lnTo>
                    <a:pt x="202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5" name="Google Shape;10405;p24"/>
            <p:cNvSpPr/>
            <p:nvPr/>
          </p:nvSpPr>
          <p:spPr>
            <a:xfrm>
              <a:off x="2005191" y="3852279"/>
              <a:ext cx="57423" cy="22011"/>
            </a:xfrm>
            <a:custGeom>
              <a:avLst/>
              <a:gdLst/>
              <a:ahLst/>
              <a:cxnLst/>
              <a:rect l="l" t="t" r="r" b="b"/>
              <a:pathLst>
                <a:path w="3091" h="1185" extrusionOk="0">
                  <a:moveTo>
                    <a:pt x="0" y="1"/>
                  </a:moveTo>
                  <a:lnTo>
                    <a:pt x="0" y="1184"/>
                  </a:lnTo>
                  <a:lnTo>
                    <a:pt x="3091" y="1184"/>
                  </a:lnTo>
                  <a:lnTo>
                    <a:pt x="30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6" name="Google Shape;10406;p24"/>
            <p:cNvSpPr/>
            <p:nvPr/>
          </p:nvSpPr>
          <p:spPr>
            <a:xfrm>
              <a:off x="2135661" y="3835951"/>
              <a:ext cx="56160" cy="56152"/>
            </a:xfrm>
            <a:custGeom>
              <a:avLst/>
              <a:gdLst/>
              <a:ahLst/>
              <a:cxnLst/>
              <a:rect l="l" t="t" r="r" b="b"/>
              <a:pathLst>
                <a:path w="3023" h="3023" extrusionOk="0">
                  <a:moveTo>
                    <a:pt x="2186" y="0"/>
                  </a:moveTo>
                  <a:lnTo>
                    <a:pt x="0" y="2186"/>
                  </a:lnTo>
                  <a:lnTo>
                    <a:pt x="838" y="3022"/>
                  </a:lnTo>
                  <a:lnTo>
                    <a:pt x="3022" y="838"/>
                  </a:lnTo>
                  <a:lnTo>
                    <a:pt x="21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7" name="Google Shape;10407;p24"/>
            <p:cNvSpPr/>
            <p:nvPr/>
          </p:nvSpPr>
          <p:spPr>
            <a:xfrm>
              <a:off x="2005191" y="3736724"/>
              <a:ext cx="57460" cy="57415"/>
            </a:xfrm>
            <a:custGeom>
              <a:avLst/>
              <a:gdLst/>
              <a:ahLst/>
              <a:cxnLst/>
              <a:rect l="l" t="t" r="r" b="b"/>
              <a:pathLst>
                <a:path w="3093" h="3091" extrusionOk="0">
                  <a:moveTo>
                    <a:pt x="954" y="0"/>
                  </a:moveTo>
                  <a:lnTo>
                    <a:pt x="954" y="954"/>
                  </a:lnTo>
                  <a:lnTo>
                    <a:pt x="0" y="954"/>
                  </a:lnTo>
                  <a:lnTo>
                    <a:pt x="0" y="2138"/>
                  </a:lnTo>
                  <a:lnTo>
                    <a:pt x="954" y="2138"/>
                  </a:lnTo>
                  <a:lnTo>
                    <a:pt x="954" y="3091"/>
                  </a:lnTo>
                  <a:lnTo>
                    <a:pt x="2138" y="3091"/>
                  </a:lnTo>
                  <a:lnTo>
                    <a:pt x="2138" y="2138"/>
                  </a:lnTo>
                  <a:lnTo>
                    <a:pt x="3092" y="2138"/>
                  </a:lnTo>
                  <a:lnTo>
                    <a:pt x="3092" y="954"/>
                  </a:lnTo>
                  <a:lnTo>
                    <a:pt x="2138" y="954"/>
                  </a:lnTo>
                  <a:lnTo>
                    <a:pt x="213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8" name="Google Shape;10408;p24"/>
            <p:cNvSpPr/>
            <p:nvPr/>
          </p:nvSpPr>
          <p:spPr>
            <a:xfrm>
              <a:off x="2135717" y="3737355"/>
              <a:ext cx="56160" cy="56152"/>
            </a:xfrm>
            <a:custGeom>
              <a:avLst/>
              <a:gdLst/>
              <a:ahLst/>
              <a:cxnLst/>
              <a:rect l="l" t="t" r="r" b="b"/>
              <a:pathLst>
                <a:path w="3023" h="3023" extrusionOk="0">
                  <a:moveTo>
                    <a:pt x="838" y="0"/>
                  </a:moveTo>
                  <a:lnTo>
                    <a:pt x="0" y="838"/>
                  </a:lnTo>
                  <a:lnTo>
                    <a:pt x="674" y="1511"/>
                  </a:lnTo>
                  <a:lnTo>
                    <a:pt x="0" y="2186"/>
                  </a:lnTo>
                  <a:lnTo>
                    <a:pt x="838" y="3022"/>
                  </a:lnTo>
                  <a:lnTo>
                    <a:pt x="1511" y="2349"/>
                  </a:lnTo>
                  <a:lnTo>
                    <a:pt x="2186" y="3022"/>
                  </a:lnTo>
                  <a:lnTo>
                    <a:pt x="3022" y="2186"/>
                  </a:lnTo>
                  <a:lnTo>
                    <a:pt x="2349" y="1511"/>
                  </a:lnTo>
                  <a:lnTo>
                    <a:pt x="3022" y="838"/>
                  </a:lnTo>
                  <a:lnTo>
                    <a:pt x="2186" y="0"/>
                  </a:lnTo>
                  <a:lnTo>
                    <a:pt x="1511" y="674"/>
                  </a:lnTo>
                  <a:lnTo>
                    <a:pt x="83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09" name="Google Shape;10409;p24"/>
          <p:cNvSpPr/>
          <p:nvPr/>
        </p:nvSpPr>
        <p:spPr>
          <a:xfrm>
            <a:off x="993962" y="3985694"/>
            <a:ext cx="362730" cy="362680"/>
          </a:xfrm>
          <a:custGeom>
            <a:avLst/>
            <a:gdLst/>
            <a:ahLst/>
            <a:cxnLst/>
            <a:rect l="l" t="t" r="r" b="b"/>
            <a:pathLst>
              <a:path w="20205" h="20205" extrusionOk="0">
                <a:moveTo>
                  <a:pt x="16149" y="1183"/>
                </a:moveTo>
                <a:lnTo>
                  <a:pt x="16149" y="2999"/>
                </a:lnTo>
                <a:lnTo>
                  <a:pt x="4056" y="2999"/>
                </a:lnTo>
                <a:lnTo>
                  <a:pt x="4056" y="1185"/>
                </a:lnTo>
                <a:lnTo>
                  <a:pt x="16149" y="1183"/>
                </a:lnTo>
                <a:close/>
                <a:moveTo>
                  <a:pt x="18129" y="2473"/>
                </a:moveTo>
                <a:cubicBezTo>
                  <a:pt x="18622" y="2473"/>
                  <a:pt x="19020" y="2872"/>
                  <a:pt x="19020" y="3365"/>
                </a:cubicBezTo>
                <a:lnTo>
                  <a:pt x="19020" y="5432"/>
                </a:lnTo>
                <a:cubicBezTo>
                  <a:pt x="19019" y="5925"/>
                  <a:pt x="18620" y="6322"/>
                  <a:pt x="18129" y="6324"/>
                </a:cubicBezTo>
                <a:lnTo>
                  <a:pt x="17041" y="6324"/>
                </a:lnTo>
                <a:cubicBezTo>
                  <a:pt x="17235" y="5791"/>
                  <a:pt x="17333" y="5228"/>
                  <a:pt x="17333" y="4662"/>
                </a:cubicBezTo>
                <a:lnTo>
                  <a:pt x="17333" y="2473"/>
                </a:lnTo>
                <a:close/>
                <a:moveTo>
                  <a:pt x="2870" y="2473"/>
                </a:moveTo>
                <a:lnTo>
                  <a:pt x="2870" y="4663"/>
                </a:lnTo>
                <a:cubicBezTo>
                  <a:pt x="2870" y="5229"/>
                  <a:pt x="2969" y="5792"/>
                  <a:pt x="3165" y="6325"/>
                </a:cubicBezTo>
                <a:lnTo>
                  <a:pt x="2075" y="6324"/>
                </a:lnTo>
                <a:cubicBezTo>
                  <a:pt x="1583" y="6324"/>
                  <a:pt x="1183" y="5925"/>
                  <a:pt x="1183" y="5432"/>
                </a:cubicBezTo>
                <a:lnTo>
                  <a:pt x="1183" y="3365"/>
                </a:lnTo>
                <a:cubicBezTo>
                  <a:pt x="1185" y="2872"/>
                  <a:pt x="1583" y="2473"/>
                  <a:pt x="2075" y="2473"/>
                </a:cubicBezTo>
                <a:close/>
                <a:moveTo>
                  <a:pt x="16148" y="4184"/>
                </a:moveTo>
                <a:lnTo>
                  <a:pt x="16148" y="4663"/>
                </a:lnTo>
                <a:cubicBezTo>
                  <a:pt x="16151" y="6028"/>
                  <a:pt x="15389" y="7279"/>
                  <a:pt x="14176" y="7903"/>
                </a:cubicBezTo>
                <a:lnTo>
                  <a:pt x="14176" y="7902"/>
                </a:lnTo>
                <a:lnTo>
                  <a:pt x="11269" y="9404"/>
                </a:lnTo>
                <a:lnTo>
                  <a:pt x="11269" y="12648"/>
                </a:lnTo>
                <a:lnTo>
                  <a:pt x="8934" y="12648"/>
                </a:lnTo>
                <a:lnTo>
                  <a:pt x="8934" y="9404"/>
                </a:lnTo>
                <a:lnTo>
                  <a:pt x="6028" y="7903"/>
                </a:lnTo>
                <a:cubicBezTo>
                  <a:pt x="4814" y="7279"/>
                  <a:pt x="4051" y="6028"/>
                  <a:pt x="4054" y="4663"/>
                </a:cubicBezTo>
                <a:lnTo>
                  <a:pt x="4054" y="4184"/>
                </a:lnTo>
                <a:close/>
                <a:moveTo>
                  <a:pt x="12450" y="16100"/>
                </a:moveTo>
                <a:lnTo>
                  <a:pt x="12450" y="19020"/>
                </a:lnTo>
                <a:lnTo>
                  <a:pt x="7656" y="19020"/>
                </a:lnTo>
                <a:lnTo>
                  <a:pt x="7656" y="16100"/>
                </a:lnTo>
                <a:close/>
                <a:moveTo>
                  <a:pt x="14800" y="13832"/>
                </a:moveTo>
                <a:lnTo>
                  <a:pt x="14800" y="19020"/>
                </a:lnTo>
                <a:lnTo>
                  <a:pt x="13634" y="19020"/>
                </a:lnTo>
                <a:lnTo>
                  <a:pt x="13634" y="14916"/>
                </a:lnTo>
                <a:lnTo>
                  <a:pt x="6472" y="14916"/>
                </a:lnTo>
                <a:lnTo>
                  <a:pt x="6472" y="19020"/>
                </a:lnTo>
                <a:lnTo>
                  <a:pt x="5403" y="19020"/>
                </a:lnTo>
                <a:lnTo>
                  <a:pt x="5403" y="13832"/>
                </a:lnTo>
                <a:close/>
                <a:moveTo>
                  <a:pt x="2872" y="1"/>
                </a:moveTo>
                <a:lnTo>
                  <a:pt x="2872" y="1289"/>
                </a:lnTo>
                <a:lnTo>
                  <a:pt x="2076" y="1289"/>
                </a:lnTo>
                <a:cubicBezTo>
                  <a:pt x="929" y="1291"/>
                  <a:pt x="1" y="2219"/>
                  <a:pt x="1" y="3365"/>
                </a:cubicBezTo>
                <a:lnTo>
                  <a:pt x="1" y="5432"/>
                </a:lnTo>
                <a:cubicBezTo>
                  <a:pt x="1" y="6577"/>
                  <a:pt x="929" y="7506"/>
                  <a:pt x="2076" y="7508"/>
                </a:cubicBezTo>
                <a:lnTo>
                  <a:pt x="3796" y="7508"/>
                </a:lnTo>
                <a:cubicBezTo>
                  <a:pt x="4239" y="8114"/>
                  <a:pt x="4817" y="8610"/>
                  <a:pt x="5486" y="8954"/>
                </a:cubicBezTo>
                <a:lnTo>
                  <a:pt x="7751" y="10123"/>
                </a:lnTo>
                <a:lnTo>
                  <a:pt x="7751" y="12648"/>
                </a:lnTo>
                <a:lnTo>
                  <a:pt x="4219" y="12648"/>
                </a:lnTo>
                <a:lnTo>
                  <a:pt x="4219" y="19020"/>
                </a:lnTo>
                <a:lnTo>
                  <a:pt x="2430" y="19020"/>
                </a:lnTo>
                <a:lnTo>
                  <a:pt x="2430" y="20204"/>
                </a:lnTo>
                <a:lnTo>
                  <a:pt x="17774" y="20204"/>
                </a:lnTo>
                <a:lnTo>
                  <a:pt x="17774" y="19020"/>
                </a:lnTo>
                <a:lnTo>
                  <a:pt x="15984" y="19020"/>
                </a:lnTo>
                <a:lnTo>
                  <a:pt x="15984" y="12648"/>
                </a:lnTo>
                <a:lnTo>
                  <a:pt x="12453" y="12648"/>
                </a:lnTo>
                <a:lnTo>
                  <a:pt x="12453" y="10123"/>
                </a:lnTo>
                <a:lnTo>
                  <a:pt x="14719" y="8954"/>
                </a:lnTo>
                <a:cubicBezTo>
                  <a:pt x="15386" y="8610"/>
                  <a:pt x="15964" y="8114"/>
                  <a:pt x="16408" y="7508"/>
                </a:cubicBezTo>
                <a:lnTo>
                  <a:pt x="18129" y="7508"/>
                </a:lnTo>
                <a:cubicBezTo>
                  <a:pt x="19274" y="7506"/>
                  <a:pt x="20203" y="6577"/>
                  <a:pt x="20204" y="5432"/>
                </a:cubicBezTo>
                <a:lnTo>
                  <a:pt x="20204" y="3365"/>
                </a:lnTo>
                <a:cubicBezTo>
                  <a:pt x="20203" y="2219"/>
                  <a:pt x="19274" y="1291"/>
                  <a:pt x="18129" y="1289"/>
                </a:cubicBezTo>
                <a:lnTo>
                  <a:pt x="17333" y="1289"/>
                </a:lnTo>
                <a:lnTo>
                  <a:pt x="1733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10" name="Google Shape;10410;p24"/>
          <p:cNvGrpSpPr/>
          <p:nvPr/>
        </p:nvGrpSpPr>
        <p:grpSpPr>
          <a:xfrm>
            <a:off x="1758499" y="3983009"/>
            <a:ext cx="362727" cy="362660"/>
            <a:chOff x="2833989" y="3631440"/>
            <a:chExt cx="375377" cy="375308"/>
          </a:xfrm>
        </p:grpSpPr>
        <p:sp>
          <p:nvSpPr>
            <p:cNvPr id="10411" name="Google Shape;10411;p24"/>
            <p:cNvSpPr/>
            <p:nvPr/>
          </p:nvSpPr>
          <p:spPr>
            <a:xfrm>
              <a:off x="2833989" y="3631440"/>
              <a:ext cx="375377" cy="375308"/>
            </a:xfrm>
            <a:custGeom>
              <a:avLst/>
              <a:gdLst/>
              <a:ahLst/>
              <a:cxnLst/>
              <a:rect l="l" t="t" r="r" b="b"/>
              <a:pathLst>
                <a:path w="20206" h="20205" extrusionOk="0">
                  <a:moveTo>
                    <a:pt x="13394" y="1185"/>
                  </a:moveTo>
                  <a:lnTo>
                    <a:pt x="11167" y="3872"/>
                  </a:lnTo>
                  <a:lnTo>
                    <a:pt x="1184" y="3872"/>
                  </a:lnTo>
                  <a:lnTo>
                    <a:pt x="1184" y="1185"/>
                  </a:lnTo>
                  <a:close/>
                  <a:moveTo>
                    <a:pt x="19021" y="1185"/>
                  </a:moveTo>
                  <a:lnTo>
                    <a:pt x="19021" y="16697"/>
                  </a:lnTo>
                  <a:lnTo>
                    <a:pt x="16132" y="16697"/>
                  </a:lnTo>
                  <a:cubicBezTo>
                    <a:pt x="16730" y="15652"/>
                    <a:pt x="17045" y="14468"/>
                    <a:pt x="17043" y="13265"/>
                  </a:cubicBezTo>
                  <a:cubicBezTo>
                    <a:pt x="17043" y="9438"/>
                    <a:pt x="13929" y="6325"/>
                    <a:pt x="10102" y="6325"/>
                  </a:cubicBezTo>
                  <a:cubicBezTo>
                    <a:pt x="6275" y="6325"/>
                    <a:pt x="3162" y="9438"/>
                    <a:pt x="3162" y="13265"/>
                  </a:cubicBezTo>
                  <a:cubicBezTo>
                    <a:pt x="3161" y="14468"/>
                    <a:pt x="3475" y="15652"/>
                    <a:pt x="4072" y="16697"/>
                  </a:cubicBezTo>
                  <a:lnTo>
                    <a:pt x="1184" y="16697"/>
                  </a:lnTo>
                  <a:lnTo>
                    <a:pt x="1184" y="5056"/>
                  </a:lnTo>
                  <a:lnTo>
                    <a:pt x="11723" y="5056"/>
                  </a:lnTo>
                  <a:lnTo>
                    <a:pt x="14932" y="1185"/>
                  </a:lnTo>
                  <a:close/>
                  <a:moveTo>
                    <a:pt x="10102" y="7509"/>
                  </a:moveTo>
                  <a:cubicBezTo>
                    <a:pt x="13276" y="7509"/>
                    <a:pt x="15859" y="10090"/>
                    <a:pt x="15859" y="13265"/>
                  </a:cubicBezTo>
                  <a:cubicBezTo>
                    <a:pt x="15859" y="16439"/>
                    <a:pt x="13276" y="19020"/>
                    <a:pt x="10102" y="19020"/>
                  </a:cubicBezTo>
                  <a:cubicBezTo>
                    <a:pt x="6929" y="19020"/>
                    <a:pt x="4346" y="16439"/>
                    <a:pt x="4346" y="13265"/>
                  </a:cubicBezTo>
                  <a:cubicBezTo>
                    <a:pt x="4346" y="10090"/>
                    <a:pt x="6928" y="7509"/>
                    <a:pt x="10102" y="7509"/>
                  </a:cubicBezTo>
                  <a:close/>
                  <a:moveTo>
                    <a:pt x="0" y="1"/>
                  </a:moveTo>
                  <a:lnTo>
                    <a:pt x="0" y="17881"/>
                  </a:lnTo>
                  <a:lnTo>
                    <a:pt x="4926" y="17881"/>
                  </a:lnTo>
                  <a:cubicBezTo>
                    <a:pt x="6196" y="19305"/>
                    <a:pt x="8046" y="20204"/>
                    <a:pt x="10102" y="20204"/>
                  </a:cubicBezTo>
                  <a:cubicBezTo>
                    <a:pt x="12158" y="20204"/>
                    <a:pt x="14008" y="19305"/>
                    <a:pt x="15280" y="17881"/>
                  </a:cubicBezTo>
                  <a:lnTo>
                    <a:pt x="20205" y="17881"/>
                  </a:lnTo>
                  <a:lnTo>
                    <a:pt x="202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2" name="Google Shape;10412;p24"/>
            <p:cNvSpPr/>
            <p:nvPr/>
          </p:nvSpPr>
          <p:spPr>
            <a:xfrm>
              <a:off x="2881139" y="3667439"/>
              <a:ext cx="22014" cy="22123"/>
            </a:xfrm>
            <a:custGeom>
              <a:avLst/>
              <a:gdLst/>
              <a:ahLst/>
              <a:cxnLst/>
              <a:rect l="l" t="t" r="r" b="b"/>
              <a:pathLst>
                <a:path w="1185" h="1191" extrusionOk="0">
                  <a:moveTo>
                    <a:pt x="0" y="1"/>
                  </a:moveTo>
                  <a:lnTo>
                    <a:pt x="0" y="1190"/>
                  </a:lnTo>
                  <a:lnTo>
                    <a:pt x="1184" y="1190"/>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3" name="Google Shape;10413;p24"/>
            <p:cNvSpPr/>
            <p:nvPr/>
          </p:nvSpPr>
          <p:spPr>
            <a:xfrm>
              <a:off x="2921712" y="3667439"/>
              <a:ext cx="22014" cy="22123"/>
            </a:xfrm>
            <a:custGeom>
              <a:avLst/>
              <a:gdLst/>
              <a:ahLst/>
              <a:cxnLst/>
              <a:rect l="l" t="t" r="r" b="b"/>
              <a:pathLst>
                <a:path w="1185" h="1191" extrusionOk="0">
                  <a:moveTo>
                    <a:pt x="1" y="1"/>
                  </a:moveTo>
                  <a:lnTo>
                    <a:pt x="1" y="1190"/>
                  </a:lnTo>
                  <a:lnTo>
                    <a:pt x="1185" y="1190"/>
                  </a:lnTo>
                  <a:lnTo>
                    <a:pt x="11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4" name="Google Shape;10414;p24"/>
            <p:cNvSpPr/>
            <p:nvPr/>
          </p:nvSpPr>
          <p:spPr>
            <a:xfrm>
              <a:off x="2962267" y="3667439"/>
              <a:ext cx="22014" cy="22123"/>
            </a:xfrm>
            <a:custGeom>
              <a:avLst/>
              <a:gdLst/>
              <a:ahLst/>
              <a:cxnLst/>
              <a:rect l="l" t="t" r="r" b="b"/>
              <a:pathLst>
                <a:path w="1185" h="1191" extrusionOk="0">
                  <a:moveTo>
                    <a:pt x="0" y="1"/>
                  </a:moveTo>
                  <a:lnTo>
                    <a:pt x="0" y="1190"/>
                  </a:lnTo>
                  <a:lnTo>
                    <a:pt x="1184" y="1190"/>
                  </a:lnTo>
                  <a:lnTo>
                    <a:pt x="11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5" name="Google Shape;10415;p24"/>
            <p:cNvSpPr/>
            <p:nvPr/>
          </p:nvSpPr>
          <p:spPr>
            <a:xfrm>
              <a:off x="2935813" y="3791966"/>
              <a:ext cx="171730" cy="171726"/>
            </a:xfrm>
            <a:custGeom>
              <a:avLst/>
              <a:gdLst/>
              <a:ahLst/>
              <a:cxnLst/>
              <a:rect l="l" t="t" r="r" b="b"/>
              <a:pathLst>
                <a:path w="9244" h="9245" extrusionOk="0">
                  <a:moveTo>
                    <a:pt x="4621" y="1184"/>
                  </a:moveTo>
                  <a:cubicBezTo>
                    <a:pt x="6517" y="1184"/>
                    <a:pt x="8059" y="2726"/>
                    <a:pt x="8059" y="4623"/>
                  </a:cubicBezTo>
                  <a:cubicBezTo>
                    <a:pt x="8059" y="6519"/>
                    <a:pt x="6517" y="8061"/>
                    <a:pt x="4621" y="8061"/>
                  </a:cubicBezTo>
                  <a:cubicBezTo>
                    <a:pt x="2726" y="8061"/>
                    <a:pt x="1184" y="6519"/>
                    <a:pt x="1184" y="4623"/>
                  </a:cubicBezTo>
                  <a:cubicBezTo>
                    <a:pt x="1184" y="2726"/>
                    <a:pt x="2726" y="1184"/>
                    <a:pt x="4621" y="1184"/>
                  </a:cubicBezTo>
                  <a:close/>
                  <a:moveTo>
                    <a:pt x="4621" y="0"/>
                  </a:moveTo>
                  <a:cubicBezTo>
                    <a:pt x="2072" y="0"/>
                    <a:pt x="0" y="2074"/>
                    <a:pt x="0" y="4623"/>
                  </a:cubicBezTo>
                  <a:cubicBezTo>
                    <a:pt x="0" y="7171"/>
                    <a:pt x="2072" y="9245"/>
                    <a:pt x="4621" y="9245"/>
                  </a:cubicBezTo>
                  <a:cubicBezTo>
                    <a:pt x="7170" y="9245"/>
                    <a:pt x="9243" y="7171"/>
                    <a:pt x="9243" y="4623"/>
                  </a:cubicBezTo>
                  <a:cubicBezTo>
                    <a:pt x="9243" y="2074"/>
                    <a:pt x="7170" y="0"/>
                    <a:pt x="4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6" name="Google Shape;10416;p24"/>
            <p:cNvSpPr/>
            <p:nvPr/>
          </p:nvSpPr>
          <p:spPr>
            <a:xfrm>
              <a:off x="3010661" y="3835951"/>
              <a:ext cx="46202" cy="52902"/>
            </a:xfrm>
            <a:custGeom>
              <a:avLst/>
              <a:gdLst/>
              <a:ahLst/>
              <a:cxnLst/>
              <a:rect l="l" t="t" r="r" b="b"/>
              <a:pathLst>
                <a:path w="2487" h="2848" extrusionOk="0">
                  <a:moveTo>
                    <a:pt x="1" y="0"/>
                  </a:moveTo>
                  <a:lnTo>
                    <a:pt x="1" y="2847"/>
                  </a:lnTo>
                  <a:lnTo>
                    <a:pt x="2487" y="2847"/>
                  </a:lnTo>
                  <a:lnTo>
                    <a:pt x="2487" y="1663"/>
                  </a:lnTo>
                  <a:lnTo>
                    <a:pt x="1185" y="1663"/>
                  </a:lnTo>
                  <a:lnTo>
                    <a:pt x="11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17" name="Google Shape;10417;p24"/>
          <p:cNvSpPr/>
          <p:nvPr/>
        </p:nvSpPr>
        <p:spPr>
          <a:xfrm>
            <a:off x="2521798" y="3989167"/>
            <a:ext cx="362748" cy="362680"/>
          </a:xfrm>
          <a:custGeom>
            <a:avLst/>
            <a:gdLst/>
            <a:ahLst/>
            <a:cxnLst/>
            <a:rect l="l" t="t" r="r" b="b"/>
            <a:pathLst>
              <a:path w="20206" h="20205" extrusionOk="0">
                <a:moveTo>
                  <a:pt x="12497" y="7252"/>
                </a:moveTo>
                <a:lnTo>
                  <a:pt x="12497" y="7302"/>
                </a:lnTo>
                <a:cubicBezTo>
                  <a:pt x="12495" y="7888"/>
                  <a:pt x="12021" y="8365"/>
                  <a:pt x="11434" y="8366"/>
                </a:cubicBezTo>
                <a:lnTo>
                  <a:pt x="10695" y="8366"/>
                </a:lnTo>
                <a:lnTo>
                  <a:pt x="10695" y="8315"/>
                </a:lnTo>
                <a:cubicBezTo>
                  <a:pt x="10695" y="7729"/>
                  <a:pt x="11171" y="7254"/>
                  <a:pt x="11758" y="7252"/>
                </a:cubicBezTo>
                <a:close/>
                <a:moveTo>
                  <a:pt x="9894" y="1185"/>
                </a:moveTo>
                <a:cubicBezTo>
                  <a:pt x="12010" y="1185"/>
                  <a:pt x="13817" y="2763"/>
                  <a:pt x="14096" y="4858"/>
                </a:cubicBezTo>
                <a:lnTo>
                  <a:pt x="14172" y="5429"/>
                </a:lnTo>
                <a:lnTo>
                  <a:pt x="14747" y="5367"/>
                </a:lnTo>
                <a:cubicBezTo>
                  <a:pt x="14886" y="5352"/>
                  <a:pt x="15027" y="5344"/>
                  <a:pt x="15168" y="5344"/>
                </a:cubicBezTo>
                <a:cubicBezTo>
                  <a:pt x="17292" y="5344"/>
                  <a:pt x="19020" y="7072"/>
                  <a:pt x="19020" y="9196"/>
                </a:cubicBezTo>
                <a:cubicBezTo>
                  <a:pt x="19020" y="11183"/>
                  <a:pt x="17509" y="12823"/>
                  <a:pt x="15575" y="13027"/>
                </a:cubicBezTo>
                <a:cubicBezTo>
                  <a:pt x="15319" y="12347"/>
                  <a:pt x="14871" y="11754"/>
                  <a:pt x="14284" y="11322"/>
                </a:cubicBezTo>
                <a:cubicBezTo>
                  <a:pt x="13649" y="10857"/>
                  <a:pt x="12904" y="10615"/>
                  <a:pt x="12131" y="10615"/>
                </a:cubicBezTo>
                <a:cubicBezTo>
                  <a:pt x="11890" y="10615"/>
                  <a:pt x="11646" y="10639"/>
                  <a:pt x="11402" y="10686"/>
                </a:cubicBezTo>
                <a:cubicBezTo>
                  <a:pt x="11190" y="10736"/>
                  <a:pt x="10980" y="10795"/>
                  <a:pt x="10772" y="10865"/>
                </a:cubicBezTo>
                <a:lnTo>
                  <a:pt x="10772" y="10431"/>
                </a:lnTo>
                <a:cubicBezTo>
                  <a:pt x="10772" y="10134"/>
                  <a:pt x="10735" y="9837"/>
                  <a:pt x="10659" y="9550"/>
                </a:cubicBezTo>
                <a:lnTo>
                  <a:pt x="11434" y="9550"/>
                </a:lnTo>
                <a:cubicBezTo>
                  <a:pt x="12674" y="9549"/>
                  <a:pt x="13681" y="8542"/>
                  <a:pt x="13682" y="7302"/>
                </a:cubicBezTo>
                <a:lnTo>
                  <a:pt x="13682" y="6067"/>
                </a:lnTo>
                <a:lnTo>
                  <a:pt x="11759" y="6067"/>
                </a:lnTo>
                <a:cubicBezTo>
                  <a:pt x="10692" y="6067"/>
                  <a:pt x="9796" y="6815"/>
                  <a:pt x="9567" y="7814"/>
                </a:cubicBezTo>
                <a:cubicBezTo>
                  <a:pt x="8945" y="7278"/>
                  <a:pt x="8149" y="6984"/>
                  <a:pt x="7328" y="6984"/>
                </a:cubicBezTo>
                <a:lnTo>
                  <a:pt x="7328" y="8168"/>
                </a:lnTo>
                <a:cubicBezTo>
                  <a:pt x="8576" y="8171"/>
                  <a:pt x="9587" y="9183"/>
                  <a:pt x="9588" y="10431"/>
                </a:cubicBezTo>
                <a:lnTo>
                  <a:pt x="9588" y="10865"/>
                </a:lnTo>
                <a:cubicBezTo>
                  <a:pt x="9382" y="10795"/>
                  <a:pt x="9172" y="10736"/>
                  <a:pt x="8958" y="10686"/>
                </a:cubicBezTo>
                <a:cubicBezTo>
                  <a:pt x="8715" y="10639"/>
                  <a:pt x="8471" y="10615"/>
                  <a:pt x="8230" y="10615"/>
                </a:cubicBezTo>
                <a:cubicBezTo>
                  <a:pt x="7458" y="10615"/>
                  <a:pt x="6712" y="10857"/>
                  <a:pt x="6077" y="11322"/>
                </a:cubicBezTo>
                <a:cubicBezTo>
                  <a:pt x="5486" y="11758"/>
                  <a:pt x="5033" y="12358"/>
                  <a:pt x="4778" y="13048"/>
                </a:cubicBezTo>
                <a:lnTo>
                  <a:pt x="4336" y="13048"/>
                </a:lnTo>
                <a:cubicBezTo>
                  <a:pt x="2598" y="13048"/>
                  <a:pt x="1184" y="11634"/>
                  <a:pt x="1184" y="9897"/>
                </a:cubicBezTo>
                <a:cubicBezTo>
                  <a:pt x="1184" y="8159"/>
                  <a:pt x="2598" y="6745"/>
                  <a:pt x="4336" y="6745"/>
                </a:cubicBezTo>
                <a:cubicBezTo>
                  <a:pt x="4561" y="6745"/>
                  <a:pt x="4785" y="6769"/>
                  <a:pt x="5006" y="6816"/>
                </a:cubicBezTo>
                <a:lnTo>
                  <a:pt x="5860" y="7003"/>
                </a:lnTo>
                <a:lnTo>
                  <a:pt x="5715" y="6140"/>
                </a:lnTo>
                <a:cubicBezTo>
                  <a:pt x="5675" y="5904"/>
                  <a:pt x="5656" y="5664"/>
                  <a:pt x="5656" y="5423"/>
                </a:cubicBezTo>
                <a:cubicBezTo>
                  <a:pt x="5656" y="3087"/>
                  <a:pt x="7556" y="1185"/>
                  <a:pt x="9894" y="1185"/>
                </a:cubicBezTo>
                <a:close/>
                <a:moveTo>
                  <a:pt x="12125" y="11799"/>
                </a:moveTo>
                <a:cubicBezTo>
                  <a:pt x="12649" y="11799"/>
                  <a:pt x="13154" y="11963"/>
                  <a:pt x="13584" y="12276"/>
                </a:cubicBezTo>
                <a:cubicBezTo>
                  <a:pt x="14162" y="12702"/>
                  <a:pt x="14542" y="13365"/>
                  <a:pt x="14626" y="14098"/>
                </a:cubicBezTo>
                <a:cubicBezTo>
                  <a:pt x="14720" y="14919"/>
                  <a:pt x="14583" y="15848"/>
                  <a:pt x="14242" y="16711"/>
                </a:cubicBezTo>
                <a:cubicBezTo>
                  <a:pt x="13851" y="17698"/>
                  <a:pt x="13248" y="18449"/>
                  <a:pt x="12543" y="18825"/>
                </a:cubicBezTo>
                <a:cubicBezTo>
                  <a:pt x="12301" y="18955"/>
                  <a:pt x="12029" y="19020"/>
                  <a:pt x="11755" y="19020"/>
                </a:cubicBezTo>
                <a:cubicBezTo>
                  <a:pt x="11497" y="19020"/>
                  <a:pt x="11237" y="18962"/>
                  <a:pt x="10995" y="18847"/>
                </a:cubicBezTo>
                <a:lnTo>
                  <a:pt x="10180" y="18456"/>
                </a:lnTo>
                <a:lnTo>
                  <a:pt x="9366" y="18847"/>
                </a:lnTo>
                <a:cubicBezTo>
                  <a:pt x="9125" y="18962"/>
                  <a:pt x="8865" y="19020"/>
                  <a:pt x="8607" y="19020"/>
                </a:cubicBezTo>
                <a:cubicBezTo>
                  <a:pt x="8332" y="19020"/>
                  <a:pt x="8061" y="18955"/>
                  <a:pt x="7818" y="18825"/>
                </a:cubicBezTo>
                <a:cubicBezTo>
                  <a:pt x="7113" y="18449"/>
                  <a:pt x="6510" y="17698"/>
                  <a:pt x="6119" y="16711"/>
                </a:cubicBezTo>
                <a:cubicBezTo>
                  <a:pt x="5777" y="15848"/>
                  <a:pt x="5639" y="14921"/>
                  <a:pt x="5733" y="14098"/>
                </a:cubicBezTo>
                <a:cubicBezTo>
                  <a:pt x="5817" y="13365"/>
                  <a:pt x="6196" y="12702"/>
                  <a:pt x="6776" y="12276"/>
                </a:cubicBezTo>
                <a:cubicBezTo>
                  <a:pt x="7205" y="11963"/>
                  <a:pt x="7710" y="11799"/>
                  <a:pt x="8235" y="11799"/>
                </a:cubicBezTo>
                <a:cubicBezTo>
                  <a:pt x="8399" y="11799"/>
                  <a:pt x="8565" y="11815"/>
                  <a:pt x="8731" y="11848"/>
                </a:cubicBezTo>
                <a:cubicBezTo>
                  <a:pt x="8937" y="11888"/>
                  <a:pt x="9591" y="12100"/>
                  <a:pt x="9745" y="12224"/>
                </a:cubicBezTo>
                <a:lnTo>
                  <a:pt x="10180" y="12718"/>
                </a:lnTo>
                <a:lnTo>
                  <a:pt x="10616" y="12224"/>
                </a:lnTo>
                <a:cubicBezTo>
                  <a:pt x="10768" y="12100"/>
                  <a:pt x="11422" y="11888"/>
                  <a:pt x="11628" y="11848"/>
                </a:cubicBezTo>
                <a:cubicBezTo>
                  <a:pt x="11794" y="11815"/>
                  <a:pt x="11960" y="11799"/>
                  <a:pt x="12125" y="11799"/>
                </a:cubicBezTo>
                <a:close/>
                <a:moveTo>
                  <a:pt x="9894" y="1"/>
                </a:moveTo>
                <a:cubicBezTo>
                  <a:pt x="6904" y="1"/>
                  <a:pt x="4472" y="2433"/>
                  <a:pt x="4472" y="5423"/>
                </a:cubicBezTo>
                <a:cubicBezTo>
                  <a:pt x="4472" y="5470"/>
                  <a:pt x="4472" y="5516"/>
                  <a:pt x="4473" y="5562"/>
                </a:cubicBezTo>
                <a:cubicBezTo>
                  <a:pt x="4427" y="5561"/>
                  <a:pt x="4382" y="5561"/>
                  <a:pt x="4336" y="5561"/>
                </a:cubicBezTo>
                <a:cubicBezTo>
                  <a:pt x="1946" y="5561"/>
                  <a:pt x="0" y="7506"/>
                  <a:pt x="0" y="9897"/>
                </a:cubicBezTo>
                <a:cubicBezTo>
                  <a:pt x="0" y="12287"/>
                  <a:pt x="1946" y="14232"/>
                  <a:pt x="4336" y="14232"/>
                </a:cubicBezTo>
                <a:lnTo>
                  <a:pt x="4536" y="14232"/>
                </a:lnTo>
                <a:cubicBezTo>
                  <a:pt x="4475" y="15173"/>
                  <a:pt x="4642" y="16197"/>
                  <a:pt x="5018" y="17145"/>
                </a:cubicBezTo>
                <a:cubicBezTo>
                  <a:pt x="5368" y="18029"/>
                  <a:pt x="6041" y="19217"/>
                  <a:pt x="7261" y="19870"/>
                </a:cubicBezTo>
                <a:cubicBezTo>
                  <a:pt x="7676" y="20092"/>
                  <a:pt x="8139" y="20203"/>
                  <a:pt x="8605" y="20203"/>
                </a:cubicBezTo>
                <a:cubicBezTo>
                  <a:pt x="9039" y="20203"/>
                  <a:pt x="9475" y="20107"/>
                  <a:pt x="9878" y="19913"/>
                </a:cubicBezTo>
                <a:lnTo>
                  <a:pt x="10181" y="19768"/>
                </a:lnTo>
                <a:lnTo>
                  <a:pt x="10484" y="19915"/>
                </a:lnTo>
                <a:cubicBezTo>
                  <a:pt x="10881" y="20106"/>
                  <a:pt x="11316" y="20204"/>
                  <a:pt x="11756" y="20204"/>
                </a:cubicBezTo>
                <a:cubicBezTo>
                  <a:pt x="11759" y="20204"/>
                  <a:pt x="11762" y="20204"/>
                  <a:pt x="11765" y="20204"/>
                </a:cubicBezTo>
                <a:cubicBezTo>
                  <a:pt x="12231" y="20204"/>
                  <a:pt x="12691" y="20089"/>
                  <a:pt x="13103" y="19870"/>
                </a:cubicBezTo>
                <a:cubicBezTo>
                  <a:pt x="14321" y="19219"/>
                  <a:pt x="14995" y="18029"/>
                  <a:pt x="15344" y="17147"/>
                </a:cubicBezTo>
                <a:cubicBezTo>
                  <a:pt x="15726" y="16182"/>
                  <a:pt x="15893" y="15143"/>
                  <a:pt x="15825" y="14190"/>
                </a:cubicBezTo>
                <a:cubicBezTo>
                  <a:pt x="18293" y="13868"/>
                  <a:pt x="20205" y="11751"/>
                  <a:pt x="20205" y="9196"/>
                </a:cubicBezTo>
                <a:lnTo>
                  <a:pt x="20204" y="9196"/>
                </a:lnTo>
                <a:cubicBezTo>
                  <a:pt x="20204" y="6419"/>
                  <a:pt x="17946" y="4160"/>
                  <a:pt x="15169" y="4160"/>
                </a:cubicBezTo>
                <a:cubicBezTo>
                  <a:pt x="14584" y="1721"/>
                  <a:pt x="12403" y="1"/>
                  <a:pt x="98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8" name="Google Shape;10418;p24"/>
          <p:cNvSpPr/>
          <p:nvPr/>
        </p:nvSpPr>
        <p:spPr>
          <a:xfrm>
            <a:off x="3295276" y="3985583"/>
            <a:ext cx="321116" cy="362680"/>
          </a:xfrm>
          <a:custGeom>
            <a:avLst/>
            <a:gdLst/>
            <a:ahLst/>
            <a:cxnLst/>
            <a:rect l="l" t="t" r="r" b="b"/>
            <a:pathLst>
              <a:path w="17887" h="20205" extrusionOk="0">
                <a:moveTo>
                  <a:pt x="8084" y="6417"/>
                </a:moveTo>
                <a:cubicBezTo>
                  <a:pt x="8258" y="6417"/>
                  <a:pt x="8399" y="6558"/>
                  <a:pt x="8400" y="6732"/>
                </a:cubicBezTo>
                <a:lnTo>
                  <a:pt x="8400" y="7489"/>
                </a:lnTo>
                <a:cubicBezTo>
                  <a:pt x="8399" y="7969"/>
                  <a:pt x="8011" y="8357"/>
                  <a:pt x="7531" y="8358"/>
                </a:cubicBezTo>
                <a:cubicBezTo>
                  <a:pt x="6995" y="8358"/>
                  <a:pt x="6561" y="7922"/>
                  <a:pt x="6561" y="7388"/>
                </a:cubicBezTo>
                <a:cubicBezTo>
                  <a:pt x="6561" y="6852"/>
                  <a:pt x="6995" y="6417"/>
                  <a:pt x="7531" y="6417"/>
                </a:cubicBezTo>
                <a:close/>
                <a:moveTo>
                  <a:pt x="7454" y="1181"/>
                </a:moveTo>
                <a:cubicBezTo>
                  <a:pt x="10912" y="1181"/>
                  <a:pt x="13724" y="3994"/>
                  <a:pt x="13724" y="7452"/>
                </a:cubicBezTo>
                <a:cubicBezTo>
                  <a:pt x="13726" y="8618"/>
                  <a:pt x="13400" y="9762"/>
                  <a:pt x="12785" y="10752"/>
                </a:cubicBezTo>
                <a:lnTo>
                  <a:pt x="10661" y="8990"/>
                </a:lnTo>
                <a:cubicBezTo>
                  <a:pt x="11386" y="8761"/>
                  <a:pt x="11881" y="8090"/>
                  <a:pt x="11882" y="7328"/>
                </a:cubicBezTo>
                <a:lnTo>
                  <a:pt x="11882" y="6943"/>
                </a:lnTo>
                <a:cubicBezTo>
                  <a:pt x="11882" y="4699"/>
                  <a:pt x="10056" y="2873"/>
                  <a:pt x="7812" y="2873"/>
                </a:cubicBezTo>
                <a:lnTo>
                  <a:pt x="7177" y="2873"/>
                </a:lnTo>
                <a:cubicBezTo>
                  <a:pt x="4933" y="2873"/>
                  <a:pt x="3108" y="4699"/>
                  <a:pt x="3108" y="6943"/>
                </a:cubicBezTo>
                <a:lnTo>
                  <a:pt x="3108" y="7716"/>
                </a:lnTo>
                <a:cubicBezTo>
                  <a:pt x="3108" y="10053"/>
                  <a:pt x="5010" y="11955"/>
                  <a:pt x="7346" y="11955"/>
                </a:cubicBezTo>
                <a:lnTo>
                  <a:pt x="8008" y="11955"/>
                </a:lnTo>
                <a:lnTo>
                  <a:pt x="8008" y="10771"/>
                </a:lnTo>
                <a:lnTo>
                  <a:pt x="7346" y="10771"/>
                </a:lnTo>
                <a:cubicBezTo>
                  <a:pt x="5662" y="10771"/>
                  <a:pt x="4291" y="9401"/>
                  <a:pt x="4291" y="7716"/>
                </a:cubicBezTo>
                <a:lnTo>
                  <a:pt x="4291" y="6943"/>
                </a:lnTo>
                <a:cubicBezTo>
                  <a:pt x="4291" y="5351"/>
                  <a:pt x="5586" y="4057"/>
                  <a:pt x="7177" y="4057"/>
                </a:cubicBezTo>
                <a:lnTo>
                  <a:pt x="7812" y="4057"/>
                </a:lnTo>
                <a:cubicBezTo>
                  <a:pt x="9404" y="4057"/>
                  <a:pt x="10698" y="5351"/>
                  <a:pt x="10698" y="6943"/>
                </a:cubicBezTo>
                <a:lnTo>
                  <a:pt x="10698" y="7328"/>
                </a:lnTo>
                <a:cubicBezTo>
                  <a:pt x="10698" y="7636"/>
                  <a:pt x="10449" y="7885"/>
                  <a:pt x="10141" y="7885"/>
                </a:cubicBezTo>
                <a:cubicBezTo>
                  <a:pt x="9834" y="7885"/>
                  <a:pt x="9584" y="7636"/>
                  <a:pt x="9584" y="7328"/>
                </a:cubicBezTo>
                <a:lnTo>
                  <a:pt x="9584" y="6734"/>
                </a:lnTo>
                <a:cubicBezTo>
                  <a:pt x="9583" y="5905"/>
                  <a:pt x="8912" y="5235"/>
                  <a:pt x="8084" y="5233"/>
                </a:cubicBezTo>
                <a:lnTo>
                  <a:pt x="7531" y="5233"/>
                </a:lnTo>
                <a:cubicBezTo>
                  <a:pt x="6341" y="5233"/>
                  <a:pt x="5377" y="6198"/>
                  <a:pt x="5377" y="7388"/>
                </a:cubicBezTo>
                <a:cubicBezTo>
                  <a:pt x="5377" y="8578"/>
                  <a:pt x="6341" y="9542"/>
                  <a:pt x="7531" y="9542"/>
                </a:cubicBezTo>
                <a:cubicBezTo>
                  <a:pt x="8161" y="9542"/>
                  <a:pt x="8756" y="9253"/>
                  <a:pt x="9145" y="8757"/>
                </a:cubicBezTo>
                <a:cubicBezTo>
                  <a:pt x="9434" y="8959"/>
                  <a:pt x="9780" y="9069"/>
                  <a:pt x="10133" y="9069"/>
                </a:cubicBezTo>
                <a:cubicBezTo>
                  <a:pt x="10135" y="9069"/>
                  <a:pt x="10137" y="9069"/>
                  <a:pt x="10140" y="9069"/>
                </a:cubicBezTo>
                <a:lnTo>
                  <a:pt x="10190" y="9069"/>
                </a:lnTo>
                <a:lnTo>
                  <a:pt x="10237" y="13070"/>
                </a:lnTo>
                <a:cubicBezTo>
                  <a:pt x="9375" y="13499"/>
                  <a:pt x="8426" y="13723"/>
                  <a:pt x="7463" y="13723"/>
                </a:cubicBezTo>
                <a:cubicBezTo>
                  <a:pt x="7460" y="13723"/>
                  <a:pt x="7457" y="13723"/>
                  <a:pt x="7454" y="13723"/>
                </a:cubicBezTo>
                <a:cubicBezTo>
                  <a:pt x="3997" y="13723"/>
                  <a:pt x="1184" y="10910"/>
                  <a:pt x="1184" y="7452"/>
                </a:cubicBezTo>
                <a:cubicBezTo>
                  <a:pt x="1184" y="3996"/>
                  <a:pt x="3997" y="1181"/>
                  <a:pt x="7454" y="1181"/>
                </a:cubicBezTo>
                <a:close/>
                <a:moveTo>
                  <a:pt x="11398" y="11140"/>
                </a:moveTo>
                <a:lnTo>
                  <a:pt x="15706" y="14711"/>
                </a:lnTo>
                <a:lnTo>
                  <a:pt x="14142" y="15456"/>
                </a:lnTo>
                <a:lnTo>
                  <a:pt x="15398" y="18093"/>
                </a:lnTo>
                <a:lnTo>
                  <a:pt x="14281" y="18624"/>
                </a:lnTo>
                <a:lnTo>
                  <a:pt x="13024" y="15989"/>
                </a:lnTo>
                <a:lnTo>
                  <a:pt x="11461" y="16734"/>
                </a:lnTo>
                <a:lnTo>
                  <a:pt x="11398" y="11140"/>
                </a:lnTo>
                <a:close/>
                <a:moveTo>
                  <a:pt x="7454" y="0"/>
                </a:moveTo>
                <a:cubicBezTo>
                  <a:pt x="3345" y="0"/>
                  <a:pt x="1" y="3343"/>
                  <a:pt x="1" y="7454"/>
                </a:cubicBezTo>
                <a:cubicBezTo>
                  <a:pt x="1" y="11564"/>
                  <a:pt x="3343" y="14907"/>
                  <a:pt x="7454" y="14907"/>
                </a:cubicBezTo>
                <a:cubicBezTo>
                  <a:pt x="7458" y="14907"/>
                  <a:pt x="7461" y="14907"/>
                  <a:pt x="7465" y="14907"/>
                </a:cubicBezTo>
                <a:cubicBezTo>
                  <a:pt x="8420" y="14907"/>
                  <a:pt x="9365" y="14722"/>
                  <a:pt x="10250" y="14362"/>
                </a:cubicBezTo>
                <a:lnTo>
                  <a:pt x="10299" y="18602"/>
                </a:lnTo>
                <a:lnTo>
                  <a:pt x="12466" y="17567"/>
                </a:lnTo>
                <a:lnTo>
                  <a:pt x="13723" y="20204"/>
                </a:lnTo>
                <a:lnTo>
                  <a:pt x="16978" y="18653"/>
                </a:lnTo>
                <a:lnTo>
                  <a:pt x="15721" y="16016"/>
                </a:lnTo>
                <a:lnTo>
                  <a:pt x="17887" y="14981"/>
                </a:lnTo>
                <a:lnTo>
                  <a:pt x="13702" y="11513"/>
                </a:lnTo>
                <a:cubicBezTo>
                  <a:pt x="14490" y="10307"/>
                  <a:pt x="14910" y="8896"/>
                  <a:pt x="14908" y="7454"/>
                </a:cubicBezTo>
                <a:cubicBezTo>
                  <a:pt x="14908" y="3343"/>
                  <a:pt x="11564" y="0"/>
                  <a:pt x="74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19" name="Google Shape;10419;p24"/>
          <p:cNvGrpSpPr/>
          <p:nvPr/>
        </p:nvGrpSpPr>
        <p:grpSpPr>
          <a:xfrm>
            <a:off x="4019192" y="3985616"/>
            <a:ext cx="362727" cy="362642"/>
            <a:chOff x="4234881" y="3611342"/>
            <a:chExt cx="375377" cy="375289"/>
          </a:xfrm>
        </p:grpSpPr>
        <p:sp>
          <p:nvSpPr>
            <p:cNvPr id="10420" name="Google Shape;10420;p24"/>
            <p:cNvSpPr/>
            <p:nvPr/>
          </p:nvSpPr>
          <p:spPr>
            <a:xfrm>
              <a:off x="4234881" y="3611342"/>
              <a:ext cx="375377" cy="375289"/>
            </a:xfrm>
            <a:custGeom>
              <a:avLst/>
              <a:gdLst/>
              <a:ahLst/>
              <a:cxnLst/>
              <a:rect l="l" t="t" r="r" b="b"/>
              <a:pathLst>
                <a:path w="20206" h="20204" extrusionOk="0">
                  <a:moveTo>
                    <a:pt x="19022" y="1184"/>
                  </a:moveTo>
                  <a:lnTo>
                    <a:pt x="19022" y="13022"/>
                  </a:lnTo>
                  <a:lnTo>
                    <a:pt x="1184" y="13022"/>
                  </a:lnTo>
                  <a:lnTo>
                    <a:pt x="1184" y="1184"/>
                  </a:lnTo>
                  <a:close/>
                  <a:moveTo>
                    <a:pt x="19022" y="14206"/>
                  </a:moveTo>
                  <a:lnTo>
                    <a:pt x="19022" y="15666"/>
                  </a:lnTo>
                  <a:lnTo>
                    <a:pt x="1184" y="15666"/>
                  </a:lnTo>
                  <a:lnTo>
                    <a:pt x="1184" y="14206"/>
                  </a:lnTo>
                  <a:close/>
                  <a:moveTo>
                    <a:pt x="11473" y="16850"/>
                  </a:moveTo>
                  <a:lnTo>
                    <a:pt x="11473" y="17560"/>
                  </a:lnTo>
                  <a:cubicBezTo>
                    <a:pt x="11473" y="18079"/>
                    <a:pt x="11627" y="18588"/>
                    <a:pt x="11915" y="19020"/>
                  </a:cubicBezTo>
                  <a:lnTo>
                    <a:pt x="11913" y="19021"/>
                  </a:lnTo>
                  <a:lnTo>
                    <a:pt x="8293" y="19021"/>
                  </a:lnTo>
                  <a:cubicBezTo>
                    <a:pt x="8581" y="18588"/>
                    <a:pt x="8735" y="18081"/>
                    <a:pt x="8733" y="17561"/>
                  </a:cubicBezTo>
                  <a:lnTo>
                    <a:pt x="8733" y="16850"/>
                  </a:lnTo>
                  <a:close/>
                  <a:moveTo>
                    <a:pt x="0" y="0"/>
                  </a:moveTo>
                  <a:lnTo>
                    <a:pt x="0" y="16850"/>
                  </a:lnTo>
                  <a:lnTo>
                    <a:pt x="7549" y="16850"/>
                  </a:lnTo>
                  <a:lnTo>
                    <a:pt x="7549" y="17560"/>
                  </a:lnTo>
                  <a:cubicBezTo>
                    <a:pt x="7548" y="18366"/>
                    <a:pt x="6894" y="19020"/>
                    <a:pt x="6089" y="19020"/>
                  </a:cubicBezTo>
                  <a:lnTo>
                    <a:pt x="4262" y="19020"/>
                  </a:lnTo>
                  <a:lnTo>
                    <a:pt x="4262" y="20204"/>
                  </a:lnTo>
                  <a:lnTo>
                    <a:pt x="15943" y="20204"/>
                  </a:lnTo>
                  <a:lnTo>
                    <a:pt x="15943" y="19020"/>
                  </a:lnTo>
                  <a:lnTo>
                    <a:pt x="14116" y="19020"/>
                  </a:lnTo>
                  <a:cubicBezTo>
                    <a:pt x="13309" y="19020"/>
                    <a:pt x="12657" y="18366"/>
                    <a:pt x="12655" y="17560"/>
                  </a:cubicBezTo>
                  <a:lnTo>
                    <a:pt x="12655" y="16850"/>
                  </a:lnTo>
                  <a:lnTo>
                    <a:pt x="20206" y="16850"/>
                  </a:lnTo>
                  <a:lnTo>
                    <a:pt x="202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1" name="Google Shape;10421;p24"/>
            <p:cNvSpPr/>
            <p:nvPr/>
          </p:nvSpPr>
          <p:spPr>
            <a:xfrm>
              <a:off x="4281009" y="3688280"/>
              <a:ext cx="283065" cy="116075"/>
            </a:xfrm>
            <a:custGeom>
              <a:avLst/>
              <a:gdLst/>
              <a:ahLst/>
              <a:cxnLst/>
              <a:rect l="l" t="t" r="r" b="b"/>
              <a:pathLst>
                <a:path w="15237" h="6249" extrusionOk="0">
                  <a:moveTo>
                    <a:pt x="3939" y="1185"/>
                  </a:moveTo>
                  <a:cubicBezTo>
                    <a:pt x="4724" y="1185"/>
                    <a:pt x="5432" y="1657"/>
                    <a:pt x="5732" y="2383"/>
                  </a:cubicBezTo>
                  <a:cubicBezTo>
                    <a:pt x="6032" y="3107"/>
                    <a:pt x="5865" y="3941"/>
                    <a:pt x="5311" y="4497"/>
                  </a:cubicBezTo>
                  <a:cubicBezTo>
                    <a:pt x="4940" y="4867"/>
                    <a:pt x="4443" y="5064"/>
                    <a:pt x="3939" y="5064"/>
                  </a:cubicBezTo>
                  <a:cubicBezTo>
                    <a:pt x="3689" y="5064"/>
                    <a:pt x="3437" y="5016"/>
                    <a:pt x="3197" y="4916"/>
                  </a:cubicBezTo>
                  <a:cubicBezTo>
                    <a:pt x="2471" y="4616"/>
                    <a:pt x="2000" y="3909"/>
                    <a:pt x="2000" y="3125"/>
                  </a:cubicBezTo>
                  <a:cubicBezTo>
                    <a:pt x="2001" y="2054"/>
                    <a:pt x="2868" y="1187"/>
                    <a:pt x="3939" y="1185"/>
                  </a:cubicBezTo>
                  <a:close/>
                  <a:moveTo>
                    <a:pt x="11300" y="1185"/>
                  </a:moveTo>
                  <a:cubicBezTo>
                    <a:pt x="12083" y="1185"/>
                    <a:pt x="12791" y="1657"/>
                    <a:pt x="13091" y="2383"/>
                  </a:cubicBezTo>
                  <a:cubicBezTo>
                    <a:pt x="13391" y="3107"/>
                    <a:pt x="13226" y="3941"/>
                    <a:pt x="12670" y="4497"/>
                  </a:cubicBezTo>
                  <a:cubicBezTo>
                    <a:pt x="12300" y="4867"/>
                    <a:pt x="11804" y="5064"/>
                    <a:pt x="11299" y="5064"/>
                  </a:cubicBezTo>
                  <a:cubicBezTo>
                    <a:pt x="11049" y="5064"/>
                    <a:pt x="10796" y="5016"/>
                    <a:pt x="10556" y="4916"/>
                  </a:cubicBezTo>
                  <a:cubicBezTo>
                    <a:pt x="9832" y="4616"/>
                    <a:pt x="9359" y="3909"/>
                    <a:pt x="9359" y="3125"/>
                  </a:cubicBezTo>
                  <a:cubicBezTo>
                    <a:pt x="9360" y="2054"/>
                    <a:pt x="10228" y="1187"/>
                    <a:pt x="11300" y="1185"/>
                  </a:cubicBezTo>
                  <a:close/>
                  <a:moveTo>
                    <a:pt x="3942" y="1"/>
                  </a:moveTo>
                  <a:cubicBezTo>
                    <a:pt x="3926" y="1"/>
                    <a:pt x="3909" y="1"/>
                    <a:pt x="3893" y="1"/>
                  </a:cubicBezTo>
                  <a:cubicBezTo>
                    <a:pt x="2761" y="18"/>
                    <a:pt x="1726" y="646"/>
                    <a:pt x="1190" y="1644"/>
                  </a:cubicBezTo>
                  <a:lnTo>
                    <a:pt x="0" y="1644"/>
                  </a:lnTo>
                  <a:lnTo>
                    <a:pt x="0" y="2828"/>
                  </a:lnTo>
                  <a:lnTo>
                    <a:pt x="830" y="2828"/>
                  </a:lnTo>
                  <a:cubicBezTo>
                    <a:pt x="822" y="2925"/>
                    <a:pt x="816" y="3023"/>
                    <a:pt x="816" y="3123"/>
                  </a:cubicBezTo>
                  <a:lnTo>
                    <a:pt x="816" y="3125"/>
                  </a:lnTo>
                  <a:cubicBezTo>
                    <a:pt x="816" y="4848"/>
                    <a:pt x="2217" y="6248"/>
                    <a:pt x="3939" y="6248"/>
                  </a:cubicBezTo>
                  <a:cubicBezTo>
                    <a:pt x="5662" y="6248"/>
                    <a:pt x="7062" y="4848"/>
                    <a:pt x="7062" y="3125"/>
                  </a:cubicBezTo>
                  <a:lnTo>
                    <a:pt x="7062" y="3004"/>
                  </a:lnTo>
                  <a:cubicBezTo>
                    <a:pt x="7062" y="2696"/>
                    <a:pt x="7312" y="2447"/>
                    <a:pt x="7619" y="2447"/>
                  </a:cubicBezTo>
                  <a:cubicBezTo>
                    <a:pt x="7927" y="2447"/>
                    <a:pt x="8175" y="2696"/>
                    <a:pt x="8175" y="3004"/>
                  </a:cubicBezTo>
                  <a:lnTo>
                    <a:pt x="8175" y="3123"/>
                  </a:lnTo>
                  <a:cubicBezTo>
                    <a:pt x="8175" y="4846"/>
                    <a:pt x="9577" y="6248"/>
                    <a:pt x="11300" y="6248"/>
                  </a:cubicBezTo>
                  <a:cubicBezTo>
                    <a:pt x="13021" y="6248"/>
                    <a:pt x="14423" y="4846"/>
                    <a:pt x="14423" y="3123"/>
                  </a:cubicBezTo>
                  <a:cubicBezTo>
                    <a:pt x="14423" y="3023"/>
                    <a:pt x="14417" y="2925"/>
                    <a:pt x="14408" y="2828"/>
                  </a:cubicBezTo>
                  <a:lnTo>
                    <a:pt x="15237" y="2828"/>
                  </a:lnTo>
                  <a:lnTo>
                    <a:pt x="15237" y="1644"/>
                  </a:lnTo>
                  <a:lnTo>
                    <a:pt x="14048" y="1644"/>
                  </a:lnTo>
                  <a:cubicBezTo>
                    <a:pt x="13512" y="646"/>
                    <a:pt x="12478" y="18"/>
                    <a:pt x="11344" y="1"/>
                  </a:cubicBezTo>
                  <a:cubicBezTo>
                    <a:pt x="11328" y="1"/>
                    <a:pt x="11311" y="1"/>
                    <a:pt x="11295" y="1"/>
                  </a:cubicBezTo>
                  <a:cubicBezTo>
                    <a:pt x="10182" y="1"/>
                    <a:pt x="9152" y="596"/>
                    <a:pt x="8594" y="1563"/>
                  </a:cubicBezTo>
                  <a:cubicBezTo>
                    <a:pt x="8300" y="1363"/>
                    <a:pt x="7960" y="1263"/>
                    <a:pt x="7619" y="1263"/>
                  </a:cubicBezTo>
                  <a:cubicBezTo>
                    <a:pt x="7278" y="1263"/>
                    <a:pt x="6938" y="1363"/>
                    <a:pt x="6643" y="1563"/>
                  </a:cubicBezTo>
                  <a:cubicBezTo>
                    <a:pt x="6087" y="596"/>
                    <a:pt x="5056" y="1"/>
                    <a:pt x="39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2" name="Google Shape;10422;p24"/>
          <p:cNvGrpSpPr/>
          <p:nvPr/>
        </p:nvGrpSpPr>
        <p:grpSpPr>
          <a:xfrm>
            <a:off x="4776222" y="4014156"/>
            <a:ext cx="362691" cy="312851"/>
            <a:chOff x="4712342" y="3632889"/>
            <a:chExt cx="375340" cy="323762"/>
          </a:xfrm>
        </p:grpSpPr>
        <p:sp>
          <p:nvSpPr>
            <p:cNvPr id="10423" name="Google Shape;10423;p24"/>
            <p:cNvSpPr/>
            <p:nvPr/>
          </p:nvSpPr>
          <p:spPr>
            <a:xfrm>
              <a:off x="4712342" y="3632889"/>
              <a:ext cx="375340" cy="323762"/>
            </a:xfrm>
            <a:custGeom>
              <a:avLst/>
              <a:gdLst/>
              <a:ahLst/>
              <a:cxnLst/>
              <a:rect l="l" t="t" r="r" b="b"/>
              <a:pathLst>
                <a:path w="20204" h="17430" extrusionOk="0">
                  <a:moveTo>
                    <a:pt x="10102" y="1184"/>
                  </a:moveTo>
                  <a:cubicBezTo>
                    <a:pt x="12663" y="1184"/>
                    <a:pt x="14747" y="3268"/>
                    <a:pt x="14747" y="5829"/>
                  </a:cubicBezTo>
                  <a:cubicBezTo>
                    <a:pt x="14747" y="8391"/>
                    <a:pt x="12663" y="10475"/>
                    <a:pt x="10102" y="10475"/>
                  </a:cubicBezTo>
                  <a:cubicBezTo>
                    <a:pt x="7540" y="10475"/>
                    <a:pt x="5456" y="8391"/>
                    <a:pt x="5456" y="5829"/>
                  </a:cubicBezTo>
                  <a:cubicBezTo>
                    <a:pt x="5456" y="3268"/>
                    <a:pt x="7540" y="1184"/>
                    <a:pt x="10102" y="1184"/>
                  </a:cubicBezTo>
                  <a:close/>
                  <a:moveTo>
                    <a:pt x="19020" y="2612"/>
                  </a:moveTo>
                  <a:lnTo>
                    <a:pt x="19020" y="13037"/>
                  </a:lnTo>
                  <a:lnTo>
                    <a:pt x="13309" y="13037"/>
                  </a:lnTo>
                  <a:cubicBezTo>
                    <a:pt x="12336" y="13037"/>
                    <a:pt x="11398" y="13412"/>
                    <a:pt x="10693" y="14084"/>
                  </a:cubicBezTo>
                  <a:lnTo>
                    <a:pt x="10693" y="11629"/>
                  </a:lnTo>
                  <a:cubicBezTo>
                    <a:pt x="13630" y="11331"/>
                    <a:pt x="15931" y="8843"/>
                    <a:pt x="15931" y="5829"/>
                  </a:cubicBezTo>
                  <a:cubicBezTo>
                    <a:pt x="15932" y="4684"/>
                    <a:pt x="15594" y="3564"/>
                    <a:pt x="14960" y="2612"/>
                  </a:cubicBezTo>
                  <a:close/>
                  <a:moveTo>
                    <a:pt x="5244" y="2612"/>
                  </a:moveTo>
                  <a:cubicBezTo>
                    <a:pt x="4609" y="3564"/>
                    <a:pt x="4272" y="4684"/>
                    <a:pt x="4273" y="5829"/>
                  </a:cubicBezTo>
                  <a:cubicBezTo>
                    <a:pt x="4273" y="8843"/>
                    <a:pt x="6573" y="11331"/>
                    <a:pt x="9511" y="11629"/>
                  </a:cubicBezTo>
                  <a:lnTo>
                    <a:pt x="9511" y="14085"/>
                  </a:lnTo>
                  <a:cubicBezTo>
                    <a:pt x="8806" y="13413"/>
                    <a:pt x="7872" y="13039"/>
                    <a:pt x="6899" y="13039"/>
                  </a:cubicBezTo>
                  <a:cubicBezTo>
                    <a:pt x="6898" y="13039"/>
                    <a:pt x="6896" y="13039"/>
                    <a:pt x="6894" y="13039"/>
                  </a:cubicBezTo>
                  <a:lnTo>
                    <a:pt x="1183" y="13039"/>
                  </a:lnTo>
                  <a:lnTo>
                    <a:pt x="1183" y="2612"/>
                  </a:lnTo>
                  <a:close/>
                  <a:moveTo>
                    <a:pt x="6894" y="14221"/>
                  </a:moveTo>
                  <a:cubicBezTo>
                    <a:pt x="8133" y="14221"/>
                    <a:pt x="9174" y="15087"/>
                    <a:pt x="9442" y="16246"/>
                  </a:cubicBezTo>
                  <a:lnTo>
                    <a:pt x="1183" y="16246"/>
                  </a:lnTo>
                  <a:lnTo>
                    <a:pt x="1183" y="14221"/>
                  </a:lnTo>
                  <a:close/>
                  <a:moveTo>
                    <a:pt x="19020" y="14221"/>
                  </a:moveTo>
                  <a:lnTo>
                    <a:pt x="19020" y="16246"/>
                  </a:lnTo>
                  <a:lnTo>
                    <a:pt x="10762" y="16246"/>
                  </a:lnTo>
                  <a:cubicBezTo>
                    <a:pt x="11031" y="15087"/>
                    <a:pt x="12070" y="14221"/>
                    <a:pt x="13309" y="14221"/>
                  </a:cubicBezTo>
                  <a:close/>
                  <a:moveTo>
                    <a:pt x="10102" y="1"/>
                  </a:moveTo>
                  <a:cubicBezTo>
                    <a:pt x="8741" y="1"/>
                    <a:pt x="7380" y="476"/>
                    <a:pt x="6286" y="1428"/>
                  </a:cubicBezTo>
                  <a:lnTo>
                    <a:pt x="0" y="1428"/>
                  </a:lnTo>
                  <a:lnTo>
                    <a:pt x="0" y="17430"/>
                  </a:lnTo>
                  <a:lnTo>
                    <a:pt x="20204" y="17430"/>
                  </a:lnTo>
                  <a:lnTo>
                    <a:pt x="20204" y="1428"/>
                  </a:lnTo>
                  <a:lnTo>
                    <a:pt x="13918" y="1428"/>
                  </a:lnTo>
                  <a:cubicBezTo>
                    <a:pt x="12824" y="476"/>
                    <a:pt x="11463" y="1"/>
                    <a:pt x="101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4" name="Google Shape;10424;p24"/>
            <p:cNvSpPr/>
            <p:nvPr/>
          </p:nvSpPr>
          <p:spPr>
            <a:xfrm>
              <a:off x="4863916" y="3681964"/>
              <a:ext cx="103848" cy="119883"/>
            </a:xfrm>
            <a:custGeom>
              <a:avLst/>
              <a:gdLst/>
              <a:ahLst/>
              <a:cxnLst/>
              <a:rect l="l" t="t" r="r" b="b"/>
              <a:pathLst>
                <a:path w="5590" h="6454" extrusionOk="0">
                  <a:moveTo>
                    <a:pt x="1185" y="2051"/>
                  </a:moveTo>
                  <a:lnTo>
                    <a:pt x="3221" y="3227"/>
                  </a:lnTo>
                  <a:lnTo>
                    <a:pt x="1185" y="4402"/>
                  </a:lnTo>
                  <a:lnTo>
                    <a:pt x="1185" y="2051"/>
                  </a:lnTo>
                  <a:close/>
                  <a:moveTo>
                    <a:pt x="1" y="1"/>
                  </a:moveTo>
                  <a:lnTo>
                    <a:pt x="1" y="6454"/>
                  </a:lnTo>
                  <a:lnTo>
                    <a:pt x="5589" y="3227"/>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5" name="Google Shape;10425;p24"/>
          <p:cNvGrpSpPr/>
          <p:nvPr/>
        </p:nvGrpSpPr>
        <p:grpSpPr>
          <a:xfrm>
            <a:off x="5520854" y="3989261"/>
            <a:ext cx="362691" cy="362642"/>
            <a:chOff x="5172859" y="3605268"/>
            <a:chExt cx="375340" cy="375289"/>
          </a:xfrm>
        </p:grpSpPr>
        <p:sp>
          <p:nvSpPr>
            <p:cNvPr id="10426" name="Google Shape;10426;p24"/>
            <p:cNvSpPr/>
            <p:nvPr/>
          </p:nvSpPr>
          <p:spPr>
            <a:xfrm>
              <a:off x="5172859" y="3605268"/>
              <a:ext cx="375340" cy="375289"/>
            </a:xfrm>
            <a:custGeom>
              <a:avLst/>
              <a:gdLst/>
              <a:ahLst/>
              <a:cxnLst/>
              <a:rect l="l" t="t" r="r" b="b"/>
              <a:pathLst>
                <a:path w="20204" h="20204" extrusionOk="0">
                  <a:moveTo>
                    <a:pt x="19020" y="1183"/>
                  </a:moveTo>
                  <a:lnTo>
                    <a:pt x="19020" y="12665"/>
                  </a:lnTo>
                  <a:lnTo>
                    <a:pt x="1184" y="12665"/>
                  </a:lnTo>
                  <a:lnTo>
                    <a:pt x="1184" y="1183"/>
                  </a:lnTo>
                  <a:close/>
                  <a:moveTo>
                    <a:pt x="19020" y="13849"/>
                  </a:moveTo>
                  <a:lnTo>
                    <a:pt x="19020" y="15665"/>
                  </a:lnTo>
                  <a:lnTo>
                    <a:pt x="1184" y="15665"/>
                  </a:lnTo>
                  <a:lnTo>
                    <a:pt x="1184" y="13849"/>
                  </a:lnTo>
                  <a:close/>
                  <a:moveTo>
                    <a:pt x="11472" y="16849"/>
                  </a:moveTo>
                  <a:lnTo>
                    <a:pt x="11472" y="17560"/>
                  </a:lnTo>
                  <a:cubicBezTo>
                    <a:pt x="11472" y="18079"/>
                    <a:pt x="11626" y="18587"/>
                    <a:pt x="11914" y="19020"/>
                  </a:cubicBezTo>
                  <a:lnTo>
                    <a:pt x="8292" y="19020"/>
                  </a:lnTo>
                  <a:cubicBezTo>
                    <a:pt x="8580" y="18587"/>
                    <a:pt x="8734" y="18079"/>
                    <a:pt x="8734" y="17560"/>
                  </a:cubicBezTo>
                  <a:lnTo>
                    <a:pt x="8734" y="16849"/>
                  </a:lnTo>
                  <a:close/>
                  <a:moveTo>
                    <a:pt x="0" y="0"/>
                  </a:moveTo>
                  <a:lnTo>
                    <a:pt x="0" y="16849"/>
                  </a:lnTo>
                  <a:lnTo>
                    <a:pt x="7549" y="16849"/>
                  </a:lnTo>
                  <a:lnTo>
                    <a:pt x="7549" y="17560"/>
                  </a:lnTo>
                  <a:cubicBezTo>
                    <a:pt x="7547" y="18366"/>
                    <a:pt x="6895" y="19018"/>
                    <a:pt x="6089" y="19020"/>
                  </a:cubicBezTo>
                  <a:lnTo>
                    <a:pt x="4263" y="19020"/>
                  </a:lnTo>
                  <a:lnTo>
                    <a:pt x="4263" y="20204"/>
                  </a:lnTo>
                  <a:lnTo>
                    <a:pt x="15943" y="20204"/>
                  </a:lnTo>
                  <a:lnTo>
                    <a:pt x="15943" y="19020"/>
                  </a:lnTo>
                  <a:lnTo>
                    <a:pt x="14117" y="19020"/>
                  </a:lnTo>
                  <a:cubicBezTo>
                    <a:pt x="13310" y="19018"/>
                    <a:pt x="12656" y="18366"/>
                    <a:pt x="12656" y="17560"/>
                  </a:cubicBezTo>
                  <a:lnTo>
                    <a:pt x="12656" y="16849"/>
                  </a:lnTo>
                  <a:lnTo>
                    <a:pt x="20204" y="16849"/>
                  </a:lnTo>
                  <a:lnTo>
                    <a:pt x="202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7" name="Google Shape;10427;p24"/>
            <p:cNvSpPr/>
            <p:nvPr/>
          </p:nvSpPr>
          <p:spPr>
            <a:xfrm>
              <a:off x="5366530" y="3674144"/>
              <a:ext cx="128909" cy="123858"/>
            </a:xfrm>
            <a:custGeom>
              <a:avLst/>
              <a:gdLst/>
              <a:ahLst/>
              <a:cxnLst/>
              <a:rect l="l" t="t" r="r" b="b"/>
              <a:pathLst>
                <a:path w="6939" h="6668" extrusionOk="0">
                  <a:moveTo>
                    <a:pt x="3033" y="1183"/>
                  </a:moveTo>
                  <a:cubicBezTo>
                    <a:pt x="3236" y="1183"/>
                    <a:pt x="3441" y="1222"/>
                    <a:pt x="3636" y="1303"/>
                  </a:cubicBezTo>
                  <a:cubicBezTo>
                    <a:pt x="4226" y="1548"/>
                    <a:pt x="4610" y="2122"/>
                    <a:pt x="4610" y="2761"/>
                  </a:cubicBezTo>
                  <a:cubicBezTo>
                    <a:pt x="4610" y="3400"/>
                    <a:pt x="4226" y="3975"/>
                    <a:pt x="3636" y="4220"/>
                  </a:cubicBezTo>
                  <a:cubicBezTo>
                    <a:pt x="3441" y="4301"/>
                    <a:pt x="3236" y="4340"/>
                    <a:pt x="3033" y="4340"/>
                  </a:cubicBezTo>
                  <a:cubicBezTo>
                    <a:pt x="2622" y="4340"/>
                    <a:pt x="2218" y="4180"/>
                    <a:pt x="1916" y="3878"/>
                  </a:cubicBezTo>
                  <a:cubicBezTo>
                    <a:pt x="1297" y="3262"/>
                    <a:pt x="1297" y="2261"/>
                    <a:pt x="1916" y="1645"/>
                  </a:cubicBezTo>
                  <a:cubicBezTo>
                    <a:pt x="2218" y="1343"/>
                    <a:pt x="2622" y="1183"/>
                    <a:pt x="3033" y="1183"/>
                  </a:cubicBezTo>
                  <a:close/>
                  <a:moveTo>
                    <a:pt x="3032" y="0"/>
                  </a:moveTo>
                  <a:cubicBezTo>
                    <a:pt x="2324" y="0"/>
                    <a:pt x="1617" y="270"/>
                    <a:pt x="1079" y="809"/>
                  </a:cubicBezTo>
                  <a:cubicBezTo>
                    <a:pt x="1" y="1885"/>
                    <a:pt x="1" y="3638"/>
                    <a:pt x="1079" y="4714"/>
                  </a:cubicBezTo>
                  <a:cubicBezTo>
                    <a:pt x="1596" y="5231"/>
                    <a:pt x="2295" y="5522"/>
                    <a:pt x="3026" y="5522"/>
                  </a:cubicBezTo>
                  <a:cubicBezTo>
                    <a:pt x="3028" y="5522"/>
                    <a:pt x="3030" y="5522"/>
                    <a:pt x="3032" y="5522"/>
                  </a:cubicBezTo>
                  <a:cubicBezTo>
                    <a:pt x="3560" y="5522"/>
                    <a:pt x="4077" y="5371"/>
                    <a:pt x="4522" y="5088"/>
                  </a:cubicBezTo>
                  <a:lnTo>
                    <a:pt x="6101" y="6667"/>
                  </a:lnTo>
                  <a:lnTo>
                    <a:pt x="6939" y="5831"/>
                  </a:lnTo>
                  <a:lnTo>
                    <a:pt x="5358" y="4250"/>
                  </a:lnTo>
                  <a:cubicBezTo>
                    <a:pt x="6043" y="3181"/>
                    <a:pt x="5918" y="1742"/>
                    <a:pt x="4985" y="809"/>
                  </a:cubicBezTo>
                  <a:cubicBezTo>
                    <a:pt x="4446" y="270"/>
                    <a:pt x="3739" y="0"/>
                    <a:pt x="30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8" name="Google Shape;10428;p24"/>
            <p:cNvSpPr/>
            <p:nvPr/>
          </p:nvSpPr>
          <p:spPr>
            <a:xfrm>
              <a:off x="5234685" y="3657668"/>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9" name="Google Shape;10429;p24"/>
            <p:cNvSpPr/>
            <p:nvPr/>
          </p:nvSpPr>
          <p:spPr>
            <a:xfrm>
              <a:off x="5234685" y="3701654"/>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0" name="Google Shape;10430;p24"/>
            <p:cNvSpPr/>
            <p:nvPr/>
          </p:nvSpPr>
          <p:spPr>
            <a:xfrm>
              <a:off x="5234685" y="3745640"/>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1" name="Google Shape;10431;p24"/>
            <p:cNvSpPr/>
            <p:nvPr/>
          </p:nvSpPr>
          <p:spPr>
            <a:xfrm>
              <a:off x="5234685" y="3788901"/>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2" name="Google Shape;10432;p24"/>
          <p:cNvGrpSpPr/>
          <p:nvPr/>
        </p:nvGrpSpPr>
        <p:grpSpPr>
          <a:xfrm>
            <a:off x="6275812" y="3989261"/>
            <a:ext cx="362691" cy="362642"/>
            <a:chOff x="5591262" y="3608259"/>
            <a:chExt cx="375340" cy="375289"/>
          </a:xfrm>
        </p:grpSpPr>
        <p:sp>
          <p:nvSpPr>
            <p:cNvPr id="10433" name="Google Shape;10433;p24"/>
            <p:cNvSpPr/>
            <p:nvPr/>
          </p:nvSpPr>
          <p:spPr>
            <a:xfrm>
              <a:off x="5855954" y="3651279"/>
              <a:ext cx="45645" cy="37819"/>
            </a:xfrm>
            <a:custGeom>
              <a:avLst/>
              <a:gdLst/>
              <a:ahLst/>
              <a:cxnLst/>
              <a:rect l="l" t="t" r="r" b="b"/>
              <a:pathLst>
                <a:path w="2457" h="2036" extrusionOk="0">
                  <a:moveTo>
                    <a:pt x="1914" y="0"/>
                  </a:moveTo>
                  <a:lnTo>
                    <a:pt x="0" y="982"/>
                  </a:lnTo>
                  <a:lnTo>
                    <a:pt x="542" y="2035"/>
                  </a:lnTo>
                  <a:lnTo>
                    <a:pt x="2456" y="1054"/>
                  </a:lnTo>
                  <a:lnTo>
                    <a:pt x="191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4" name="Google Shape;10434;p24"/>
            <p:cNvSpPr/>
            <p:nvPr/>
          </p:nvSpPr>
          <p:spPr>
            <a:xfrm>
              <a:off x="5656469" y="3651186"/>
              <a:ext cx="45608" cy="37856"/>
            </a:xfrm>
            <a:custGeom>
              <a:avLst/>
              <a:gdLst/>
              <a:ahLst/>
              <a:cxnLst/>
              <a:rect l="l" t="t" r="r" b="b"/>
              <a:pathLst>
                <a:path w="2455" h="2038" extrusionOk="0">
                  <a:moveTo>
                    <a:pt x="541" y="1"/>
                  </a:moveTo>
                  <a:lnTo>
                    <a:pt x="0" y="1055"/>
                  </a:lnTo>
                  <a:lnTo>
                    <a:pt x="1915" y="2037"/>
                  </a:lnTo>
                  <a:lnTo>
                    <a:pt x="2455" y="983"/>
                  </a:lnTo>
                  <a:lnTo>
                    <a:pt x="5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35" name="Google Shape;10435;p24"/>
            <p:cNvGrpSpPr/>
            <p:nvPr/>
          </p:nvGrpSpPr>
          <p:grpSpPr>
            <a:xfrm>
              <a:off x="5591262" y="3608259"/>
              <a:ext cx="375340" cy="375289"/>
              <a:chOff x="5591262" y="3608259"/>
              <a:chExt cx="375340" cy="375289"/>
            </a:xfrm>
          </p:grpSpPr>
          <p:sp>
            <p:nvSpPr>
              <p:cNvPr id="10436" name="Google Shape;10436;p24"/>
              <p:cNvSpPr/>
              <p:nvPr/>
            </p:nvSpPr>
            <p:spPr>
              <a:xfrm>
                <a:off x="5591262" y="3608259"/>
                <a:ext cx="375340" cy="375289"/>
              </a:xfrm>
              <a:custGeom>
                <a:avLst/>
                <a:gdLst/>
                <a:ahLst/>
                <a:cxnLst/>
                <a:rect l="l" t="t" r="r" b="b"/>
                <a:pathLst>
                  <a:path w="20204" h="20204" extrusionOk="0">
                    <a:moveTo>
                      <a:pt x="19020" y="1184"/>
                    </a:moveTo>
                    <a:lnTo>
                      <a:pt x="19020" y="12667"/>
                    </a:lnTo>
                    <a:lnTo>
                      <a:pt x="1184" y="12667"/>
                    </a:lnTo>
                    <a:lnTo>
                      <a:pt x="1184" y="1184"/>
                    </a:lnTo>
                    <a:close/>
                    <a:moveTo>
                      <a:pt x="19021" y="13851"/>
                    </a:moveTo>
                    <a:lnTo>
                      <a:pt x="19021" y="15667"/>
                    </a:lnTo>
                    <a:lnTo>
                      <a:pt x="1184" y="15667"/>
                    </a:lnTo>
                    <a:lnTo>
                      <a:pt x="1184" y="13851"/>
                    </a:lnTo>
                    <a:close/>
                    <a:moveTo>
                      <a:pt x="11473" y="16851"/>
                    </a:moveTo>
                    <a:lnTo>
                      <a:pt x="11473" y="17560"/>
                    </a:lnTo>
                    <a:cubicBezTo>
                      <a:pt x="11473" y="18079"/>
                      <a:pt x="11627" y="18589"/>
                      <a:pt x="11913" y="19020"/>
                    </a:cubicBezTo>
                    <a:lnTo>
                      <a:pt x="8293" y="19020"/>
                    </a:lnTo>
                    <a:cubicBezTo>
                      <a:pt x="8581" y="18589"/>
                      <a:pt x="8735" y="18079"/>
                      <a:pt x="8733" y="17560"/>
                    </a:cubicBezTo>
                    <a:lnTo>
                      <a:pt x="8733" y="16851"/>
                    </a:lnTo>
                    <a:close/>
                    <a:moveTo>
                      <a:pt x="0" y="0"/>
                    </a:moveTo>
                    <a:lnTo>
                      <a:pt x="0" y="16851"/>
                    </a:lnTo>
                    <a:lnTo>
                      <a:pt x="7549" y="16851"/>
                    </a:lnTo>
                    <a:lnTo>
                      <a:pt x="7549" y="17560"/>
                    </a:lnTo>
                    <a:cubicBezTo>
                      <a:pt x="7548" y="18366"/>
                      <a:pt x="6894" y="19020"/>
                      <a:pt x="6089" y="19020"/>
                    </a:cubicBezTo>
                    <a:lnTo>
                      <a:pt x="4261" y="19020"/>
                    </a:lnTo>
                    <a:lnTo>
                      <a:pt x="4261" y="20204"/>
                    </a:lnTo>
                    <a:lnTo>
                      <a:pt x="15941" y="20204"/>
                    </a:lnTo>
                    <a:lnTo>
                      <a:pt x="15941" y="19020"/>
                    </a:lnTo>
                    <a:lnTo>
                      <a:pt x="14115" y="19020"/>
                    </a:lnTo>
                    <a:cubicBezTo>
                      <a:pt x="13309" y="19020"/>
                      <a:pt x="12657" y="18366"/>
                      <a:pt x="12655" y="17560"/>
                    </a:cubicBezTo>
                    <a:lnTo>
                      <a:pt x="12655" y="16851"/>
                    </a:lnTo>
                    <a:lnTo>
                      <a:pt x="20204" y="16851"/>
                    </a:lnTo>
                    <a:lnTo>
                      <a:pt x="202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7" name="Google Shape;10437;p24"/>
              <p:cNvSpPr/>
              <p:nvPr/>
            </p:nvSpPr>
            <p:spPr>
              <a:xfrm>
                <a:off x="5715137" y="3655402"/>
                <a:ext cx="127609" cy="162754"/>
              </a:xfrm>
              <a:custGeom>
                <a:avLst/>
                <a:gdLst/>
                <a:ahLst/>
                <a:cxnLst/>
                <a:rect l="l" t="t" r="r" b="b"/>
                <a:pathLst>
                  <a:path w="6869" h="8762" extrusionOk="0">
                    <a:moveTo>
                      <a:pt x="3434" y="1185"/>
                    </a:moveTo>
                    <a:cubicBezTo>
                      <a:pt x="4433" y="1185"/>
                      <a:pt x="5312" y="1843"/>
                      <a:pt x="5593" y="2801"/>
                    </a:cubicBezTo>
                    <a:cubicBezTo>
                      <a:pt x="5874" y="3760"/>
                      <a:pt x="5490" y="4789"/>
                      <a:pt x="4649" y="5328"/>
                    </a:cubicBezTo>
                    <a:lnTo>
                      <a:pt x="4027" y="5328"/>
                    </a:lnTo>
                    <a:lnTo>
                      <a:pt x="4027" y="3249"/>
                    </a:lnTo>
                    <a:lnTo>
                      <a:pt x="2843" y="3249"/>
                    </a:lnTo>
                    <a:lnTo>
                      <a:pt x="2843" y="5328"/>
                    </a:lnTo>
                    <a:lnTo>
                      <a:pt x="2219" y="5328"/>
                    </a:lnTo>
                    <a:cubicBezTo>
                      <a:pt x="1378" y="4789"/>
                      <a:pt x="993" y="3758"/>
                      <a:pt x="1275" y="2800"/>
                    </a:cubicBezTo>
                    <a:cubicBezTo>
                      <a:pt x="1556" y="1841"/>
                      <a:pt x="2435" y="1185"/>
                      <a:pt x="3434" y="1185"/>
                    </a:cubicBezTo>
                    <a:close/>
                    <a:moveTo>
                      <a:pt x="4219" y="6512"/>
                    </a:moveTo>
                    <a:lnTo>
                      <a:pt x="4219" y="7578"/>
                    </a:lnTo>
                    <a:lnTo>
                      <a:pt x="2649" y="7578"/>
                    </a:lnTo>
                    <a:lnTo>
                      <a:pt x="2649" y="6512"/>
                    </a:lnTo>
                    <a:close/>
                    <a:moveTo>
                      <a:pt x="3434" y="1"/>
                    </a:moveTo>
                    <a:cubicBezTo>
                      <a:pt x="1540" y="1"/>
                      <a:pt x="0" y="1540"/>
                      <a:pt x="0" y="3435"/>
                    </a:cubicBezTo>
                    <a:cubicBezTo>
                      <a:pt x="0" y="4554"/>
                      <a:pt x="547" y="5604"/>
                      <a:pt x="1463" y="6246"/>
                    </a:cubicBezTo>
                    <a:lnTo>
                      <a:pt x="1465" y="6246"/>
                    </a:lnTo>
                    <a:lnTo>
                      <a:pt x="1465" y="8762"/>
                    </a:lnTo>
                    <a:lnTo>
                      <a:pt x="5403" y="8762"/>
                    </a:lnTo>
                    <a:lnTo>
                      <a:pt x="5403" y="6246"/>
                    </a:lnTo>
                    <a:cubicBezTo>
                      <a:pt x="6320" y="5604"/>
                      <a:pt x="6867" y="4554"/>
                      <a:pt x="6868" y="3435"/>
                    </a:cubicBezTo>
                    <a:cubicBezTo>
                      <a:pt x="6868" y="1541"/>
                      <a:pt x="5327" y="1"/>
                      <a:pt x="34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8" name="Google Shape;10438;p24"/>
              <p:cNvSpPr/>
              <p:nvPr/>
            </p:nvSpPr>
            <p:spPr>
              <a:xfrm>
                <a:off x="5870575" y="3704775"/>
                <a:ext cx="39960" cy="22011"/>
              </a:xfrm>
              <a:custGeom>
                <a:avLst/>
                <a:gdLst/>
                <a:ahLst/>
                <a:cxnLst/>
                <a:rect l="l" t="t" r="r" b="b"/>
                <a:pathLst>
                  <a:path w="2151" h="1185" extrusionOk="0">
                    <a:moveTo>
                      <a:pt x="0" y="0"/>
                    </a:moveTo>
                    <a:lnTo>
                      <a:pt x="0" y="1184"/>
                    </a:lnTo>
                    <a:lnTo>
                      <a:pt x="2150" y="1184"/>
                    </a:lnTo>
                    <a:lnTo>
                      <a:pt x="21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9" name="Google Shape;10439;p24"/>
              <p:cNvSpPr/>
              <p:nvPr/>
            </p:nvSpPr>
            <p:spPr>
              <a:xfrm>
                <a:off x="5855898" y="3742315"/>
                <a:ext cx="45645" cy="37856"/>
              </a:xfrm>
              <a:custGeom>
                <a:avLst/>
                <a:gdLst/>
                <a:ahLst/>
                <a:cxnLst/>
                <a:rect l="l" t="t" r="r" b="b"/>
                <a:pathLst>
                  <a:path w="2457" h="2038" extrusionOk="0">
                    <a:moveTo>
                      <a:pt x="542" y="1"/>
                    </a:moveTo>
                    <a:lnTo>
                      <a:pt x="0" y="1053"/>
                    </a:lnTo>
                    <a:lnTo>
                      <a:pt x="1914" y="2037"/>
                    </a:lnTo>
                    <a:lnTo>
                      <a:pt x="2456" y="983"/>
                    </a:lnTo>
                    <a:lnTo>
                      <a:pt x="54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0" name="Google Shape;10440;p24"/>
              <p:cNvSpPr/>
              <p:nvPr/>
            </p:nvSpPr>
            <p:spPr>
              <a:xfrm>
                <a:off x="5647347" y="3704775"/>
                <a:ext cx="39960" cy="22011"/>
              </a:xfrm>
              <a:custGeom>
                <a:avLst/>
                <a:gdLst/>
                <a:ahLst/>
                <a:cxnLst/>
                <a:rect l="l" t="t" r="r" b="b"/>
                <a:pathLst>
                  <a:path w="2151" h="1185" extrusionOk="0">
                    <a:moveTo>
                      <a:pt x="0" y="0"/>
                    </a:moveTo>
                    <a:lnTo>
                      <a:pt x="0" y="1184"/>
                    </a:lnTo>
                    <a:lnTo>
                      <a:pt x="2150" y="1184"/>
                    </a:lnTo>
                    <a:lnTo>
                      <a:pt x="21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1" name="Google Shape;10441;p24"/>
              <p:cNvSpPr/>
              <p:nvPr/>
            </p:nvSpPr>
            <p:spPr>
              <a:xfrm>
                <a:off x="5656469" y="3742538"/>
                <a:ext cx="45645" cy="37856"/>
              </a:xfrm>
              <a:custGeom>
                <a:avLst/>
                <a:gdLst/>
                <a:ahLst/>
                <a:cxnLst/>
                <a:rect l="l" t="t" r="r" b="b"/>
                <a:pathLst>
                  <a:path w="2457" h="2038" extrusionOk="0">
                    <a:moveTo>
                      <a:pt x="1916" y="1"/>
                    </a:moveTo>
                    <a:lnTo>
                      <a:pt x="0" y="983"/>
                    </a:lnTo>
                    <a:lnTo>
                      <a:pt x="542" y="2037"/>
                    </a:lnTo>
                    <a:lnTo>
                      <a:pt x="2456" y="1053"/>
                    </a:lnTo>
                    <a:lnTo>
                      <a:pt x="191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442" name="Google Shape;10442;p24"/>
          <p:cNvGrpSpPr/>
          <p:nvPr/>
        </p:nvGrpSpPr>
        <p:grpSpPr>
          <a:xfrm>
            <a:off x="7786428" y="3989253"/>
            <a:ext cx="362601" cy="362660"/>
            <a:chOff x="6020346" y="3627168"/>
            <a:chExt cx="375247" cy="375308"/>
          </a:xfrm>
        </p:grpSpPr>
        <p:sp>
          <p:nvSpPr>
            <p:cNvPr id="10443" name="Google Shape;10443;p24"/>
            <p:cNvSpPr/>
            <p:nvPr/>
          </p:nvSpPr>
          <p:spPr>
            <a:xfrm>
              <a:off x="6020346" y="3627168"/>
              <a:ext cx="375247" cy="375308"/>
            </a:xfrm>
            <a:custGeom>
              <a:avLst/>
              <a:gdLst/>
              <a:ahLst/>
              <a:cxnLst/>
              <a:rect l="l" t="t" r="r" b="b"/>
              <a:pathLst>
                <a:path w="20199" h="20205" extrusionOk="0">
                  <a:moveTo>
                    <a:pt x="4447" y="1627"/>
                  </a:moveTo>
                  <a:lnTo>
                    <a:pt x="4447" y="4445"/>
                  </a:lnTo>
                  <a:lnTo>
                    <a:pt x="1628" y="4445"/>
                  </a:lnTo>
                  <a:lnTo>
                    <a:pt x="4447" y="1627"/>
                  </a:lnTo>
                  <a:close/>
                  <a:moveTo>
                    <a:pt x="19016" y="8653"/>
                  </a:moveTo>
                  <a:lnTo>
                    <a:pt x="19016" y="16009"/>
                  </a:lnTo>
                  <a:lnTo>
                    <a:pt x="3948" y="16009"/>
                  </a:lnTo>
                  <a:lnTo>
                    <a:pt x="3948" y="8653"/>
                  </a:lnTo>
                  <a:close/>
                  <a:moveTo>
                    <a:pt x="13930" y="1185"/>
                  </a:moveTo>
                  <a:lnTo>
                    <a:pt x="13930" y="7469"/>
                  </a:lnTo>
                  <a:lnTo>
                    <a:pt x="2764" y="7469"/>
                  </a:lnTo>
                  <a:lnTo>
                    <a:pt x="2764" y="17193"/>
                  </a:lnTo>
                  <a:lnTo>
                    <a:pt x="13930" y="17193"/>
                  </a:lnTo>
                  <a:lnTo>
                    <a:pt x="13930" y="19020"/>
                  </a:lnTo>
                  <a:lnTo>
                    <a:pt x="1184" y="19020"/>
                  </a:lnTo>
                  <a:lnTo>
                    <a:pt x="1184" y="5629"/>
                  </a:lnTo>
                  <a:lnTo>
                    <a:pt x="5631" y="5629"/>
                  </a:lnTo>
                  <a:lnTo>
                    <a:pt x="5631"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4" name="Google Shape;10444;p24"/>
            <p:cNvSpPr/>
            <p:nvPr/>
          </p:nvSpPr>
          <p:spPr>
            <a:xfrm>
              <a:off x="6117284" y="3808795"/>
              <a:ext cx="67251" cy="95977"/>
            </a:xfrm>
            <a:custGeom>
              <a:avLst/>
              <a:gdLst/>
              <a:ahLst/>
              <a:cxnLst/>
              <a:rect l="l" t="t" r="r" b="b"/>
              <a:pathLst>
                <a:path w="3620" h="5167" extrusionOk="0">
                  <a:moveTo>
                    <a:pt x="1894" y="1184"/>
                  </a:moveTo>
                  <a:cubicBezTo>
                    <a:pt x="2198" y="1184"/>
                    <a:pt x="2446" y="1431"/>
                    <a:pt x="2446" y="1737"/>
                  </a:cubicBezTo>
                  <a:cubicBezTo>
                    <a:pt x="2446" y="2041"/>
                    <a:pt x="2198" y="2288"/>
                    <a:pt x="1894" y="2288"/>
                  </a:cubicBezTo>
                  <a:cubicBezTo>
                    <a:pt x="1891" y="2288"/>
                    <a:pt x="1887" y="2288"/>
                    <a:pt x="1883" y="2288"/>
                  </a:cubicBezTo>
                  <a:lnTo>
                    <a:pt x="1185" y="2288"/>
                  </a:lnTo>
                  <a:lnTo>
                    <a:pt x="1185" y="1184"/>
                  </a:lnTo>
                  <a:lnTo>
                    <a:pt x="1883" y="1184"/>
                  </a:lnTo>
                  <a:cubicBezTo>
                    <a:pt x="1887" y="1184"/>
                    <a:pt x="1891" y="1184"/>
                    <a:pt x="1894" y="1184"/>
                  </a:cubicBezTo>
                  <a:close/>
                  <a:moveTo>
                    <a:pt x="1" y="0"/>
                  </a:moveTo>
                  <a:lnTo>
                    <a:pt x="1" y="5166"/>
                  </a:lnTo>
                  <a:lnTo>
                    <a:pt x="1185" y="5166"/>
                  </a:lnTo>
                  <a:lnTo>
                    <a:pt x="1185" y="3472"/>
                  </a:lnTo>
                  <a:lnTo>
                    <a:pt x="1883" y="3472"/>
                  </a:lnTo>
                  <a:cubicBezTo>
                    <a:pt x="2842" y="3472"/>
                    <a:pt x="3620" y="2695"/>
                    <a:pt x="3620" y="1737"/>
                  </a:cubicBezTo>
                  <a:cubicBezTo>
                    <a:pt x="3620" y="777"/>
                    <a:pt x="2842" y="0"/>
                    <a:pt x="18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5" name="Google Shape;10445;p24"/>
            <p:cNvSpPr/>
            <p:nvPr/>
          </p:nvSpPr>
          <p:spPr>
            <a:xfrm>
              <a:off x="6288420" y="3808795"/>
              <a:ext cx="60117" cy="95977"/>
            </a:xfrm>
            <a:custGeom>
              <a:avLst/>
              <a:gdLst/>
              <a:ahLst/>
              <a:cxnLst/>
              <a:rect l="l" t="t" r="r" b="b"/>
              <a:pathLst>
                <a:path w="3236" h="5167" extrusionOk="0">
                  <a:moveTo>
                    <a:pt x="1" y="0"/>
                  </a:moveTo>
                  <a:lnTo>
                    <a:pt x="1" y="5166"/>
                  </a:lnTo>
                  <a:lnTo>
                    <a:pt x="1184" y="5166"/>
                  </a:lnTo>
                  <a:lnTo>
                    <a:pt x="1184" y="3472"/>
                  </a:lnTo>
                  <a:lnTo>
                    <a:pt x="2815" y="3472"/>
                  </a:lnTo>
                  <a:lnTo>
                    <a:pt x="2815" y="2288"/>
                  </a:lnTo>
                  <a:lnTo>
                    <a:pt x="1184" y="2288"/>
                  </a:lnTo>
                  <a:lnTo>
                    <a:pt x="1184" y="1184"/>
                  </a:lnTo>
                  <a:lnTo>
                    <a:pt x="3236" y="1184"/>
                  </a:lnTo>
                  <a:lnTo>
                    <a:pt x="32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6" name="Google Shape;10446;p24"/>
            <p:cNvSpPr/>
            <p:nvPr/>
          </p:nvSpPr>
          <p:spPr>
            <a:xfrm>
              <a:off x="6201718" y="3808795"/>
              <a:ext cx="67251" cy="95661"/>
            </a:xfrm>
            <a:custGeom>
              <a:avLst/>
              <a:gdLst/>
              <a:ahLst/>
              <a:cxnLst/>
              <a:rect l="l" t="t" r="r" b="b"/>
              <a:pathLst>
                <a:path w="3620" h="5150" extrusionOk="0">
                  <a:moveTo>
                    <a:pt x="1882" y="1184"/>
                  </a:moveTo>
                  <a:cubicBezTo>
                    <a:pt x="2188" y="1184"/>
                    <a:pt x="2435" y="1434"/>
                    <a:pt x="2437" y="1740"/>
                  </a:cubicBezTo>
                  <a:lnTo>
                    <a:pt x="2437" y="3412"/>
                  </a:lnTo>
                  <a:cubicBezTo>
                    <a:pt x="2435" y="3718"/>
                    <a:pt x="2188" y="3966"/>
                    <a:pt x="1882" y="3966"/>
                  </a:cubicBezTo>
                  <a:lnTo>
                    <a:pt x="1184" y="3966"/>
                  </a:lnTo>
                  <a:lnTo>
                    <a:pt x="1184" y="1184"/>
                  </a:lnTo>
                  <a:close/>
                  <a:moveTo>
                    <a:pt x="0" y="0"/>
                  </a:moveTo>
                  <a:lnTo>
                    <a:pt x="0" y="5150"/>
                  </a:lnTo>
                  <a:lnTo>
                    <a:pt x="1882" y="5150"/>
                  </a:lnTo>
                  <a:cubicBezTo>
                    <a:pt x="2842" y="5150"/>
                    <a:pt x="3619" y="4372"/>
                    <a:pt x="3619" y="3412"/>
                  </a:cubicBezTo>
                  <a:lnTo>
                    <a:pt x="3619" y="1740"/>
                  </a:lnTo>
                  <a:cubicBezTo>
                    <a:pt x="3619" y="780"/>
                    <a:pt x="2842" y="2"/>
                    <a:pt x="18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7" name="Google Shape;10447;p24"/>
            <p:cNvSpPr/>
            <p:nvPr/>
          </p:nvSpPr>
          <p:spPr>
            <a:xfrm>
              <a:off x="6150909" y="3709753"/>
              <a:ext cx="100746" cy="21993"/>
            </a:xfrm>
            <a:custGeom>
              <a:avLst/>
              <a:gdLst/>
              <a:ahLst/>
              <a:cxnLst/>
              <a:rect l="l" t="t" r="r" b="b"/>
              <a:pathLst>
                <a:path w="5423" h="1184" extrusionOk="0">
                  <a:moveTo>
                    <a:pt x="0" y="1"/>
                  </a:moveTo>
                  <a:lnTo>
                    <a:pt x="0" y="1183"/>
                  </a:lnTo>
                  <a:lnTo>
                    <a:pt x="5423" y="1183"/>
                  </a:lnTo>
                  <a:lnTo>
                    <a:pt x="54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48" name="Google Shape;10448;p24"/>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Online Learning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0449" name="Google Shape;10449;p2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453"/>
        <p:cNvGrpSpPr/>
        <p:nvPr/>
      </p:nvGrpSpPr>
      <p:grpSpPr>
        <a:xfrm>
          <a:off x="0" y="0"/>
          <a:ext cx="0" cy="0"/>
          <a:chOff x="0" y="0"/>
          <a:chExt cx="0" cy="0"/>
        </a:xfrm>
      </p:grpSpPr>
      <p:grpSp>
        <p:nvGrpSpPr>
          <p:cNvPr id="10454" name="Google Shape;10454;p25"/>
          <p:cNvGrpSpPr/>
          <p:nvPr/>
        </p:nvGrpSpPr>
        <p:grpSpPr>
          <a:xfrm>
            <a:off x="1822864" y="1765575"/>
            <a:ext cx="197544" cy="353480"/>
            <a:chOff x="6536359" y="2033634"/>
            <a:chExt cx="214651" cy="384092"/>
          </a:xfrm>
        </p:grpSpPr>
        <p:sp>
          <p:nvSpPr>
            <p:cNvPr id="10455" name="Google Shape;10455;p25"/>
            <p:cNvSpPr/>
            <p:nvPr/>
          </p:nvSpPr>
          <p:spPr>
            <a:xfrm>
              <a:off x="6583544" y="2078663"/>
              <a:ext cx="87400" cy="290285"/>
            </a:xfrm>
            <a:custGeom>
              <a:avLst/>
              <a:gdLst/>
              <a:ahLst/>
              <a:cxnLst/>
              <a:rect l="l" t="t" r="r" b="b"/>
              <a:pathLst>
                <a:path w="4338" h="14408" extrusionOk="0">
                  <a:moveTo>
                    <a:pt x="2169" y="11428"/>
                  </a:moveTo>
                  <a:cubicBezTo>
                    <a:pt x="2289" y="11428"/>
                    <a:pt x="2410" y="11451"/>
                    <a:pt x="2525" y="11499"/>
                  </a:cubicBezTo>
                  <a:cubicBezTo>
                    <a:pt x="2873" y="11644"/>
                    <a:pt x="3100" y="11983"/>
                    <a:pt x="3100" y="12360"/>
                  </a:cubicBezTo>
                  <a:cubicBezTo>
                    <a:pt x="3098" y="12874"/>
                    <a:pt x="2683" y="13289"/>
                    <a:pt x="2169" y="13291"/>
                  </a:cubicBezTo>
                  <a:cubicBezTo>
                    <a:pt x="1792" y="13291"/>
                    <a:pt x="1453" y="13064"/>
                    <a:pt x="1310" y="12715"/>
                  </a:cubicBezTo>
                  <a:cubicBezTo>
                    <a:pt x="1165" y="12369"/>
                    <a:pt x="1244" y="11968"/>
                    <a:pt x="1511" y="11701"/>
                  </a:cubicBezTo>
                  <a:cubicBezTo>
                    <a:pt x="1689" y="11523"/>
                    <a:pt x="1927" y="11428"/>
                    <a:pt x="2169" y="11428"/>
                  </a:cubicBezTo>
                  <a:close/>
                  <a:moveTo>
                    <a:pt x="2169" y="0"/>
                  </a:moveTo>
                  <a:cubicBezTo>
                    <a:pt x="1861" y="0"/>
                    <a:pt x="1610" y="250"/>
                    <a:pt x="1611" y="558"/>
                  </a:cubicBezTo>
                  <a:lnTo>
                    <a:pt x="1611" y="10390"/>
                  </a:lnTo>
                  <a:cubicBezTo>
                    <a:pt x="628" y="10669"/>
                    <a:pt x="0" y="11630"/>
                    <a:pt x="141" y="12642"/>
                  </a:cubicBezTo>
                  <a:cubicBezTo>
                    <a:pt x="281" y="13654"/>
                    <a:pt x="1147" y="14407"/>
                    <a:pt x="2169" y="14407"/>
                  </a:cubicBezTo>
                  <a:cubicBezTo>
                    <a:pt x="3191" y="14407"/>
                    <a:pt x="4056" y="13654"/>
                    <a:pt x="4197" y="12642"/>
                  </a:cubicBezTo>
                  <a:cubicBezTo>
                    <a:pt x="4337" y="11630"/>
                    <a:pt x="3711" y="10669"/>
                    <a:pt x="2728" y="10390"/>
                  </a:cubicBezTo>
                  <a:lnTo>
                    <a:pt x="2728" y="558"/>
                  </a:lnTo>
                  <a:cubicBezTo>
                    <a:pt x="2728" y="250"/>
                    <a:pt x="2477" y="0"/>
                    <a:pt x="21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6" name="Google Shape;10456;p25"/>
            <p:cNvSpPr/>
            <p:nvPr/>
          </p:nvSpPr>
          <p:spPr>
            <a:xfrm>
              <a:off x="6536359" y="2033634"/>
              <a:ext cx="180925" cy="384092"/>
            </a:xfrm>
            <a:custGeom>
              <a:avLst/>
              <a:gdLst/>
              <a:ahLst/>
              <a:cxnLst/>
              <a:rect l="l" t="t" r="r" b="b"/>
              <a:pathLst>
                <a:path w="8980" h="19064" extrusionOk="0">
                  <a:moveTo>
                    <a:pt x="4512" y="1117"/>
                  </a:moveTo>
                  <a:cubicBezTo>
                    <a:pt x="5437" y="1117"/>
                    <a:pt x="6188" y="1868"/>
                    <a:pt x="6188" y="2793"/>
                  </a:cubicBezTo>
                  <a:lnTo>
                    <a:pt x="6188" y="11386"/>
                  </a:lnTo>
                  <a:cubicBezTo>
                    <a:pt x="6188" y="11568"/>
                    <a:pt x="6276" y="11740"/>
                    <a:pt x="6427" y="11845"/>
                  </a:cubicBezTo>
                  <a:cubicBezTo>
                    <a:pt x="7634" y="12686"/>
                    <a:pt x="8153" y="14218"/>
                    <a:pt x="7702" y="15620"/>
                  </a:cubicBezTo>
                  <a:cubicBezTo>
                    <a:pt x="7255" y="17008"/>
                    <a:pt x="5963" y="17946"/>
                    <a:pt x="4509" y="17946"/>
                  </a:cubicBezTo>
                  <a:cubicBezTo>
                    <a:pt x="4494" y="17946"/>
                    <a:pt x="4479" y="17946"/>
                    <a:pt x="4465" y="17945"/>
                  </a:cubicBezTo>
                  <a:cubicBezTo>
                    <a:pt x="2697" y="17920"/>
                    <a:pt x="1216" y="16463"/>
                    <a:pt x="1163" y="14698"/>
                  </a:cubicBezTo>
                  <a:cubicBezTo>
                    <a:pt x="1127" y="13565"/>
                    <a:pt x="1667" y="12490"/>
                    <a:pt x="2598" y="11845"/>
                  </a:cubicBezTo>
                  <a:cubicBezTo>
                    <a:pt x="2747" y="11740"/>
                    <a:pt x="2837" y="11568"/>
                    <a:pt x="2837" y="11386"/>
                  </a:cubicBezTo>
                  <a:lnTo>
                    <a:pt x="2837" y="2793"/>
                  </a:lnTo>
                  <a:cubicBezTo>
                    <a:pt x="2837" y="1868"/>
                    <a:pt x="3587" y="1117"/>
                    <a:pt x="4512" y="1117"/>
                  </a:cubicBezTo>
                  <a:close/>
                  <a:moveTo>
                    <a:pt x="4511" y="1"/>
                  </a:moveTo>
                  <a:cubicBezTo>
                    <a:pt x="2970" y="1"/>
                    <a:pt x="1719" y="1252"/>
                    <a:pt x="1719" y="2793"/>
                  </a:cubicBezTo>
                  <a:lnTo>
                    <a:pt x="1719" y="11107"/>
                  </a:lnTo>
                  <a:cubicBezTo>
                    <a:pt x="621" y="11984"/>
                    <a:pt x="0" y="13327"/>
                    <a:pt x="45" y="14731"/>
                  </a:cubicBezTo>
                  <a:cubicBezTo>
                    <a:pt x="117" y="17131"/>
                    <a:pt x="2097" y="19063"/>
                    <a:pt x="4512" y="19063"/>
                  </a:cubicBezTo>
                  <a:cubicBezTo>
                    <a:pt x="6962" y="19063"/>
                    <a:pt x="8979" y="17085"/>
                    <a:pt x="8979" y="14596"/>
                  </a:cubicBezTo>
                  <a:cubicBezTo>
                    <a:pt x="8978" y="13239"/>
                    <a:pt x="8362" y="11957"/>
                    <a:pt x="7304" y="11108"/>
                  </a:cubicBezTo>
                  <a:lnTo>
                    <a:pt x="7304" y="2793"/>
                  </a:lnTo>
                  <a:cubicBezTo>
                    <a:pt x="7304" y="1253"/>
                    <a:pt x="6052" y="1"/>
                    <a:pt x="45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7" name="Google Shape;10457;p25"/>
            <p:cNvSpPr/>
            <p:nvPr/>
          </p:nvSpPr>
          <p:spPr>
            <a:xfrm>
              <a:off x="6706001" y="2102659"/>
              <a:ext cx="45010" cy="22505"/>
            </a:xfrm>
            <a:custGeom>
              <a:avLst/>
              <a:gdLst/>
              <a:ahLst/>
              <a:cxnLst/>
              <a:rect l="l" t="t" r="r" b="b"/>
              <a:pathLst>
                <a:path w="2234" h="1117" extrusionOk="0">
                  <a:moveTo>
                    <a:pt x="559" y="0"/>
                  </a:moveTo>
                  <a:cubicBezTo>
                    <a:pt x="250" y="0"/>
                    <a:pt x="0" y="250"/>
                    <a:pt x="0" y="558"/>
                  </a:cubicBezTo>
                  <a:cubicBezTo>
                    <a:pt x="0" y="867"/>
                    <a:pt x="250" y="1117"/>
                    <a:pt x="559" y="1117"/>
                  </a:cubicBezTo>
                  <a:lnTo>
                    <a:pt x="1676" y="1117"/>
                  </a:lnTo>
                  <a:cubicBezTo>
                    <a:pt x="1984" y="1117"/>
                    <a:pt x="2233" y="867"/>
                    <a:pt x="2233" y="558"/>
                  </a:cubicBezTo>
                  <a:cubicBezTo>
                    <a:pt x="2233" y="250"/>
                    <a:pt x="1984" y="0"/>
                    <a:pt x="16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8" name="Google Shape;10458;p25"/>
            <p:cNvSpPr/>
            <p:nvPr/>
          </p:nvSpPr>
          <p:spPr>
            <a:xfrm>
              <a:off x="6706202" y="2147648"/>
              <a:ext cx="44627" cy="22525"/>
            </a:xfrm>
            <a:custGeom>
              <a:avLst/>
              <a:gdLst/>
              <a:ahLst/>
              <a:cxnLst/>
              <a:rect l="l" t="t" r="r" b="b"/>
              <a:pathLst>
                <a:path w="2215" h="1118" extrusionOk="0">
                  <a:moveTo>
                    <a:pt x="548" y="0"/>
                  </a:moveTo>
                  <a:cubicBezTo>
                    <a:pt x="245" y="6"/>
                    <a:pt x="1" y="254"/>
                    <a:pt x="1" y="559"/>
                  </a:cubicBezTo>
                  <a:cubicBezTo>
                    <a:pt x="1" y="864"/>
                    <a:pt x="245" y="1112"/>
                    <a:pt x="548" y="1118"/>
                  </a:cubicBezTo>
                  <a:lnTo>
                    <a:pt x="1666" y="1118"/>
                  </a:lnTo>
                  <a:cubicBezTo>
                    <a:pt x="1971" y="1112"/>
                    <a:pt x="2214" y="864"/>
                    <a:pt x="2214" y="559"/>
                  </a:cubicBezTo>
                  <a:cubicBezTo>
                    <a:pt x="2214" y="254"/>
                    <a:pt x="1971" y="6"/>
                    <a:pt x="16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9" name="Google Shape;10459;p25"/>
            <p:cNvSpPr/>
            <p:nvPr/>
          </p:nvSpPr>
          <p:spPr>
            <a:xfrm>
              <a:off x="6706202" y="2192658"/>
              <a:ext cx="44627" cy="22505"/>
            </a:xfrm>
            <a:custGeom>
              <a:avLst/>
              <a:gdLst/>
              <a:ahLst/>
              <a:cxnLst/>
              <a:rect l="l" t="t" r="r" b="b"/>
              <a:pathLst>
                <a:path w="2215" h="1117" extrusionOk="0">
                  <a:moveTo>
                    <a:pt x="548" y="0"/>
                  </a:moveTo>
                  <a:cubicBezTo>
                    <a:pt x="245" y="6"/>
                    <a:pt x="1" y="254"/>
                    <a:pt x="1" y="559"/>
                  </a:cubicBezTo>
                  <a:cubicBezTo>
                    <a:pt x="1" y="863"/>
                    <a:pt x="245" y="1112"/>
                    <a:pt x="548" y="1117"/>
                  </a:cubicBezTo>
                  <a:lnTo>
                    <a:pt x="1666" y="1117"/>
                  </a:lnTo>
                  <a:cubicBezTo>
                    <a:pt x="1971" y="1112"/>
                    <a:pt x="2214" y="863"/>
                    <a:pt x="2214" y="559"/>
                  </a:cubicBezTo>
                  <a:cubicBezTo>
                    <a:pt x="2214" y="254"/>
                    <a:pt x="1971" y="6"/>
                    <a:pt x="16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60" name="Google Shape;10460;p25"/>
          <p:cNvSpPr/>
          <p:nvPr/>
        </p:nvSpPr>
        <p:spPr>
          <a:xfrm>
            <a:off x="2537166" y="1765675"/>
            <a:ext cx="269609" cy="353409"/>
          </a:xfrm>
          <a:custGeom>
            <a:avLst/>
            <a:gdLst/>
            <a:ahLst/>
            <a:cxnLst/>
            <a:rect l="l" t="t" r="r" b="b"/>
            <a:pathLst>
              <a:path w="14544" h="19062" extrusionOk="0">
                <a:moveTo>
                  <a:pt x="10749" y="2280"/>
                </a:moveTo>
                <a:cubicBezTo>
                  <a:pt x="10506" y="2816"/>
                  <a:pt x="10169" y="3380"/>
                  <a:pt x="9769" y="3958"/>
                </a:cubicBezTo>
                <a:lnTo>
                  <a:pt x="4759" y="3958"/>
                </a:lnTo>
                <a:cubicBezTo>
                  <a:pt x="4362" y="3384"/>
                  <a:pt x="4024" y="2821"/>
                  <a:pt x="3780" y="2280"/>
                </a:cubicBezTo>
                <a:close/>
                <a:moveTo>
                  <a:pt x="8935" y="5077"/>
                </a:moveTo>
                <a:cubicBezTo>
                  <a:pt x="8421" y="5725"/>
                  <a:pt x="7851" y="6385"/>
                  <a:pt x="7263" y="7049"/>
                </a:cubicBezTo>
                <a:lnTo>
                  <a:pt x="7261" y="7049"/>
                </a:lnTo>
                <a:cubicBezTo>
                  <a:pt x="6690" y="6405"/>
                  <a:pt x="6116" y="5741"/>
                  <a:pt x="5592" y="5077"/>
                </a:cubicBezTo>
                <a:close/>
                <a:moveTo>
                  <a:pt x="2277" y="1162"/>
                </a:moveTo>
                <a:cubicBezTo>
                  <a:pt x="2577" y="3268"/>
                  <a:pt x="4493" y="5621"/>
                  <a:pt x="6511" y="7886"/>
                </a:cubicBezTo>
                <a:cubicBezTo>
                  <a:pt x="6255" y="8167"/>
                  <a:pt x="6021" y="8425"/>
                  <a:pt x="5755" y="8718"/>
                </a:cubicBezTo>
                <a:cubicBezTo>
                  <a:pt x="3471" y="6161"/>
                  <a:pt x="1421" y="3610"/>
                  <a:pt x="1150" y="1162"/>
                </a:cubicBezTo>
                <a:close/>
                <a:moveTo>
                  <a:pt x="7261" y="12057"/>
                </a:moveTo>
                <a:cubicBezTo>
                  <a:pt x="7835" y="12702"/>
                  <a:pt x="8407" y="13366"/>
                  <a:pt x="8929" y="14028"/>
                </a:cubicBezTo>
                <a:lnTo>
                  <a:pt x="5590" y="14028"/>
                </a:lnTo>
                <a:cubicBezTo>
                  <a:pt x="6103" y="13381"/>
                  <a:pt x="6672" y="12720"/>
                  <a:pt x="7261" y="12057"/>
                </a:cubicBezTo>
                <a:close/>
                <a:moveTo>
                  <a:pt x="9761" y="15146"/>
                </a:moveTo>
                <a:cubicBezTo>
                  <a:pt x="10159" y="15721"/>
                  <a:pt x="10497" y="16286"/>
                  <a:pt x="10742" y="16824"/>
                </a:cubicBezTo>
                <a:lnTo>
                  <a:pt x="3774" y="16824"/>
                </a:lnTo>
                <a:cubicBezTo>
                  <a:pt x="4018" y="16288"/>
                  <a:pt x="4354" y="15726"/>
                  <a:pt x="4755" y="15146"/>
                </a:cubicBezTo>
                <a:close/>
                <a:moveTo>
                  <a:pt x="13378" y="1120"/>
                </a:moveTo>
                <a:cubicBezTo>
                  <a:pt x="12812" y="6645"/>
                  <a:pt x="3008" y="12862"/>
                  <a:pt x="2277" y="17944"/>
                </a:cubicBezTo>
                <a:lnTo>
                  <a:pt x="1150" y="17944"/>
                </a:lnTo>
                <a:cubicBezTo>
                  <a:pt x="1760" y="12420"/>
                  <a:pt x="11574" y="6189"/>
                  <a:pt x="12253" y="1120"/>
                </a:cubicBezTo>
                <a:close/>
                <a:moveTo>
                  <a:pt x="8768" y="10387"/>
                </a:moveTo>
                <a:cubicBezTo>
                  <a:pt x="11047" y="12940"/>
                  <a:pt x="13102" y="15493"/>
                  <a:pt x="13374" y="17944"/>
                </a:cubicBezTo>
                <a:lnTo>
                  <a:pt x="12247" y="17944"/>
                </a:lnTo>
                <a:cubicBezTo>
                  <a:pt x="11945" y="15851"/>
                  <a:pt x="10039" y="13494"/>
                  <a:pt x="8013" y="11220"/>
                </a:cubicBezTo>
                <a:cubicBezTo>
                  <a:pt x="8262" y="10943"/>
                  <a:pt x="8506" y="10676"/>
                  <a:pt x="8768" y="10387"/>
                </a:cubicBezTo>
                <a:close/>
                <a:moveTo>
                  <a:pt x="11730" y="1"/>
                </a:moveTo>
                <a:cubicBezTo>
                  <a:pt x="11417" y="1"/>
                  <a:pt x="11166" y="256"/>
                  <a:pt x="11171" y="567"/>
                </a:cubicBezTo>
                <a:cubicBezTo>
                  <a:pt x="11172" y="767"/>
                  <a:pt x="11154" y="966"/>
                  <a:pt x="11117" y="1162"/>
                </a:cubicBezTo>
                <a:lnTo>
                  <a:pt x="3408" y="1162"/>
                </a:lnTo>
                <a:cubicBezTo>
                  <a:pt x="3372" y="977"/>
                  <a:pt x="3353" y="790"/>
                  <a:pt x="3353" y="601"/>
                </a:cubicBezTo>
                <a:cubicBezTo>
                  <a:pt x="3353" y="294"/>
                  <a:pt x="3102" y="42"/>
                  <a:pt x="2794" y="42"/>
                </a:cubicBezTo>
                <a:lnTo>
                  <a:pt x="560" y="42"/>
                </a:lnTo>
                <a:cubicBezTo>
                  <a:pt x="252" y="42"/>
                  <a:pt x="1" y="294"/>
                  <a:pt x="1" y="601"/>
                </a:cubicBezTo>
                <a:cubicBezTo>
                  <a:pt x="1" y="3841"/>
                  <a:pt x="2725" y="7010"/>
                  <a:pt x="5001" y="9552"/>
                </a:cubicBezTo>
                <a:cubicBezTo>
                  <a:pt x="2313" y="12556"/>
                  <a:pt x="1" y="15466"/>
                  <a:pt x="1" y="18502"/>
                </a:cubicBezTo>
                <a:cubicBezTo>
                  <a:pt x="1" y="18812"/>
                  <a:pt x="252" y="19061"/>
                  <a:pt x="560" y="19061"/>
                </a:cubicBezTo>
                <a:lnTo>
                  <a:pt x="2794" y="19061"/>
                </a:lnTo>
                <a:cubicBezTo>
                  <a:pt x="3102" y="19061"/>
                  <a:pt x="3353" y="18812"/>
                  <a:pt x="3353" y="18502"/>
                </a:cubicBezTo>
                <a:cubicBezTo>
                  <a:pt x="3353" y="18316"/>
                  <a:pt x="3371" y="18127"/>
                  <a:pt x="3407" y="17944"/>
                </a:cubicBezTo>
                <a:lnTo>
                  <a:pt x="11114" y="17944"/>
                </a:lnTo>
                <a:cubicBezTo>
                  <a:pt x="11151" y="18127"/>
                  <a:pt x="11169" y="18314"/>
                  <a:pt x="11171" y="18502"/>
                </a:cubicBezTo>
                <a:cubicBezTo>
                  <a:pt x="11171" y="18812"/>
                  <a:pt x="11420" y="19061"/>
                  <a:pt x="11730" y="19061"/>
                </a:cubicBezTo>
                <a:lnTo>
                  <a:pt x="13963" y="19061"/>
                </a:lnTo>
                <a:cubicBezTo>
                  <a:pt x="14272" y="19061"/>
                  <a:pt x="14521" y="18812"/>
                  <a:pt x="14521" y="18502"/>
                </a:cubicBezTo>
                <a:cubicBezTo>
                  <a:pt x="14521" y="15262"/>
                  <a:pt x="11798" y="12096"/>
                  <a:pt x="9521" y="9552"/>
                </a:cubicBezTo>
                <a:cubicBezTo>
                  <a:pt x="12223" y="6533"/>
                  <a:pt x="14544" y="3610"/>
                  <a:pt x="14521" y="555"/>
                </a:cubicBezTo>
                <a:cubicBezTo>
                  <a:pt x="14520" y="249"/>
                  <a:pt x="14270" y="1"/>
                  <a:pt x="139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1" name="Google Shape;10461;p25"/>
          <p:cNvSpPr/>
          <p:nvPr/>
        </p:nvSpPr>
        <p:spPr>
          <a:xfrm>
            <a:off x="3289461" y="1765684"/>
            <a:ext cx="289370" cy="353391"/>
          </a:xfrm>
          <a:custGeom>
            <a:avLst/>
            <a:gdLst/>
            <a:ahLst/>
            <a:cxnLst/>
            <a:rect l="l" t="t" r="r" b="b"/>
            <a:pathLst>
              <a:path w="15610" h="19061" extrusionOk="0">
                <a:moveTo>
                  <a:pt x="9448" y="1116"/>
                </a:moveTo>
                <a:lnTo>
                  <a:pt x="9448" y="2308"/>
                </a:lnTo>
                <a:lnTo>
                  <a:pt x="8889" y="2308"/>
                </a:lnTo>
                <a:cubicBezTo>
                  <a:pt x="8585" y="2314"/>
                  <a:pt x="8340" y="2562"/>
                  <a:pt x="8340" y="2867"/>
                </a:cubicBezTo>
                <a:cubicBezTo>
                  <a:pt x="8340" y="3171"/>
                  <a:pt x="8585" y="3420"/>
                  <a:pt x="8889" y="3425"/>
                </a:cubicBezTo>
                <a:lnTo>
                  <a:pt x="9448" y="3425"/>
                </a:lnTo>
                <a:lnTo>
                  <a:pt x="9448" y="4542"/>
                </a:lnTo>
                <a:lnTo>
                  <a:pt x="7772" y="4542"/>
                </a:lnTo>
                <a:cubicBezTo>
                  <a:pt x="7464" y="4542"/>
                  <a:pt x="7213" y="4791"/>
                  <a:pt x="7213" y="5101"/>
                </a:cubicBezTo>
                <a:cubicBezTo>
                  <a:pt x="7213" y="5409"/>
                  <a:pt x="7464" y="5658"/>
                  <a:pt x="7772" y="5658"/>
                </a:cubicBezTo>
                <a:lnTo>
                  <a:pt x="9448" y="5658"/>
                </a:lnTo>
                <a:lnTo>
                  <a:pt x="9448" y="6776"/>
                </a:lnTo>
                <a:lnTo>
                  <a:pt x="8889" y="6776"/>
                </a:lnTo>
                <a:cubicBezTo>
                  <a:pt x="8585" y="6781"/>
                  <a:pt x="8340" y="7030"/>
                  <a:pt x="8340" y="7334"/>
                </a:cubicBezTo>
                <a:cubicBezTo>
                  <a:pt x="8340" y="7638"/>
                  <a:pt x="8585" y="7887"/>
                  <a:pt x="8889" y="7893"/>
                </a:cubicBezTo>
                <a:lnTo>
                  <a:pt x="9448" y="7893"/>
                </a:lnTo>
                <a:lnTo>
                  <a:pt x="9448" y="8451"/>
                </a:lnTo>
                <a:cubicBezTo>
                  <a:pt x="9448" y="8658"/>
                  <a:pt x="9165" y="8088"/>
                  <a:pt x="13873" y="16562"/>
                </a:cubicBezTo>
                <a:cubicBezTo>
                  <a:pt x="14218" y="17182"/>
                  <a:pt x="13770" y="17945"/>
                  <a:pt x="13060" y="17945"/>
                </a:cubicBezTo>
                <a:lnTo>
                  <a:pt x="13060" y="17943"/>
                </a:lnTo>
                <a:lnTo>
                  <a:pt x="2543" y="17943"/>
                </a:lnTo>
                <a:cubicBezTo>
                  <a:pt x="1836" y="17943"/>
                  <a:pt x="1386" y="17187"/>
                  <a:pt x="1727" y="16565"/>
                </a:cubicBezTo>
                <a:cubicBezTo>
                  <a:pt x="6376" y="8082"/>
                  <a:pt x="6097" y="8655"/>
                  <a:pt x="6097" y="8450"/>
                </a:cubicBezTo>
                <a:lnTo>
                  <a:pt x="6097" y="1116"/>
                </a:lnTo>
                <a:close/>
                <a:moveTo>
                  <a:pt x="4423" y="0"/>
                </a:moveTo>
                <a:cubicBezTo>
                  <a:pt x="4118" y="5"/>
                  <a:pt x="3875" y="254"/>
                  <a:pt x="3875" y="558"/>
                </a:cubicBezTo>
                <a:cubicBezTo>
                  <a:pt x="3875" y="862"/>
                  <a:pt x="4118" y="1111"/>
                  <a:pt x="4423" y="1116"/>
                </a:cubicBezTo>
                <a:lnTo>
                  <a:pt x="4981" y="1116"/>
                </a:lnTo>
                <a:lnTo>
                  <a:pt x="4981" y="8308"/>
                </a:lnTo>
                <a:lnTo>
                  <a:pt x="748" y="16030"/>
                </a:lnTo>
                <a:cubicBezTo>
                  <a:pt x="1" y="17393"/>
                  <a:pt x="986" y="19061"/>
                  <a:pt x="2545" y="19061"/>
                </a:cubicBezTo>
                <a:lnTo>
                  <a:pt x="13061" y="19061"/>
                </a:lnTo>
                <a:cubicBezTo>
                  <a:pt x="14622" y="19061"/>
                  <a:pt x="15609" y="17386"/>
                  <a:pt x="14852" y="16020"/>
                </a:cubicBezTo>
                <a:lnTo>
                  <a:pt x="14850" y="16020"/>
                </a:lnTo>
                <a:lnTo>
                  <a:pt x="10566" y="8307"/>
                </a:lnTo>
                <a:lnTo>
                  <a:pt x="10566" y="1116"/>
                </a:lnTo>
                <a:lnTo>
                  <a:pt x="11124" y="1116"/>
                </a:lnTo>
                <a:cubicBezTo>
                  <a:pt x="11428" y="1111"/>
                  <a:pt x="11673" y="862"/>
                  <a:pt x="11673" y="558"/>
                </a:cubicBezTo>
                <a:cubicBezTo>
                  <a:pt x="11673" y="254"/>
                  <a:pt x="11428" y="5"/>
                  <a:pt x="1112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62" name="Google Shape;10462;p25"/>
          <p:cNvGrpSpPr/>
          <p:nvPr/>
        </p:nvGrpSpPr>
        <p:grpSpPr>
          <a:xfrm>
            <a:off x="4029579" y="1765964"/>
            <a:ext cx="325204" cy="352720"/>
            <a:chOff x="5308731" y="1817028"/>
            <a:chExt cx="353367" cy="383266"/>
          </a:xfrm>
        </p:grpSpPr>
        <p:sp>
          <p:nvSpPr>
            <p:cNvPr id="10463" name="Google Shape;10463;p25"/>
            <p:cNvSpPr/>
            <p:nvPr/>
          </p:nvSpPr>
          <p:spPr>
            <a:xfrm>
              <a:off x="5308731" y="1975669"/>
              <a:ext cx="222630" cy="224624"/>
            </a:xfrm>
            <a:custGeom>
              <a:avLst/>
              <a:gdLst/>
              <a:ahLst/>
              <a:cxnLst/>
              <a:rect l="l" t="t" r="r" b="b"/>
              <a:pathLst>
                <a:path w="11050" h="11149" extrusionOk="0">
                  <a:moveTo>
                    <a:pt x="7196" y="1116"/>
                  </a:moveTo>
                  <a:lnTo>
                    <a:pt x="7196" y="4459"/>
                  </a:lnTo>
                  <a:cubicBezTo>
                    <a:pt x="7196" y="4644"/>
                    <a:pt x="7225" y="4655"/>
                    <a:pt x="7727" y="5574"/>
                  </a:cubicBezTo>
                  <a:lnTo>
                    <a:pt x="3321" y="5574"/>
                  </a:lnTo>
                  <a:cubicBezTo>
                    <a:pt x="3822" y="4656"/>
                    <a:pt x="3852" y="4644"/>
                    <a:pt x="3852" y="4459"/>
                  </a:cubicBezTo>
                  <a:lnTo>
                    <a:pt x="3852" y="1116"/>
                  </a:lnTo>
                  <a:close/>
                  <a:moveTo>
                    <a:pt x="8335" y="6689"/>
                  </a:moveTo>
                  <a:lnTo>
                    <a:pt x="9259" y="8385"/>
                  </a:lnTo>
                  <a:cubicBezTo>
                    <a:pt x="9664" y="9128"/>
                    <a:pt x="9129" y="10034"/>
                    <a:pt x="8281" y="10034"/>
                  </a:cubicBezTo>
                  <a:lnTo>
                    <a:pt x="2767" y="10034"/>
                  </a:lnTo>
                  <a:cubicBezTo>
                    <a:pt x="1921" y="10034"/>
                    <a:pt x="1383" y="9128"/>
                    <a:pt x="1788" y="8385"/>
                  </a:cubicBezTo>
                  <a:lnTo>
                    <a:pt x="2713" y="6689"/>
                  </a:lnTo>
                  <a:close/>
                  <a:moveTo>
                    <a:pt x="8507" y="1"/>
                  </a:moveTo>
                  <a:cubicBezTo>
                    <a:pt x="8504" y="1"/>
                    <a:pt x="8500" y="1"/>
                    <a:pt x="8496" y="1"/>
                  </a:cubicBezTo>
                  <a:lnTo>
                    <a:pt x="2551" y="1"/>
                  </a:lnTo>
                  <a:cubicBezTo>
                    <a:pt x="2248" y="7"/>
                    <a:pt x="2004" y="254"/>
                    <a:pt x="2004" y="558"/>
                  </a:cubicBezTo>
                  <a:cubicBezTo>
                    <a:pt x="2004" y="862"/>
                    <a:pt x="2248" y="1110"/>
                    <a:pt x="2551" y="1116"/>
                  </a:cubicBezTo>
                  <a:lnTo>
                    <a:pt x="2737" y="1116"/>
                  </a:lnTo>
                  <a:lnTo>
                    <a:pt x="2737" y="4317"/>
                  </a:lnTo>
                  <a:cubicBezTo>
                    <a:pt x="2469" y="4809"/>
                    <a:pt x="1079" y="7357"/>
                    <a:pt x="810" y="7852"/>
                  </a:cubicBezTo>
                  <a:cubicBezTo>
                    <a:pt x="0" y="9336"/>
                    <a:pt x="1073" y="11148"/>
                    <a:pt x="2767" y="11148"/>
                  </a:cubicBezTo>
                  <a:lnTo>
                    <a:pt x="8281" y="11148"/>
                  </a:lnTo>
                  <a:cubicBezTo>
                    <a:pt x="9971" y="11148"/>
                    <a:pt x="11049" y="9339"/>
                    <a:pt x="10238" y="7852"/>
                  </a:cubicBezTo>
                  <a:lnTo>
                    <a:pt x="8311" y="4317"/>
                  </a:lnTo>
                  <a:lnTo>
                    <a:pt x="8311" y="1116"/>
                  </a:lnTo>
                  <a:lnTo>
                    <a:pt x="8496" y="1116"/>
                  </a:lnTo>
                  <a:cubicBezTo>
                    <a:pt x="8500" y="1116"/>
                    <a:pt x="8504" y="1116"/>
                    <a:pt x="8507" y="1116"/>
                  </a:cubicBezTo>
                  <a:cubicBezTo>
                    <a:pt x="8815" y="1116"/>
                    <a:pt x="9064" y="866"/>
                    <a:pt x="9064" y="558"/>
                  </a:cubicBezTo>
                  <a:cubicBezTo>
                    <a:pt x="9064" y="250"/>
                    <a:pt x="8815" y="1"/>
                    <a:pt x="85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4" name="Google Shape;10464;p25"/>
            <p:cNvSpPr/>
            <p:nvPr/>
          </p:nvSpPr>
          <p:spPr>
            <a:xfrm>
              <a:off x="5437232" y="1817028"/>
              <a:ext cx="224866" cy="217674"/>
            </a:xfrm>
            <a:custGeom>
              <a:avLst/>
              <a:gdLst/>
              <a:ahLst/>
              <a:cxnLst/>
              <a:rect l="l" t="t" r="r" b="b"/>
              <a:pathLst>
                <a:path w="11161" h="10804" extrusionOk="0">
                  <a:moveTo>
                    <a:pt x="4160" y="1710"/>
                  </a:moveTo>
                  <a:lnTo>
                    <a:pt x="6943" y="4494"/>
                  </a:lnTo>
                  <a:lnTo>
                    <a:pt x="2213" y="4494"/>
                  </a:lnTo>
                  <a:lnTo>
                    <a:pt x="1796" y="4076"/>
                  </a:lnTo>
                  <a:lnTo>
                    <a:pt x="4160" y="1710"/>
                  </a:lnTo>
                  <a:close/>
                  <a:moveTo>
                    <a:pt x="8058" y="5608"/>
                  </a:moveTo>
                  <a:lnTo>
                    <a:pt x="9283" y="6835"/>
                  </a:lnTo>
                  <a:cubicBezTo>
                    <a:pt x="9936" y="7488"/>
                    <a:pt x="9936" y="8546"/>
                    <a:pt x="9283" y="9199"/>
                  </a:cubicBezTo>
                  <a:cubicBezTo>
                    <a:pt x="8957" y="9526"/>
                    <a:pt x="8529" y="9689"/>
                    <a:pt x="8101" y="9689"/>
                  </a:cubicBezTo>
                  <a:cubicBezTo>
                    <a:pt x="7673" y="9689"/>
                    <a:pt x="7245" y="9526"/>
                    <a:pt x="6919" y="9199"/>
                  </a:cubicBezTo>
                  <a:lnTo>
                    <a:pt x="3327" y="5608"/>
                  </a:lnTo>
                  <a:close/>
                  <a:moveTo>
                    <a:pt x="4525" y="1"/>
                  </a:moveTo>
                  <a:cubicBezTo>
                    <a:pt x="4383" y="1"/>
                    <a:pt x="4242" y="54"/>
                    <a:pt x="4135" y="160"/>
                  </a:cubicBezTo>
                  <a:lnTo>
                    <a:pt x="219" y="4076"/>
                  </a:lnTo>
                  <a:cubicBezTo>
                    <a:pt x="1" y="4293"/>
                    <a:pt x="1" y="4645"/>
                    <a:pt x="219" y="4864"/>
                  </a:cubicBezTo>
                  <a:cubicBezTo>
                    <a:pt x="328" y="4973"/>
                    <a:pt x="471" y="5027"/>
                    <a:pt x="613" y="5027"/>
                  </a:cubicBezTo>
                  <a:cubicBezTo>
                    <a:pt x="756" y="5027"/>
                    <a:pt x="898" y="4973"/>
                    <a:pt x="1007" y="4864"/>
                  </a:cubicBezTo>
                  <a:lnTo>
                    <a:pt x="6131" y="9987"/>
                  </a:lnTo>
                  <a:cubicBezTo>
                    <a:pt x="6675" y="10531"/>
                    <a:pt x="7388" y="10804"/>
                    <a:pt x="8102" y="10804"/>
                  </a:cubicBezTo>
                  <a:cubicBezTo>
                    <a:pt x="8815" y="10804"/>
                    <a:pt x="9528" y="10531"/>
                    <a:pt x="10072" y="9987"/>
                  </a:cubicBezTo>
                  <a:cubicBezTo>
                    <a:pt x="11160" y="8899"/>
                    <a:pt x="11160" y="7134"/>
                    <a:pt x="10072" y="6046"/>
                  </a:cubicBezTo>
                  <a:lnTo>
                    <a:pt x="10071" y="6046"/>
                  </a:lnTo>
                  <a:lnTo>
                    <a:pt x="4946" y="921"/>
                  </a:lnTo>
                  <a:cubicBezTo>
                    <a:pt x="5142" y="695"/>
                    <a:pt x="5124" y="355"/>
                    <a:pt x="4906" y="151"/>
                  </a:cubicBezTo>
                  <a:cubicBezTo>
                    <a:pt x="4798" y="51"/>
                    <a:pt x="4661" y="1"/>
                    <a:pt x="45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5" name="Google Shape;10465;p25"/>
            <p:cNvSpPr/>
            <p:nvPr/>
          </p:nvSpPr>
          <p:spPr>
            <a:xfrm>
              <a:off x="5405258" y="1930760"/>
              <a:ext cx="26272" cy="22485"/>
            </a:xfrm>
            <a:custGeom>
              <a:avLst/>
              <a:gdLst/>
              <a:ahLst/>
              <a:cxnLst/>
              <a:rect l="l" t="t" r="r" b="b"/>
              <a:pathLst>
                <a:path w="1304" h="1116" extrusionOk="0">
                  <a:moveTo>
                    <a:pt x="746" y="0"/>
                  </a:moveTo>
                  <a:cubicBezTo>
                    <a:pt x="250" y="0"/>
                    <a:pt x="1" y="601"/>
                    <a:pt x="352" y="952"/>
                  </a:cubicBezTo>
                  <a:cubicBezTo>
                    <a:pt x="459" y="1059"/>
                    <a:pt x="602" y="1115"/>
                    <a:pt x="747" y="1115"/>
                  </a:cubicBezTo>
                  <a:cubicBezTo>
                    <a:pt x="819" y="1115"/>
                    <a:pt x="891" y="1101"/>
                    <a:pt x="960" y="1073"/>
                  </a:cubicBezTo>
                  <a:cubicBezTo>
                    <a:pt x="1168" y="987"/>
                    <a:pt x="1304" y="783"/>
                    <a:pt x="1304" y="558"/>
                  </a:cubicBezTo>
                  <a:cubicBezTo>
                    <a:pt x="1304" y="250"/>
                    <a:pt x="1054" y="0"/>
                    <a:pt x="7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6" name="Google Shape;10466;p25"/>
            <p:cNvSpPr/>
            <p:nvPr/>
          </p:nvSpPr>
          <p:spPr>
            <a:xfrm>
              <a:off x="5382834" y="1885832"/>
              <a:ext cx="26232" cy="22505"/>
            </a:xfrm>
            <a:custGeom>
              <a:avLst/>
              <a:gdLst/>
              <a:ahLst/>
              <a:cxnLst/>
              <a:rect l="l" t="t" r="r" b="b"/>
              <a:pathLst>
                <a:path w="1302" h="1117" extrusionOk="0">
                  <a:moveTo>
                    <a:pt x="744" y="0"/>
                  </a:moveTo>
                  <a:cubicBezTo>
                    <a:pt x="248" y="0"/>
                    <a:pt x="0" y="601"/>
                    <a:pt x="351" y="952"/>
                  </a:cubicBezTo>
                  <a:cubicBezTo>
                    <a:pt x="457" y="1059"/>
                    <a:pt x="600" y="1116"/>
                    <a:pt x="745" y="1116"/>
                  </a:cubicBezTo>
                  <a:cubicBezTo>
                    <a:pt x="817" y="1116"/>
                    <a:pt x="889" y="1102"/>
                    <a:pt x="958" y="1073"/>
                  </a:cubicBezTo>
                  <a:cubicBezTo>
                    <a:pt x="1166" y="987"/>
                    <a:pt x="1302" y="784"/>
                    <a:pt x="1302" y="558"/>
                  </a:cubicBezTo>
                  <a:cubicBezTo>
                    <a:pt x="1302" y="250"/>
                    <a:pt x="1052"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67" name="Google Shape;10467;p25"/>
          <p:cNvGrpSpPr/>
          <p:nvPr/>
        </p:nvGrpSpPr>
        <p:grpSpPr>
          <a:xfrm>
            <a:off x="4763850" y="1807671"/>
            <a:ext cx="363159" cy="269300"/>
            <a:chOff x="4835930" y="1910754"/>
            <a:chExt cx="394609" cy="292622"/>
          </a:xfrm>
        </p:grpSpPr>
        <p:sp>
          <p:nvSpPr>
            <p:cNvPr id="10468" name="Google Shape;10468;p25"/>
            <p:cNvSpPr/>
            <p:nvPr/>
          </p:nvSpPr>
          <p:spPr>
            <a:xfrm>
              <a:off x="4835930" y="1910754"/>
              <a:ext cx="394609" cy="292622"/>
            </a:xfrm>
            <a:custGeom>
              <a:avLst/>
              <a:gdLst/>
              <a:ahLst/>
              <a:cxnLst/>
              <a:rect l="l" t="t" r="r" b="b"/>
              <a:pathLst>
                <a:path w="19586" h="14524" extrusionOk="0">
                  <a:moveTo>
                    <a:pt x="8320" y="1117"/>
                  </a:moveTo>
                  <a:lnTo>
                    <a:pt x="8320" y="6517"/>
                  </a:lnTo>
                  <a:cubicBezTo>
                    <a:pt x="8320" y="6720"/>
                    <a:pt x="8353" y="6725"/>
                    <a:pt x="9009" y="7819"/>
                  </a:cubicBezTo>
                  <a:lnTo>
                    <a:pt x="4282" y="7819"/>
                  </a:lnTo>
                  <a:cubicBezTo>
                    <a:pt x="4941" y="6720"/>
                    <a:pt x="4970" y="6720"/>
                    <a:pt x="4970" y="6517"/>
                  </a:cubicBezTo>
                  <a:lnTo>
                    <a:pt x="4970" y="1117"/>
                  </a:lnTo>
                  <a:close/>
                  <a:moveTo>
                    <a:pt x="16237" y="1117"/>
                  </a:moveTo>
                  <a:lnTo>
                    <a:pt x="16237" y="5623"/>
                  </a:lnTo>
                  <a:cubicBezTo>
                    <a:pt x="16237" y="5823"/>
                    <a:pt x="16343" y="6007"/>
                    <a:pt x="16516" y="6107"/>
                  </a:cubicBezTo>
                  <a:cubicBezTo>
                    <a:pt x="17870" y="6892"/>
                    <a:pt x="18662" y="8442"/>
                    <a:pt x="18431" y="10051"/>
                  </a:cubicBezTo>
                  <a:lnTo>
                    <a:pt x="11655" y="10051"/>
                  </a:lnTo>
                  <a:lnTo>
                    <a:pt x="10762" y="8566"/>
                  </a:lnTo>
                  <a:cubicBezTo>
                    <a:pt x="11018" y="7530"/>
                    <a:pt x="11683" y="6641"/>
                    <a:pt x="12608" y="6107"/>
                  </a:cubicBezTo>
                  <a:cubicBezTo>
                    <a:pt x="12780" y="6007"/>
                    <a:pt x="12886" y="5823"/>
                    <a:pt x="12886" y="5623"/>
                  </a:cubicBezTo>
                  <a:lnTo>
                    <a:pt x="12886" y="1117"/>
                  </a:lnTo>
                  <a:close/>
                  <a:moveTo>
                    <a:pt x="18090" y="11169"/>
                  </a:moveTo>
                  <a:cubicBezTo>
                    <a:pt x="17412" y="12592"/>
                    <a:pt x="16005" y="13403"/>
                    <a:pt x="14553" y="13403"/>
                  </a:cubicBezTo>
                  <a:cubicBezTo>
                    <a:pt x="13930" y="13403"/>
                    <a:pt x="13298" y="13253"/>
                    <a:pt x="12713" y="12939"/>
                  </a:cubicBezTo>
                  <a:cubicBezTo>
                    <a:pt x="12922" y="12058"/>
                    <a:pt x="12496" y="11459"/>
                    <a:pt x="12323" y="11169"/>
                  </a:cubicBezTo>
                  <a:close/>
                  <a:moveTo>
                    <a:pt x="9680" y="8935"/>
                  </a:moveTo>
                  <a:lnTo>
                    <a:pt x="11516" y="11994"/>
                  </a:lnTo>
                  <a:cubicBezTo>
                    <a:pt x="11888" y="12614"/>
                    <a:pt x="11441" y="13404"/>
                    <a:pt x="10718" y="13404"/>
                  </a:cubicBezTo>
                  <a:lnTo>
                    <a:pt x="2576" y="13404"/>
                  </a:lnTo>
                  <a:cubicBezTo>
                    <a:pt x="1852" y="13404"/>
                    <a:pt x="1405" y="12614"/>
                    <a:pt x="1778" y="11994"/>
                  </a:cubicBezTo>
                  <a:lnTo>
                    <a:pt x="3613" y="8935"/>
                  </a:lnTo>
                  <a:close/>
                  <a:moveTo>
                    <a:pt x="9448" y="1"/>
                  </a:moveTo>
                  <a:cubicBezTo>
                    <a:pt x="9444" y="1"/>
                    <a:pt x="9440" y="1"/>
                    <a:pt x="9437" y="1"/>
                  </a:cubicBezTo>
                  <a:lnTo>
                    <a:pt x="3853" y="1"/>
                  </a:lnTo>
                  <a:cubicBezTo>
                    <a:pt x="3548" y="5"/>
                    <a:pt x="3305" y="255"/>
                    <a:pt x="3305" y="558"/>
                  </a:cubicBezTo>
                  <a:cubicBezTo>
                    <a:pt x="3305" y="863"/>
                    <a:pt x="3548" y="1111"/>
                    <a:pt x="3853" y="1117"/>
                  </a:cubicBezTo>
                  <a:lnTo>
                    <a:pt x="3853" y="6360"/>
                  </a:lnTo>
                  <a:lnTo>
                    <a:pt x="820" y="11419"/>
                  </a:lnTo>
                  <a:cubicBezTo>
                    <a:pt x="1" y="12783"/>
                    <a:pt x="982" y="14520"/>
                    <a:pt x="2576" y="14520"/>
                  </a:cubicBezTo>
                  <a:lnTo>
                    <a:pt x="10718" y="14520"/>
                  </a:lnTo>
                  <a:cubicBezTo>
                    <a:pt x="10721" y="14520"/>
                    <a:pt x="10725" y="14520"/>
                    <a:pt x="10729" y="14520"/>
                  </a:cubicBezTo>
                  <a:cubicBezTo>
                    <a:pt x="11272" y="14520"/>
                    <a:pt x="11792" y="14302"/>
                    <a:pt x="12172" y="13916"/>
                  </a:cubicBezTo>
                  <a:cubicBezTo>
                    <a:pt x="12942" y="14333"/>
                    <a:pt x="13753" y="14524"/>
                    <a:pt x="14545" y="14524"/>
                  </a:cubicBezTo>
                  <a:cubicBezTo>
                    <a:pt x="17173" y="14524"/>
                    <a:pt x="19586" y="12418"/>
                    <a:pt x="19586" y="9494"/>
                  </a:cubicBezTo>
                  <a:cubicBezTo>
                    <a:pt x="19583" y="7816"/>
                    <a:pt x="18746" y="6249"/>
                    <a:pt x="17353" y="5314"/>
                  </a:cubicBezTo>
                  <a:lnTo>
                    <a:pt x="17353" y="1117"/>
                  </a:lnTo>
                  <a:cubicBezTo>
                    <a:pt x="17357" y="1117"/>
                    <a:pt x="17360" y="1117"/>
                    <a:pt x="17364" y="1117"/>
                  </a:cubicBezTo>
                  <a:cubicBezTo>
                    <a:pt x="17671" y="1117"/>
                    <a:pt x="17921" y="867"/>
                    <a:pt x="17921" y="558"/>
                  </a:cubicBezTo>
                  <a:cubicBezTo>
                    <a:pt x="17921" y="250"/>
                    <a:pt x="17671" y="1"/>
                    <a:pt x="17364" y="1"/>
                  </a:cubicBezTo>
                  <a:cubicBezTo>
                    <a:pt x="17360" y="1"/>
                    <a:pt x="17357" y="1"/>
                    <a:pt x="17353" y="1"/>
                  </a:cubicBezTo>
                  <a:lnTo>
                    <a:pt x="11767" y="1"/>
                  </a:lnTo>
                  <a:cubicBezTo>
                    <a:pt x="11462" y="5"/>
                    <a:pt x="11218" y="255"/>
                    <a:pt x="11218" y="558"/>
                  </a:cubicBezTo>
                  <a:cubicBezTo>
                    <a:pt x="11218" y="863"/>
                    <a:pt x="11462" y="1111"/>
                    <a:pt x="11767" y="1117"/>
                  </a:cubicBezTo>
                  <a:lnTo>
                    <a:pt x="11767" y="5314"/>
                  </a:lnTo>
                  <a:cubicBezTo>
                    <a:pt x="11014" y="5817"/>
                    <a:pt x="10411" y="6515"/>
                    <a:pt x="10021" y="7333"/>
                  </a:cubicBezTo>
                  <a:lnTo>
                    <a:pt x="9437" y="6360"/>
                  </a:lnTo>
                  <a:lnTo>
                    <a:pt x="9437" y="1117"/>
                  </a:lnTo>
                  <a:cubicBezTo>
                    <a:pt x="9440" y="1117"/>
                    <a:pt x="9444" y="1117"/>
                    <a:pt x="9448" y="1117"/>
                  </a:cubicBezTo>
                  <a:cubicBezTo>
                    <a:pt x="9755" y="1117"/>
                    <a:pt x="10006" y="867"/>
                    <a:pt x="10006" y="558"/>
                  </a:cubicBezTo>
                  <a:cubicBezTo>
                    <a:pt x="10006" y="250"/>
                    <a:pt x="9755" y="1"/>
                    <a:pt x="94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9" name="Google Shape;10469;p25"/>
            <p:cNvSpPr/>
            <p:nvPr/>
          </p:nvSpPr>
          <p:spPr>
            <a:xfrm>
              <a:off x="4932275" y="2114405"/>
              <a:ext cx="26313" cy="22525"/>
            </a:xfrm>
            <a:custGeom>
              <a:avLst/>
              <a:gdLst/>
              <a:ahLst/>
              <a:cxnLst/>
              <a:rect l="l" t="t" r="r" b="b"/>
              <a:pathLst>
                <a:path w="1306" h="1118" extrusionOk="0">
                  <a:moveTo>
                    <a:pt x="747" y="0"/>
                  </a:moveTo>
                  <a:cubicBezTo>
                    <a:pt x="249" y="0"/>
                    <a:pt x="1" y="601"/>
                    <a:pt x="352" y="954"/>
                  </a:cubicBezTo>
                  <a:cubicBezTo>
                    <a:pt x="459" y="1061"/>
                    <a:pt x="602" y="1117"/>
                    <a:pt x="747" y="1117"/>
                  </a:cubicBezTo>
                  <a:cubicBezTo>
                    <a:pt x="819" y="1117"/>
                    <a:pt x="892" y="1103"/>
                    <a:pt x="960" y="1075"/>
                  </a:cubicBezTo>
                  <a:cubicBezTo>
                    <a:pt x="1170" y="988"/>
                    <a:pt x="1306" y="785"/>
                    <a:pt x="1306" y="558"/>
                  </a:cubicBezTo>
                  <a:cubicBezTo>
                    <a:pt x="1306" y="250"/>
                    <a:pt x="1056"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0" name="Google Shape;10470;p25"/>
            <p:cNvSpPr/>
            <p:nvPr/>
          </p:nvSpPr>
          <p:spPr>
            <a:xfrm>
              <a:off x="4977265" y="2136527"/>
              <a:ext cx="26313" cy="22525"/>
            </a:xfrm>
            <a:custGeom>
              <a:avLst/>
              <a:gdLst/>
              <a:ahLst/>
              <a:cxnLst/>
              <a:rect l="l" t="t" r="r" b="b"/>
              <a:pathLst>
                <a:path w="1306" h="1118" extrusionOk="0">
                  <a:moveTo>
                    <a:pt x="748" y="1"/>
                  </a:moveTo>
                  <a:cubicBezTo>
                    <a:pt x="250" y="1"/>
                    <a:pt x="1" y="601"/>
                    <a:pt x="352" y="954"/>
                  </a:cubicBezTo>
                  <a:cubicBezTo>
                    <a:pt x="459" y="1061"/>
                    <a:pt x="602" y="1118"/>
                    <a:pt x="747" y="1118"/>
                  </a:cubicBezTo>
                  <a:cubicBezTo>
                    <a:pt x="820" y="1118"/>
                    <a:pt x="892" y="1104"/>
                    <a:pt x="962" y="1075"/>
                  </a:cubicBezTo>
                  <a:cubicBezTo>
                    <a:pt x="1169" y="988"/>
                    <a:pt x="1305" y="784"/>
                    <a:pt x="1305" y="558"/>
                  </a:cubicBezTo>
                  <a:cubicBezTo>
                    <a:pt x="1305" y="250"/>
                    <a:pt x="1056"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1" name="Google Shape;10471;p25"/>
            <p:cNvSpPr/>
            <p:nvPr/>
          </p:nvSpPr>
          <p:spPr>
            <a:xfrm>
              <a:off x="5091723" y="2068267"/>
              <a:ext cx="26313" cy="22525"/>
            </a:xfrm>
            <a:custGeom>
              <a:avLst/>
              <a:gdLst/>
              <a:ahLst/>
              <a:cxnLst/>
              <a:rect l="l" t="t" r="r" b="b"/>
              <a:pathLst>
                <a:path w="1306" h="1118" extrusionOk="0">
                  <a:moveTo>
                    <a:pt x="748" y="1"/>
                  </a:moveTo>
                  <a:cubicBezTo>
                    <a:pt x="250" y="1"/>
                    <a:pt x="0" y="601"/>
                    <a:pt x="352" y="954"/>
                  </a:cubicBezTo>
                  <a:cubicBezTo>
                    <a:pt x="458" y="1061"/>
                    <a:pt x="601" y="1118"/>
                    <a:pt x="747" y="1118"/>
                  </a:cubicBezTo>
                  <a:cubicBezTo>
                    <a:pt x="819" y="1118"/>
                    <a:pt x="892" y="1104"/>
                    <a:pt x="961" y="1075"/>
                  </a:cubicBezTo>
                  <a:cubicBezTo>
                    <a:pt x="1169" y="988"/>
                    <a:pt x="1305" y="785"/>
                    <a:pt x="1305" y="558"/>
                  </a:cubicBezTo>
                  <a:cubicBezTo>
                    <a:pt x="1305" y="250"/>
                    <a:pt x="1055"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2" name="Google Shape;10472;p25"/>
            <p:cNvSpPr/>
            <p:nvPr/>
          </p:nvSpPr>
          <p:spPr>
            <a:xfrm>
              <a:off x="5136732" y="2051766"/>
              <a:ext cx="26313" cy="22505"/>
            </a:xfrm>
            <a:custGeom>
              <a:avLst/>
              <a:gdLst/>
              <a:ahLst/>
              <a:cxnLst/>
              <a:rect l="l" t="t" r="r" b="b"/>
              <a:pathLst>
                <a:path w="1306" h="1117" extrusionOk="0">
                  <a:moveTo>
                    <a:pt x="746" y="1"/>
                  </a:moveTo>
                  <a:cubicBezTo>
                    <a:pt x="249" y="1"/>
                    <a:pt x="1" y="601"/>
                    <a:pt x="352" y="953"/>
                  </a:cubicBezTo>
                  <a:cubicBezTo>
                    <a:pt x="459" y="1060"/>
                    <a:pt x="601" y="1116"/>
                    <a:pt x="746" y="1116"/>
                  </a:cubicBezTo>
                  <a:cubicBezTo>
                    <a:pt x="818" y="1116"/>
                    <a:pt x="891" y="1102"/>
                    <a:pt x="960" y="1074"/>
                  </a:cubicBezTo>
                  <a:cubicBezTo>
                    <a:pt x="1169" y="988"/>
                    <a:pt x="1305" y="784"/>
                    <a:pt x="1305" y="558"/>
                  </a:cubicBezTo>
                  <a:cubicBezTo>
                    <a:pt x="1305" y="250"/>
                    <a:pt x="1054" y="1"/>
                    <a:pt x="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73" name="Google Shape;10473;p25"/>
          <p:cNvSpPr/>
          <p:nvPr/>
        </p:nvSpPr>
        <p:spPr>
          <a:xfrm>
            <a:off x="5599354" y="1765666"/>
            <a:ext cx="186357" cy="353428"/>
          </a:xfrm>
          <a:custGeom>
            <a:avLst/>
            <a:gdLst/>
            <a:ahLst/>
            <a:cxnLst/>
            <a:rect l="l" t="t" r="r" b="b"/>
            <a:pathLst>
              <a:path w="10053" h="19063" extrusionOk="0">
                <a:moveTo>
                  <a:pt x="7818" y="1118"/>
                </a:moveTo>
                <a:lnTo>
                  <a:pt x="7818" y="3351"/>
                </a:lnTo>
                <a:lnTo>
                  <a:pt x="6515" y="3351"/>
                </a:lnTo>
                <a:cubicBezTo>
                  <a:pt x="6207" y="3351"/>
                  <a:pt x="5957" y="3602"/>
                  <a:pt x="5957" y="3910"/>
                </a:cubicBezTo>
                <a:cubicBezTo>
                  <a:pt x="5957" y="4218"/>
                  <a:pt x="6207" y="4467"/>
                  <a:pt x="6515" y="4469"/>
                </a:cubicBezTo>
                <a:lnTo>
                  <a:pt x="7818" y="4469"/>
                </a:lnTo>
                <a:lnTo>
                  <a:pt x="7818" y="5585"/>
                </a:lnTo>
                <a:lnTo>
                  <a:pt x="7261" y="5585"/>
                </a:lnTo>
                <a:cubicBezTo>
                  <a:pt x="7257" y="5585"/>
                  <a:pt x="7253" y="5585"/>
                  <a:pt x="7250" y="5585"/>
                </a:cubicBezTo>
                <a:cubicBezTo>
                  <a:pt x="6941" y="5585"/>
                  <a:pt x="6691" y="5834"/>
                  <a:pt x="6691" y="6144"/>
                </a:cubicBezTo>
                <a:cubicBezTo>
                  <a:pt x="6691" y="6453"/>
                  <a:pt x="6941" y="6702"/>
                  <a:pt x="7250" y="6702"/>
                </a:cubicBezTo>
                <a:cubicBezTo>
                  <a:pt x="7253" y="6702"/>
                  <a:pt x="7257" y="6702"/>
                  <a:pt x="7261" y="6702"/>
                </a:cubicBezTo>
                <a:lnTo>
                  <a:pt x="7818" y="6702"/>
                </a:lnTo>
                <a:lnTo>
                  <a:pt x="7818" y="7819"/>
                </a:lnTo>
                <a:lnTo>
                  <a:pt x="6515" y="7819"/>
                </a:lnTo>
                <a:cubicBezTo>
                  <a:pt x="6211" y="7824"/>
                  <a:pt x="5966" y="8072"/>
                  <a:pt x="5966" y="8377"/>
                </a:cubicBezTo>
                <a:cubicBezTo>
                  <a:pt x="5966" y="8682"/>
                  <a:pt x="6211" y="8930"/>
                  <a:pt x="6515" y="8936"/>
                </a:cubicBezTo>
                <a:lnTo>
                  <a:pt x="7818" y="8936"/>
                </a:lnTo>
                <a:lnTo>
                  <a:pt x="7818" y="10052"/>
                </a:lnTo>
                <a:lnTo>
                  <a:pt x="7261" y="10052"/>
                </a:lnTo>
                <a:cubicBezTo>
                  <a:pt x="6951" y="10052"/>
                  <a:pt x="6702" y="10303"/>
                  <a:pt x="6702" y="10611"/>
                </a:cubicBezTo>
                <a:cubicBezTo>
                  <a:pt x="6702" y="10918"/>
                  <a:pt x="6950" y="11169"/>
                  <a:pt x="7258" y="11169"/>
                </a:cubicBezTo>
                <a:cubicBezTo>
                  <a:pt x="7259" y="11169"/>
                  <a:pt x="7260" y="11169"/>
                  <a:pt x="7261" y="11169"/>
                </a:cubicBezTo>
                <a:lnTo>
                  <a:pt x="7818" y="11169"/>
                </a:lnTo>
                <a:lnTo>
                  <a:pt x="7818" y="12286"/>
                </a:lnTo>
                <a:lnTo>
                  <a:pt x="6515" y="12286"/>
                </a:lnTo>
                <a:cubicBezTo>
                  <a:pt x="6211" y="12291"/>
                  <a:pt x="5966" y="12539"/>
                  <a:pt x="5966" y="12844"/>
                </a:cubicBezTo>
                <a:cubicBezTo>
                  <a:pt x="5966" y="13149"/>
                  <a:pt x="6211" y="13397"/>
                  <a:pt x="6515" y="13403"/>
                </a:cubicBezTo>
                <a:lnTo>
                  <a:pt x="7818" y="13403"/>
                </a:lnTo>
                <a:lnTo>
                  <a:pt x="7818" y="15153"/>
                </a:lnTo>
                <a:cubicBezTo>
                  <a:pt x="7818" y="16692"/>
                  <a:pt x="6566" y="17945"/>
                  <a:pt x="5026" y="17945"/>
                </a:cubicBezTo>
                <a:cubicBezTo>
                  <a:pt x="3487" y="17945"/>
                  <a:pt x="2235" y="16692"/>
                  <a:pt x="2235" y="15153"/>
                </a:cubicBezTo>
                <a:lnTo>
                  <a:pt x="2235" y="1118"/>
                </a:lnTo>
                <a:close/>
                <a:moveTo>
                  <a:pt x="559" y="0"/>
                </a:moveTo>
                <a:cubicBezTo>
                  <a:pt x="250" y="0"/>
                  <a:pt x="0" y="251"/>
                  <a:pt x="0" y="559"/>
                </a:cubicBezTo>
                <a:cubicBezTo>
                  <a:pt x="0" y="867"/>
                  <a:pt x="250" y="1118"/>
                  <a:pt x="559" y="1118"/>
                </a:cubicBezTo>
                <a:lnTo>
                  <a:pt x="1117" y="1118"/>
                </a:lnTo>
                <a:lnTo>
                  <a:pt x="1117" y="15153"/>
                </a:lnTo>
                <a:cubicBezTo>
                  <a:pt x="1117" y="17308"/>
                  <a:pt x="2871" y="19063"/>
                  <a:pt x="5026" y="19063"/>
                </a:cubicBezTo>
                <a:cubicBezTo>
                  <a:pt x="7181" y="19063"/>
                  <a:pt x="8936" y="17308"/>
                  <a:pt x="8936" y="15153"/>
                </a:cubicBezTo>
                <a:lnTo>
                  <a:pt x="8936" y="1118"/>
                </a:lnTo>
                <a:lnTo>
                  <a:pt x="9493" y="1118"/>
                </a:lnTo>
                <a:cubicBezTo>
                  <a:pt x="9801" y="1118"/>
                  <a:pt x="10052" y="867"/>
                  <a:pt x="10052" y="559"/>
                </a:cubicBezTo>
                <a:cubicBezTo>
                  <a:pt x="10052" y="251"/>
                  <a:pt x="9801" y="0"/>
                  <a:pt x="94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74" name="Google Shape;10474;p25"/>
          <p:cNvGrpSpPr/>
          <p:nvPr/>
        </p:nvGrpSpPr>
        <p:grpSpPr>
          <a:xfrm>
            <a:off x="6270972" y="1765600"/>
            <a:ext cx="371762" cy="353443"/>
            <a:chOff x="4038693" y="1874811"/>
            <a:chExt cx="403957" cy="384052"/>
          </a:xfrm>
        </p:grpSpPr>
        <p:sp>
          <p:nvSpPr>
            <p:cNvPr id="10475" name="Google Shape;10475;p25"/>
            <p:cNvSpPr/>
            <p:nvPr/>
          </p:nvSpPr>
          <p:spPr>
            <a:xfrm>
              <a:off x="4038693" y="1874811"/>
              <a:ext cx="403957" cy="384052"/>
            </a:xfrm>
            <a:custGeom>
              <a:avLst/>
              <a:gdLst/>
              <a:ahLst/>
              <a:cxnLst/>
              <a:rect l="l" t="t" r="r" b="b"/>
              <a:pathLst>
                <a:path w="20050" h="19062" extrusionOk="0">
                  <a:moveTo>
                    <a:pt x="11635" y="3388"/>
                  </a:moveTo>
                  <a:cubicBezTo>
                    <a:pt x="13275" y="3388"/>
                    <a:pt x="14608" y="4722"/>
                    <a:pt x="14608" y="6361"/>
                  </a:cubicBezTo>
                  <a:cubicBezTo>
                    <a:pt x="14608" y="8006"/>
                    <a:pt x="13266" y="9334"/>
                    <a:pt x="11635" y="9334"/>
                  </a:cubicBezTo>
                  <a:cubicBezTo>
                    <a:pt x="9997" y="9334"/>
                    <a:pt x="8664" y="8000"/>
                    <a:pt x="8664" y="6361"/>
                  </a:cubicBezTo>
                  <a:cubicBezTo>
                    <a:pt x="8664" y="4722"/>
                    <a:pt x="9997" y="3388"/>
                    <a:pt x="11635" y="3388"/>
                  </a:cubicBezTo>
                  <a:close/>
                  <a:moveTo>
                    <a:pt x="9415" y="1117"/>
                  </a:moveTo>
                  <a:lnTo>
                    <a:pt x="9415" y="2930"/>
                  </a:lnTo>
                  <a:cubicBezTo>
                    <a:pt x="8291" y="3659"/>
                    <a:pt x="7546" y="4925"/>
                    <a:pt x="7546" y="6361"/>
                  </a:cubicBezTo>
                  <a:cubicBezTo>
                    <a:pt x="7546" y="8205"/>
                    <a:pt x="8773" y="9767"/>
                    <a:pt x="10453" y="10275"/>
                  </a:cubicBezTo>
                  <a:lnTo>
                    <a:pt x="11029" y="11208"/>
                  </a:lnTo>
                  <a:lnTo>
                    <a:pt x="4486" y="11208"/>
                  </a:lnTo>
                  <a:cubicBezTo>
                    <a:pt x="6151" y="8516"/>
                    <a:pt x="6101" y="8655"/>
                    <a:pt x="6101" y="8437"/>
                  </a:cubicBezTo>
                  <a:lnTo>
                    <a:pt x="6101" y="1117"/>
                  </a:lnTo>
                  <a:close/>
                  <a:moveTo>
                    <a:pt x="14893" y="8830"/>
                  </a:moveTo>
                  <a:lnTo>
                    <a:pt x="18607" y="12544"/>
                  </a:lnTo>
                  <a:cubicBezTo>
                    <a:pt x="18824" y="12759"/>
                    <a:pt x="18824" y="13109"/>
                    <a:pt x="18607" y="13325"/>
                  </a:cubicBezTo>
                  <a:cubicBezTo>
                    <a:pt x="18500" y="13433"/>
                    <a:pt x="18358" y="13487"/>
                    <a:pt x="18217" y="13487"/>
                  </a:cubicBezTo>
                  <a:cubicBezTo>
                    <a:pt x="18076" y="13487"/>
                    <a:pt x="17935" y="13433"/>
                    <a:pt x="17827" y="13325"/>
                  </a:cubicBezTo>
                  <a:lnTo>
                    <a:pt x="14106" y="9619"/>
                  </a:lnTo>
                  <a:cubicBezTo>
                    <a:pt x="14402" y="9392"/>
                    <a:pt x="14668" y="9127"/>
                    <a:pt x="14893" y="8830"/>
                  </a:cubicBezTo>
                  <a:close/>
                  <a:moveTo>
                    <a:pt x="11721" y="12326"/>
                  </a:moveTo>
                  <a:lnTo>
                    <a:pt x="13263" y="14820"/>
                  </a:lnTo>
                  <a:cubicBezTo>
                    <a:pt x="14104" y="16183"/>
                    <a:pt x="13131" y="17945"/>
                    <a:pt x="11517" y="17945"/>
                  </a:cubicBezTo>
                  <a:lnTo>
                    <a:pt x="3994" y="17945"/>
                  </a:lnTo>
                  <a:cubicBezTo>
                    <a:pt x="2389" y="17945"/>
                    <a:pt x="1408" y="16184"/>
                    <a:pt x="2253" y="14820"/>
                  </a:cubicBezTo>
                  <a:lnTo>
                    <a:pt x="3795" y="12326"/>
                  </a:lnTo>
                  <a:close/>
                  <a:moveTo>
                    <a:pt x="4798" y="0"/>
                  </a:moveTo>
                  <a:cubicBezTo>
                    <a:pt x="4489" y="0"/>
                    <a:pt x="4239" y="250"/>
                    <a:pt x="4239" y="558"/>
                  </a:cubicBezTo>
                  <a:cubicBezTo>
                    <a:pt x="4239" y="867"/>
                    <a:pt x="4489" y="1117"/>
                    <a:pt x="4798" y="1117"/>
                  </a:cubicBezTo>
                  <a:lnTo>
                    <a:pt x="4985" y="1117"/>
                  </a:lnTo>
                  <a:lnTo>
                    <a:pt x="4985" y="8278"/>
                  </a:lnTo>
                  <a:cubicBezTo>
                    <a:pt x="4811" y="8558"/>
                    <a:pt x="1304" y="14231"/>
                    <a:pt x="1304" y="14233"/>
                  </a:cubicBezTo>
                  <a:cubicBezTo>
                    <a:pt x="1" y="16338"/>
                    <a:pt x="1509" y="19061"/>
                    <a:pt x="3998" y="19061"/>
                  </a:cubicBezTo>
                  <a:lnTo>
                    <a:pt x="11522" y="19061"/>
                  </a:lnTo>
                  <a:cubicBezTo>
                    <a:pt x="14003" y="19061"/>
                    <a:pt x="15517" y="16341"/>
                    <a:pt x="14212" y="14233"/>
                  </a:cubicBezTo>
                  <a:lnTo>
                    <a:pt x="11870" y="10444"/>
                  </a:lnTo>
                  <a:cubicBezTo>
                    <a:pt x="12287" y="10420"/>
                    <a:pt x="12699" y="10332"/>
                    <a:pt x="13089" y="10182"/>
                  </a:cubicBezTo>
                  <a:lnTo>
                    <a:pt x="17038" y="14117"/>
                  </a:lnTo>
                  <a:cubicBezTo>
                    <a:pt x="17364" y="14442"/>
                    <a:pt x="17791" y="14605"/>
                    <a:pt x="18218" y="14605"/>
                  </a:cubicBezTo>
                  <a:cubicBezTo>
                    <a:pt x="18645" y="14605"/>
                    <a:pt x="19073" y="14441"/>
                    <a:pt x="19399" y="14114"/>
                  </a:cubicBezTo>
                  <a:cubicBezTo>
                    <a:pt x="20049" y="13461"/>
                    <a:pt x="20049" y="12405"/>
                    <a:pt x="19396" y="11753"/>
                  </a:cubicBezTo>
                  <a:lnTo>
                    <a:pt x="15457" y="7815"/>
                  </a:lnTo>
                  <a:cubicBezTo>
                    <a:pt x="15635" y="7350"/>
                    <a:pt x="15724" y="6859"/>
                    <a:pt x="15724" y="6361"/>
                  </a:cubicBezTo>
                  <a:cubicBezTo>
                    <a:pt x="15724" y="4106"/>
                    <a:pt x="13891" y="2272"/>
                    <a:pt x="11635" y="2272"/>
                  </a:cubicBezTo>
                  <a:cubicBezTo>
                    <a:pt x="11262" y="2272"/>
                    <a:pt x="10890" y="2323"/>
                    <a:pt x="10531" y="2423"/>
                  </a:cubicBezTo>
                  <a:lnTo>
                    <a:pt x="10531" y="1117"/>
                  </a:lnTo>
                  <a:lnTo>
                    <a:pt x="10718" y="1117"/>
                  </a:lnTo>
                  <a:cubicBezTo>
                    <a:pt x="11026" y="1117"/>
                    <a:pt x="11277" y="867"/>
                    <a:pt x="11277" y="558"/>
                  </a:cubicBezTo>
                  <a:cubicBezTo>
                    <a:pt x="11277" y="250"/>
                    <a:pt x="11026" y="0"/>
                    <a:pt x="10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6" name="Google Shape;10476;p25"/>
            <p:cNvSpPr/>
            <p:nvPr/>
          </p:nvSpPr>
          <p:spPr>
            <a:xfrm>
              <a:off x="4220263" y="2145593"/>
              <a:ext cx="26333" cy="22545"/>
            </a:xfrm>
            <a:custGeom>
              <a:avLst/>
              <a:gdLst/>
              <a:ahLst/>
              <a:cxnLst/>
              <a:rect l="l" t="t" r="r" b="b"/>
              <a:pathLst>
                <a:path w="1307" h="1119" extrusionOk="0">
                  <a:moveTo>
                    <a:pt x="743" y="1"/>
                  </a:moveTo>
                  <a:cubicBezTo>
                    <a:pt x="606" y="1"/>
                    <a:pt x="467" y="51"/>
                    <a:pt x="353" y="165"/>
                  </a:cubicBezTo>
                  <a:cubicBezTo>
                    <a:pt x="0" y="516"/>
                    <a:pt x="250" y="1118"/>
                    <a:pt x="748" y="1118"/>
                  </a:cubicBezTo>
                  <a:cubicBezTo>
                    <a:pt x="1056" y="1118"/>
                    <a:pt x="1307" y="869"/>
                    <a:pt x="1305" y="559"/>
                  </a:cubicBezTo>
                  <a:lnTo>
                    <a:pt x="1305" y="559"/>
                  </a:lnTo>
                  <a:lnTo>
                    <a:pt x="1307" y="561"/>
                  </a:lnTo>
                  <a:cubicBezTo>
                    <a:pt x="1307" y="224"/>
                    <a:pt x="1031" y="1"/>
                    <a:pt x="7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7" name="Google Shape;10477;p25"/>
            <p:cNvSpPr/>
            <p:nvPr/>
          </p:nvSpPr>
          <p:spPr>
            <a:xfrm>
              <a:off x="4132158" y="2146379"/>
              <a:ext cx="69428" cy="66769"/>
            </a:xfrm>
            <a:custGeom>
              <a:avLst/>
              <a:gdLst/>
              <a:ahLst/>
              <a:cxnLst/>
              <a:rect l="l" t="t" r="r" b="b"/>
              <a:pathLst>
                <a:path w="3446" h="3314" extrusionOk="0">
                  <a:moveTo>
                    <a:pt x="1784" y="1116"/>
                  </a:moveTo>
                  <a:cubicBezTo>
                    <a:pt x="2061" y="1116"/>
                    <a:pt x="2328" y="1332"/>
                    <a:pt x="2328" y="1658"/>
                  </a:cubicBezTo>
                  <a:cubicBezTo>
                    <a:pt x="2328" y="1955"/>
                    <a:pt x="2085" y="2196"/>
                    <a:pt x="1788" y="2197"/>
                  </a:cubicBezTo>
                  <a:cubicBezTo>
                    <a:pt x="1307" y="2197"/>
                    <a:pt x="1066" y="1616"/>
                    <a:pt x="1407" y="1275"/>
                  </a:cubicBezTo>
                  <a:cubicBezTo>
                    <a:pt x="1517" y="1166"/>
                    <a:pt x="1651" y="1116"/>
                    <a:pt x="1784" y="1116"/>
                  </a:cubicBezTo>
                  <a:close/>
                  <a:moveTo>
                    <a:pt x="1788" y="0"/>
                  </a:moveTo>
                  <a:cubicBezTo>
                    <a:pt x="1118" y="0"/>
                    <a:pt x="513" y="404"/>
                    <a:pt x="256" y="1023"/>
                  </a:cubicBezTo>
                  <a:cubicBezTo>
                    <a:pt x="1" y="1641"/>
                    <a:pt x="143" y="2354"/>
                    <a:pt x="616" y="2828"/>
                  </a:cubicBezTo>
                  <a:cubicBezTo>
                    <a:pt x="933" y="3146"/>
                    <a:pt x="1357" y="3314"/>
                    <a:pt x="1788" y="3314"/>
                  </a:cubicBezTo>
                  <a:cubicBezTo>
                    <a:pt x="2002" y="3314"/>
                    <a:pt x="2217" y="3273"/>
                    <a:pt x="2422" y="3188"/>
                  </a:cubicBezTo>
                  <a:cubicBezTo>
                    <a:pt x="3040" y="2931"/>
                    <a:pt x="3444" y="2327"/>
                    <a:pt x="3445" y="1658"/>
                  </a:cubicBezTo>
                  <a:cubicBezTo>
                    <a:pt x="3444" y="743"/>
                    <a:pt x="2703" y="2"/>
                    <a:pt x="17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78" name="Google Shape;10478;p25"/>
          <p:cNvGrpSpPr/>
          <p:nvPr/>
        </p:nvGrpSpPr>
        <p:grpSpPr>
          <a:xfrm>
            <a:off x="7057039" y="1765693"/>
            <a:ext cx="300098" cy="353257"/>
            <a:chOff x="3607053" y="1848397"/>
            <a:chExt cx="326087" cy="383850"/>
          </a:xfrm>
        </p:grpSpPr>
        <p:sp>
          <p:nvSpPr>
            <p:cNvPr id="10479" name="Google Shape;10479;p25"/>
            <p:cNvSpPr/>
            <p:nvPr/>
          </p:nvSpPr>
          <p:spPr>
            <a:xfrm>
              <a:off x="3724936" y="2052230"/>
              <a:ext cx="70214" cy="67514"/>
            </a:xfrm>
            <a:custGeom>
              <a:avLst/>
              <a:gdLst/>
              <a:ahLst/>
              <a:cxnLst/>
              <a:rect l="l" t="t" r="r" b="b"/>
              <a:pathLst>
                <a:path w="3485" h="3351" extrusionOk="0">
                  <a:moveTo>
                    <a:pt x="1804" y="1115"/>
                  </a:moveTo>
                  <a:cubicBezTo>
                    <a:pt x="2091" y="1115"/>
                    <a:pt x="2367" y="1338"/>
                    <a:pt x="2367" y="1675"/>
                  </a:cubicBezTo>
                  <a:cubicBezTo>
                    <a:pt x="2367" y="1983"/>
                    <a:pt x="2117" y="2233"/>
                    <a:pt x="1809" y="2234"/>
                  </a:cubicBezTo>
                  <a:cubicBezTo>
                    <a:pt x="1312" y="2234"/>
                    <a:pt x="1062" y="1632"/>
                    <a:pt x="1413" y="1279"/>
                  </a:cubicBezTo>
                  <a:cubicBezTo>
                    <a:pt x="1527" y="1166"/>
                    <a:pt x="1667" y="1115"/>
                    <a:pt x="1804" y="1115"/>
                  </a:cubicBezTo>
                  <a:close/>
                  <a:moveTo>
                    <a:pt x="1809" y="0"/>
                  </a:moveTo>
                  <a:cubicBezTo>
                    <a:pt x="1131" y="0"/>
                    <a:pt x="520" y="408"/>
                    <a:pt x="261" y="1034"/>
                  </a:cubicBezTo>
                  <a:cubicBezTo>
                    <a:pt x="1" y="1660"/>
                    <a:pt x="144" y="2381"/>
                    <a:pt x="624" y="2860"/>
                  </a:cubicBezTo>
                  <a:cubicBezTo>
                    <a:pt x="944" y="3181"/>
                    <a:pt x="1373" y="3351"/>
                    <a:pt x="1810" y="3351"/>
                  </a:cubicBezTo>
                  <a:cubicBezTo>
                    <a:pt x="2026" y="3351"/>
                    <a:pt x="2243" y="3309"/>
                    <a:pt x="2450" y="3224"/>
                  </a:cubicBezTo>
                  <a:cubicBezTo>
                    <a:pt x="3075" y="2964"/>
                    <a:pt x="3485" y="2352"/>
                    <a:pt x="3485" y="1675"/>
                  </a:cubicBezTo>
                  <a:cubicBezTo>
                    <a:pt x="3483" y="750"/>
                    <a:pt x="2733" y="2"/>
                    <a:pt x="18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0" name="Google Shape;10480;p25"/>
            <p:cNvSpPr/>
            <p:nvPr/>
          </p:nvSpPr>
          <p:spPr>
            <a:xfrm>
              <a:off x="3689719" y="1933702"/>
              <a:ext cx="70174" cy="67534"/>
            </a:xfrm>
            <a:custGeom>
              <a:avLst/>
              <a:gdLst/>
              <a:ahLst/>
              <a:cxnLst/>
              <a:rect l="l" t="t" r="r" b="b"/>
              <a:pathLst>
                <a:path w="3483" h="3352" extrusionOk="0">
                  <a:moveTo>
                    <a:pt x="1802" y="1116"/>
                  </a:moveTo>
                  <a:cubicBezTo>
                    <a:pt x="2089" y="1116"/>
                    <a:pt x="2365" y="1339"/>
                    <a:pt x="2365" y="1676"/>
                  </a:cubicBezTo>
                  <a:cubicBezTo>
                    <a:pt x="2365" y="1984"/>
                    <a:pt x="2115" y="2233"/>
                    <a:pt x="1807" y="2235"/>
                  </a:cubicBezTo>
                  <a:cubicBezTo>
                    <a:pt x="1310" y="2235"/>
                    <a:pt x="1060" y="1633"/>
                    <a:pt x="1411" y="1280"/>
                  </a:cubicBezTo>
                  <a:cubicBezTo>
                    <a:pt x="1525" y="1167"/>
                    <a:pt x="1665" y="1116"/>
                    <a:pt x="1802" y="1116"/>
                  </a:cubicBezTo>
                  <a:close/>
                  <a:moveTo>
                    <a:pt x="1808" y="1"/>
                  </a:moveTo>
                  <a:cubicBezTo>
                    <a:pt x="1372" y="1"/>
                    <a:pt x="943" y="171"/>
                    <a:pt x="622" y="491"/>
                  </a:cubicBezTo>
                  <a:cubicBezTo>
                    <a:pt x="144" y="971"/>
                    <a:pt x="0" y="1691"/>
                    <a:pt x="259" y="2317"/>
                  </a:cubicBezTo>
                  <a:cubicBezTo>
                    <a:pt x="519" y="2943"/>
                    <a:pt x="1129" y="3351"/>
                    <a:pt x="1807" y="3351"/>
                  </a:cubicBezTo>
                  <a:cubicBezTo>
                    <a:pt x="2732" y="3350"/>
                    <a:pt x="3481" y="2601"/>
                    <a:pt x="3483" y="1676"/>
                  </a:cubicBezTo>
                  <a:cubicBezTo>
                    <a:pt x="3483" y="998"/>
                    <a:pt x="3075" y="388"/>
                    <a:pt x="2448" y="128"/>
                  </a:cubicBezTo>
                  <a:cubicBezTo>
                    <a:pt x="2241" y="42"/>
                    <a:pt x="2024" y="1"/>
                    <a:pt x="18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1" name="Google Shape;10481;p25"/>
            <p:cNvSpPr/>
            <p:nvPr/>
          </p:nvSpPr>
          <p:spPr>
            <a:xfrm>
              <a:off x="3772585" y="2007200"/>
              <a:ext cx="26292" cy="22525"/>
            </a:xfrm>
            <a:custGeom>
              <a:avLst/>
              <a:gdLst/>
              <a:ahLst/>
              <a:cxnLst/>
              <a:rect l="l" t="t" r="r" b="b"/>
              <a:pathLst>
                <a:path w="1305" h="1118" extrusionOk="0">
                  <a:moveTo>
                    <a:pt x="748" y="1"/>
                  </a:moveTo>
                  <a:cubicBezTo>
                    <a:pt x="250" y="1"/>
                    <a:pt x="0" y="603"/>
                    <a:pt x="351" y="954"/>
                  </a:cubicBezTo>
                  <a:cubicBezTo>
                    <a:pt x="458" y="1061"/>
                    <a:pt x="601" y="1118"/>
                    <a:pt x="747" y="1118"/>
                  </a:cubicBezTo>
                  <a:cubicBezTo>
                    <a:pt x="818" y="1118"/>
                    <a:pt x="891" y="1104"/>
                    <a:pt x="960" y="1075"/>
                  </a:cubicBezTo>
                  <a:cubicBezTo>
                    <a:pt x="1169" y="989"/>
                    <a:pt x="1305" y="785"/>
                    <a:pt x="1305" y="560"/>
                  </a:cubicBezTo>
                  <a:cubicBezTo>
                    <a:pt x="1305" y="250"/>
                    <a:pt x="1055"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2" name="Google Shape;10482;p25"/>
            <p:cNvSpPr/>
            <p:nvPr/>
          </p:nvSpPr>
          <p:spPr>
            <a:xfrm>
              <a:off x="3682586" y="2029725"/>
              <a:ext cx="26292" cy="22505"/>
            </a:xfrm>
            <a:custGeom>
              <a:avLst/>
              <a:gdLst/>
              <a:ahLst/>
              <a:cxnLst/>
              <a:rect l="l" t="t" r="r" b="b"/>
              <a:pathLst>
                <a:path w="1305" h="1117" extrusionOk="0">
                  <a:moveTo>
                    <a:pt x="749" y="1"/>
                  </a:moveTo>
                  <a:cubicBezTo>
                    <a:pt x="748" y="1"/>
                    <a:pt x="747" y="1"/>
                    <a:pt x="746" y="1"/>
                  </a:cubicBezTo>
                  <a:cubicBezTo>
                    <a:pt x="248" y="1"/>
                    <a:pt x="0" y="601"/>
                    <a:pt x="351" y="953"/>
                  </a:cubicBezTo>
                  <a:cubicBezTo>
                    <a:pt x="458" y="1060"/>
                    <a:pt x="601" y="1116"/>
                    <a:pt x="746" y="1116"/>
                  </a:cubicBezTo>
                  <a:cubicBezTo>
                    <a:pt x="818" y="1116"/>
                    <a:pt x="890" y="1102"/>
                    <a:pt x="960" y="1074"/>
                  </a:cubicBezTo>
                  <a:cubicBezTo>
                    <a:pt x="1169" y="987"/>
                    <a:pt x="1305" y="784"/>
                    <a:pt x="1305" y="558"/>
                  </a:cubicBezTo>
                  <a:cubicBezTo>
                    <a:pt x="1305" y="251"/>
                    <a:pt x="1055" y="1"/>
                    <a:pt x="7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3" name="Google Shape;10483;p25"/>
            <p:cNvSpPr/>
            <p:nvPr/>
          </p:nvSpPr>
          <p:spPr>
            <a:xfrm>
              <a:off x="3607053" y="1848397"/>
              <a:ext cx="326087" cy="383850"/>
            </a:xfrm>
            <a:custGeom>
              <a:avLst/>
              <a:gdLst/>
              <a:ahLst/>
              <a:cxnLst/>
              <a:rect l="l" t="t" r="r" b="b"/>
              <a:pathLst>
                <a:path w="16185" h="19052" extrusionOk="0">
                  <a:moveTo>
                    <a:pt x="6692" y="2782"/>
                  </a:moveTo>
                  <a:cubicBezTo>
                    <a:pt x="8847" y="2782"/>
                    <a:pt x="10601" y="4537"/>
                    <a:pt x="10601" y="6692"/>
                  </a:cubicBezTo>
                  <a:lnTo>
                    <a:pt x="10601" y="11233"/>
                  </a:lnTo>
                  <a:cubicBezTo>
                    <a:pt x="10601" y="13390"/>
                    <a:pt x="8847" y="15143"/>
                    <a:pt x="6692" y="15143"/>
                  </a:cubicBezTo>
                  <a:cubicBezTo>
                    <a:pt x="4537" y="15143"/>
                    <a:pt x="2782" y="13390"/>
                    <a:pt x="2782" y="11233"/>
                  </a:cubicBezTo>
                  <a:lnTo>
                    <a:pt x="2782" y="6692"/>
                  </a:lnTo>
                  <a:cubicBezTo>
                    <a:pt x="2782" y="4537"/>
                    <a:pt x="4537" y="2782"/>
                    <a:pt x="6692" y="2782"/>
                  </a:cubicBezTo>
                  <a:close/>
                  <a:moveTo>
                    <a:pt x="6692" y="1"/>
                  </a:moveTo>
                  <a:cubicBezTo>
                    <a:pt x="6387" y="1"/>
                    <a:pt x="6139" y="244"/>
                    <a:pt x="6133" y="549"/>
                  </a:cubicBezTo>
                  <a:lnTo>
                    <a:pt x="6133" y="1697"/>
                  </a:lnTo>
                  <a:cubicBezTo>
                    <a:pt x="5567" y="1760"/>
                    <a:pt x="5017" y="1918"/>
                    <a:pt x="4504" y="2168"/>
                  </a:cubicBezTo>
                  <a:lnTo>
                    <a:pt x="3929" y="1193"/>
                  </a:lnTo>
                  <a:cubicBezTo>
                    <a:pt x="3827" y="1010"/>
                    <a:pt x="3637" y="908"/>
                    <a:pt x="3441" y="908"/>
                  </a:cubicBezTo>
                  <a:cubicBezTo>
                    <a:pt x="3345" y="908"/>
                    <a:pt x="3247" y="933"/>
                    <a:pt x="3157" y="986"/>
                  </a:cubicBezTo>
                  <a:cubicBezTo>
                    <a:pt x="2888" y="1144"/>
                    <a:pt x="2802" y="1495"/>
                    <a:pt x="2968" y="1761"/>
                  </a:cubicBezTo>
                  <a:lnTo>
                    <a:pt x="3559" y="2764"/>
                  </a:lnTo>
                  <a:cubicBezTo>
                    <a:pt x="3117" y="3118"/>
                    <a:pt x="2736" y="3543"/>
                    <a:pt x="2436" y="4024"/>
                  </a:cubicBezTo>
                  <a:lnTo>
                    <a:pt x="1464" y="3475"/>
                  </a:lnTo>
                  <a:cubicBezTo>
                    <a:pt x="1378" y="3427"/>
                    <a:pt x="1284" y="3404"/>
                    <a:pt x="1191" y="3404"/>
                  </a:cubicBezTo>
                  <a:cubicBezTo>
                    <a:pt x="995" y="3404"/>
                    <a:pt x="806" y="3506"/>
                    <a:pt x="703" y="3688"/>
                  </a:cubicBezTo>
                  <a:cubicBezTo>
                    <a:pt x="551" y="3957"/>
                    <a:pt x="647" y="4297"/>
                    <a:pt x="916" y="4448"/>
                  </a:cubicBezTo>
                  <a:lnTo>
                    <a:pt x="1948" y="5031"/>
                  </a:lnTo>
                  <a:cubicBezTo>
                    <a:pt x="1762" y="5565"/>
                    <a:pt x="1666" y="6127"/>
                    <a:pt x="1666" y="6692"/>
                  </a:cubicBezTo>
                  <a:lnTo>
                    <a:pt x="549" y="6692"/>
                  </a:lnTo>
                  <a:cubicBezTo>
                    <a:pt x="245" y="6698"/>
                    <a:pt x="1" y="6946"/>
                    <a:pt x="1" y="7251"/>
                  </a:cubicBezTo>
                  <a:cubicBezTo>
                    <a:pt x="1" y="7554"/>
                    <a:pt x="245" y="7804"/>
                    <a:pt x="549" y="7808"/>
                  </a:cubicBezTo>
                  <a:lnTo>
                    <a:pt x="1666" y="7808"/>
                  </a:lnTo>
                  <a:lnTo>
                    <a:pt x="1666" y="10117"/>
                  </a:lnTo>
                  <a:lnTo>
                    <a:pt x="549" y="10117"/>
                  </a:lnTo>
                  <a:cubicBezTo>
                    <a:pt x="245" y="10122"/>
                    <a:pt x="1" y="10371"/>
                    <a:pt x="1" y="10674"/>
                  </a:cubicBezTo>
                  <a:cubicBezTo>
                    <a:pt x="1" y="10979"/>
                    <a:pt x="245" y="11227"/>
                    <a:pt x="549" y="11233"/>
                  </a:cubicBezTo>
                  <a:lnTo>
                    <a:pt x="1666" y="11233"/>
                  </a:lnTo>
                  <a:cubicBezTo>
                    <a:pt x="1666" y="11800"/>
                    <a:pt x="1762" y="12360"/>
                    <a:pt x="1948" y="12894"/>
                  </a:cubicBezTo>
                  <a:lnTo>
                    <a:pt x="916" y="13477"/>
                  </a:lnTo>
                  <a:cubicBezTo>
                    <a:pt x="648" y="13628"/>
                    <a:pt x="552" y="13968"/>
                    <a:pt x="703" y="14236"/>
                  </a:cubicBezTo>
                  <a:cubicBezTo>
                    <a:pt x="806" y="14418"/>
                    <a:pt x="996" y="14520"/>
                    <a:pt x="1191" y="14520"/>
                  </a:cubicBezTo>
                  <a:cubicBezTo>
                    <a:pt x="1283" y="14520"/>
                    <a:pt x="1377" y="14498"/>
                    <a:pt x="1463" y="14450"/>
                  </a:cubicBezTo>
                  <a:lnTo>
                    <a:pt x="2434" y="13903"/>
                  </a:lnTo>
                  <a:cubicBezTo>
                    <a:pt x="2736" y="14382"/>
                    <a:pt x="3117" y="14807"/>
                    <a:pt x="3559" y="15161"/>
                  </a:cubicBezTo>
                  <a:lnTo>
                    <a:pt x="3080" y="15975"/>
                  </a:lnTo>
                  <a:cubicBezTo>
                    <a:pt x="2923" y="16241"/>
                    <a:pt x="3011" y="16584"/>
                    <a:pt x="3277" y="16741"/>
                  </a:cubicBezTo>
                  <a:cubicBezTo>
                    <a:pt x="3366" y="16793"/>
                    <a:pt x="3463" y="16818"/>
                    <a:pt x="3560" y="16818"/>
                  </a:cubicBezTo>
                  <a:cubicBezTo>
                    <a:pt x="3751" y="16818"/>
                    <a:pt x="3938" y="16720"/>
                    <a:pt x="4042" y="16543"/>
                  </a:cubicBezTo>
                  <a:lnTo>
                    <a:pt x="4504" y="15757"/>
                  </a:lnTo>
                  <a:cubicBezTo>
                    <a:pt x="5030" y="16013"/>
                    <a:pt x="5595" y="16173"/>
                    <a:pt x="6176" y="16232"/>
                  </a:cubicBezTo>
                  <a:cubicBezTo>
                    <a:pt x="6432" y="17829"/>
                    <a:pt x="7817" y="19051"/>
                    <a:pt x="9484" y="19051"/>
                  </a:cubicBezTo>
                  <a:lnTo>
                    <a:pt x="11531" y="19051"/>
                  </a:lnTo>
                  <a:cubicBezTo>
                    <a:pt x="14097" y="19051"/>
                    <a:pt x="16185" y="16963"/>
                    <a:pt x="16185" y="14397"/>
                  </a:cubicBezTo>
                  <a:lnTo>
                    <a:pt x="16185" y="10676"/>
                  </a:lnTo>
                  <a:cubicBezTo>
                    <a:pt x="16185" y="10368"/>
                    <a:pt x="15935" y="10117"/>
                    <a:pt x="15627" y="10117"/>
                  </a:cubicBezTo>
                  <a:cubicBezTo>
                    <a:pt x="15318" y="10117"/>
                    <a:pt x="15069" y="10367"/>
                    <a:pt x="15069" y="10674"/>
                  </a:cubicBezTo>
                  <a:lnTo>
                    <a:pt x="15069" y="14399"/>
                  </a:lnTo>
                  <a:cubicBezTo>
                    <a:pt x="15069" y="16349"/>
                    <a:pt x="13481" y="17935"/>
                    <a:pt x="11531" y="17935"/>
                  </a:cubicBezTo>
                  <a:lnTo>
                    <a:pt x="9484" y="17935"/>
                  </a:lnTo>
                  <a:cubicBezTo>
                    <a:pt x="8451" y="17933"/>
                    <a:pt x="7554" y="17225"/>
                    <a:pt x="7312" y="16222"/>
                  </a:cubicBezTo>
                  <a:cubicBezTo>
                    <a:pt x="7856" y="16155"/>
                    <a:pt x="8385" y="15998"/>
                    <a:pt x="8880" y="15759"/>
                  </a:cubicBezTo>
                  <a:lnTo>
                    <a:pt x="9343" y="16543"/>
                  </a:lnTo>
                  <a:cubicBezTo>
                    <a:pt x="9447" y="16720"/>
                    <a:pt x="9633" y="16818"/>
                    <a:pt x="9825" y="16818"/>
                  </a:cubicBezTo>
                  <a:cubicBezTo>
                    <a:pt x="9921" y="16818"/>
                    <a:pt x="10019" y="16793"/>
                    <a:pt x="10108" y="16741"/>
                  </a:cubicBezTo>
                  <a:cubicBezTo>
                    <a:pt x="10373" y="16584"/>
                    <a:pt x="10461" y="16241"/>
                    <a:pt x="10304" y="15975"/>
                  </a:cubicBezTo>
                  <a:lnTo>
                    <a:pt x="9824" y="15161"/>
                  </a:lnTo>
                  <a:cubicBezTo>
                    <a:pt x="10267" y="14808"/>
                    <a:pt x="10646" y="14382"/>
                    <a:pt x="10948" y="13903"/>
                  </a:cubicBezTo>
                  <a:lnTo>
                    <a:pt x="11920" y="14450"/>
                  </a:lnTo>
                  <a:cubicBezTo>
                    <a:pt x="12005" y="14496"/>
                    <a:pt x="12097" y="14518"/>
                    <a:pt x="12188" y="14518"/>
                  </a:cubicBezTo>
                  <a:cubicBezTo>
                    <a:pt x="12383" y="14518"/>
                    <a:pt x="12572" y="14416"/>
                    <a:pt x="12674" y="14233"/>
                  </a:cubicBezTo>
                  <a:cubicBezTo>
                    <a:pt x="12824" y="13967"/>
                    <a:pt x="12733" y="13631"/>
                    <a:pt x="12468" y="13477"/>
                  </a:cubicBezTo>
                  <a:lnTo>
                    <a:pt x="11435" y="12894"/>
                  </a:lnTo>
                  <a:cubicBezTo>
                    <a:pt x="11622" y="12360"/>
                    <a:pt x="11718" y="11800"/>
                    <a:pt x="11718" y="11233"/>
                  </a:cubicBezTo>
                  <a:lnTo>
                    <a:pt x="12834" y="11233"/>
                  </a:lnTo>
                  <a:cubicBezTo>
                    <a:pt x="13139" y="11227"/>
                    <a:pt x="13383" y="10979"/>
                    <a:pt x="13383" y="10674"/>
                  </a:cubicBezTo>
                  <a:cubicBezTo>
                    <a:pt x="13383" y="10371"/>
                    <a:pt x="13139" y="10122"/>
                    <a:pt x="12834" y="10117"/>
                  </a:cubicBezTo>
                  <a:lnTo>
                    <a:pt x="11718" y="10117"/>
                  </a:lnTo>
                  <a:lnTo>
                    <a:pt x="11718" y="7808"/>
                  </a:lnTo>
                  <a:lnTo>
                    <a:pt x="12834" y="7808"/>
                  </a:lnTo>
                  <a:cubicBezTo>
                    <a:pt x="13139" y="7804"/>
                    <a:pt x="13383" y="7554"/>
                    <a:pt x="13383" y="7251"/>
                  </a:cubicBezTo>
                  <a:cubicBezTo>
                    <a:pt x="13383" y="6946"/>
                    <a:pt x="13139" y="6698"/>
                    <a:pt x="12834" y="6692"/>
                  </a:cubicBezTo>
                  <a:lnTo>
                    <a:pt x="11718" y="6692"/>
                  </a:lnTo>
                  <a:cubicBezTo>
                    <a:pt x="11718" y="6127"/>
                    <a:pt x="11622" y="5565"/>
                    <a:pt x="11435" y="5031"/>
                  </a:cubicBezTo>
                  <a:lnTo>
                    <a:pt x="12468" y="4448"/>
                  </a:lnTo>
                  <a:cubicBezTo>
                    <a:pt x="12733" y="4294"/>
                    <a:pt x="12824" y="3958"/>
                    <a:pt x="12674" y="3692"/>
                  </a:cubicBezTo>
                  <a:cubicBezTo>
                    <a:pt x="12572" y="3510"/>
                    <a:pt x="12382" y="3407"/>
                    <a:pt x="12187" y="3407"/>
                  </a:cubicBezTo>
                  <a:cubicBezTo>
                    <a:pt x="12096" y="3407"/>
                    <a:pt x="12005" y="3429"/>
                    <a:pt x="11920" y="3475"/>
                  </a:cubicBezTo>
                  <a:lnTo>
                    <a:pt x="10948" y="4022"/>
                  </a:lnTo>
                  <a:cubicBezTo>
                    <a:pt x="10646" y="3543"/>
                    <a:pt x="10267" y="3118"/>
                    <a:pt x="9824" y="2764"/>
                  </a:cubicBezTo>
                  <a:lnTo>
                    <a:pt x="10416" y="1761"/>
                  </a:lnTo>
                  <a:cubicBezTo>
                    <a:pt x="10573" y="1495"/>
                    <a:pt x="10485" y="1153"/>
                    <a:pt x="10219" y="996"/>
                  </a:cubicBezTo>
                  <a:cubicBezTo>
                    <a:pt x="10130" y="943"/>
                    <a:pt x="10032" y="918"/>
                    <a:pt x="9935" y="918"/>
                  </a:cubicBezTo>
                  <a:cubicBezTo>
                    <a:pt x="9744" y="918"/>
                    <a:pt x="9558" y="1017"/>
                    <a:pt x="9454" y="1193"/>
                  </a:cubicBezTo>
                  <a:lnTo>
                    <a:pt x="8880" y="2168"/>
                  </a:lnTo>
                  <a:cubicBezTo>
                    <a:pt x="8367" y="1918"/>
                    <a:pt x="7816" y="1760"/>
                    <a:pt x="7251" y="1697"/>
                  </a:cubicBezTo>
                  <a:lnTo>
                    <a:pt x="7251" y="549"/>
                  </a:lnTo>
                  <a:cubicBezTo>
                    <a:pt x="7245" y="244"/>
                    <a:pt x="6997" y="1"/>
                    <a:pt x="66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4" name="Google Shape;10484;p25"/>
          <p:cNvGrpSpPr/>
          <p:nvPr/>
        </p:nvGrpSpPr>
        <p:grpSpPr>
          <a:xfrm>
            <a:off x="7778190" y="1765593"/>
            <a:ext cx="366793" cy="353461"/>
            <a:chOff x="3126576" y="1814328"/>
            <a:chExt cx="398558" cy="384072"/>
          </a:xfrm>
        </p:grpSpPr>
        <p:sp>
          <p:nvSpPr>
            <p:cNvPr id="10485" name="Google Shape;10485;p25"/>
            <p:cNvSpPr/>
            <p:nvPr/>
          </p:nvSpPr>
          <p:spPr>
            <a:xfrm>
              <a:off x="3269563" y="1950122"/>
              <a:ext cx="112504" cy="112483"/>
            </a:xfrm>
            <a:custGeom>
              <a:avLst/>
              <a:gdLst/>
              <a:ahLst/>
              <a:cxnLst/>
              <a:rect l="l" t="t" r="r" b="b"/>
              <a:pathLst>
                <a:path w="5584" h="5583" extrusionOk="0">
                  <a:moveTo>
                    <a:pt x="2792" y="1116"/>
                  </a:moveTo>
                  <a:cubicBezTo>
                    <a:pt x="3008" y="1116"/>
                    <a:pt x="3225" y="1158"/>
                    <a:pt x="3433" y="1244"/>
                  </a:cubicBezTo>
                  <a:cubicBezTo>
                    <a:pt x="4059" y="1502"/>
                    <a:pt x="4467" y="2113"/>
                    <a:pt x="4467" y="2790"/>
                  </a:cubicBezTo>
                  <a:cubicBezTo>
                    <a:pt x="4466" y="3716"/>
                    <a:pt x="3717" y="4464"/>
                    <a:pt x="2792" y="4466"/>
                  </a:cubicBezTo>
                  <a:cubicBezTo>
                    <a:pt x="2115" y="4466"/>
                    <a:pt x="1504" y="4058"/>
                    <a:pt x="1245" y="3432"/>
                  </a:cubicBezTo>
                  <a:cubicBezTo>
                    <a:pt x="986" y="2805"/>
                    <a:pt x="1128" y="2085"/>
                    <a:pt x="1608" y="1607"/>
                  </a:cubicBezTo>
                  <a:cubicBezTo>
                    <a:pt x="1929" y="1286"/>
                    <a:pt x="2357" y="1116"/>
                    <a:pt x="2792" y="1116"/>
                  </a:cubicBezTo>
                  <a:close/>
                  <a:moveTo>
                    <a:pt x="2792" y="0"/>
                  </a:moveTo>
                  <a:cubicBezTo>
                    <a:pt x="1253" y="0"/>
                    <a:pt x="0" y="1251"/>
                    <a:pt x="0" y="2790"/>
                  </a:cubicBezTo>
                  <a:cubicBezTo>
                    <a:pt x="0" y="4330"/>
                    <a:pt x="1253" y="5582"/>
                    <a:pt x="2792" y="5582"/>
                  </a:cubicBezTo>
                  <a:cubicBezTo>
                    <a:pt x="4331" y="5582"/>
                    <a:pt x="5584" y="4331"/>
                    <a:pt x="5584" y="2790"/>
                  </a:cubicBezTo>
                  <a:cubicBezTo>
                    <a:pt x="5584" y="1251"/>
                    <a:pt x="4333" y="0"/>
                    <a:pt x="27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6" name="Google Shape;10486;p25"/>
            <p:cNvSpPr/>
            <p:nvPr/>
          </p:nvSpPr>
          <p:spPr>
            <a:xfrm>
              <a:off x="3126576" y="1814328"/>
              <a:ext cx="398558" cy="384072"/>
            </a:xfrm>
            <a:custGeom>
              <a:avLst/>
              <a:gdLst/>
              <a:ahLst/>
              <a:cxnLst/>
              <a:rect l="l" t="t" r="r" b="b"/>
              <a:pathLst>
                <a:path w="19782" h="19063" extrusionOk="0">
                  <a:moveTo>
                    <a:pt x="9891" y="1125"/>
                  </a:moveTo>
                  <a:cubicBezTo>
                    <a:pt x="10787" y="1125"/>
                    <a:pt x="11687" y="1820"/>
                    <a:pt x="12443" y="3236"/>
                  </a:cubicBezTo>
                  <a:cubicBezTo>
                    <a:pt x="11615" y="3390"/>
                    <a:pt x="10754" y="3639"/>
                    <a:pt x="9889" y="3974"/>
                  </a:cubicBezTo>
                  <a:cubicBezTo>
                    <a:pt x="9022" y="3639"/>
                    <a:pt x="8161" y="3390"/>
                    <a:pt x="7335" y="3236"/>
                  </a:cubicBezTo>
                  <a:cubicBezTo>
                    <a:pt x="8082" y="1837"/>
                    <a:pt x="8985" y="1125"/>
                    <a:pt x="9891" y="1125"/>
                  </a:cubicBezTo>
                  <a:close/>
                  <a:moveTo>
                    <a:pt x="6859" y="4286"/>
                  </a:moveTo>
                  <a:cubicBezTo>
                    <a:pt x="7375" y="4370"/>
                    <a:pt x="7885" y="4488"/>
                    <a:pt x="8385" y="4637"/>
                  </a:cubicBezTo>
                  <a:cubicBezTo>
                    <a:pt x="7701" y="4978"/>
                    <a:pt x="7039" y="5361"/>
                    <a:pt x="6401" y="5784"/>
                  </a:cubicBezTo>
                  <a:cubicBezTo>
                    <a:pt x="6520" y="5274"/>
                    <a:pt x="6674" y="4775"/>
                    <a:pt x="6859" y="4286"/>
                  </a:cubicBezTo>
                  <a:close/>
                  <a:moveTo>
                    <a:pt x="12918" y="4286"/>
                  </a:moveTo>
                  <a:cubicBezTo>
                    <a:pt x="13104" y="4775"/>
                    <a:pt x="13256" y="5274"/>
                    <a:pt x="13377" y="5784"/>
                  </a:cubicBezTo>
                  <a:cubicBezTo>
                    <a:pt x="12739" y="5361"/>
                    <a:pt x="12075" y="4978"/>
                    <a:pt x="11392" y="4637"/>
                  </a:cubicBezTo>
                  <a:cubicBezTo>
                    <a:pt x="11893" y="4488"/>
                    <a:pt x="12403" y="4370"/>
                    <a:pt x="12918" y="4286"/>
                  </a:cubicBezTo>
                  <a:close/>
                  <a:moveTo>
                    <a:pt x="5451" y="4167"/>
                  </a:moveTo>
                  <a:cubicBezTo>
                    <a:pt x="5535" y="4167"/>
                    <a:pt x="5621" y="4168"/>
                    <a:pt x="5709" y="4171"/>
                  </a:cubicBezTo>
                  <a:cubicBezTo>
                    <a:pt x="5432" y="4954"/>
                    <a:pt x="5216" y="5823"/>
                    <a:pt x="5072" y="6754"/>
                  </a:cubicBezTo>
                  <a:cubicBezTo>
                    <a:pt x="4349" y="7336"/>
                    <a:pt x="3705" y="7957"/>
                    <a:pt x="3158" y="8595"/>
                  </a:cubicBezTo>
                  <a:cubicBezTo>
                    <a:pt x="1553" y="6021"/>
                    <a:pt x="2399" y="4167"/>
                    <a:pt x="5451" y="4167"/>
                  </a:cubicBezTo>
                  <a:close/>
                  <a:moveTo>
                    <a:pt x="14326" y="4167"/>
                  </a:moveTo>
                  <a:cubicBezTo>
                    <a:pt x="17312" y="4167"/>
                    <a:pt x="18258" y="5964"/>
                    <a:pt x="16620" y="8595"/>
                  </a:cubicBezTo>
                  <a:cubicBezTo>
                    <a:pt x="16073" y="7955"/>
                    <a:pt x="15427" y="7336"/>
                    <a:pt x="14706" y="6754"/>
                  </a:cubicBezTo>
                  <a:cubicBezTo>
                    <a:pt x="14561" y="5823"/>
                    <a:pt x="14345" y="4953"/>
                    <a:pt x="14069" y="4171"/>
                  </a:cubicBezTo>
                  <a:cubicBezTo>
                    <a:pt x="14156" y="4168"/>
                    <a:pt x="14242" y="4167"/>
                    <a:pt x="14326" y="4167"/>
                  </a:cubicBezTo>
                  <a:close/>
                  <a:moveTo>
                    <a:pt x="14880" y="8386"/>
                  </a:moveTo>
                  <a:lnTo>
                    <a:pt x="14880" y="8386"/>
                  </a:lnTo>
                  <a:cubicBezTo>
                    <a:pt x="15260" y="8744"/>
                    <a:pt x="15617" y="9127"/>
                    <a:pt x="15948" y="9532"/>
                  </a:cubicBezTo>
                  <a:cubicBezTo>
                    <a:pt x="15617" y="9935"/>
                    <a:pt x="15260" y="10318"/>
                    <a:pt x="14880" y="10677"/>
                  </a:cubicBezTo>
                  <a:cubicBezTo>
                    <a:pt x="14925" y="9914"/>
                    <a:pt x="14925" y="9149"/>
                    <a:pt x="14880" y="8386"/>
                  </a:cubicBezTo>
                  <a:close/>
                  <a:moveTo>
                    <a:pt x="4897" y="8386"/>
                  </a:moveTo>
                  <a:lnTo>
                    <a:pt x="4897" y="8386"/>
                  </a:lnTo>
                  <a:cubicBezTo>
                    <a:pt x="4851" y="9149"/>
                    <a:pt x="4851" y="9914"/>
                    <a:pt x="4897" y="10677"/>
                  </a:cubicBezTo>
                  <a:cubicBezTo>
                    <a:pt x="4518" y="10318"/>
                    <a:pt x="4160" y="9935"/>
                    <a:pt x="3830" y="9532"/>
                  </a:cubicBezTo>
                  <a:cubicBezTo>
                    <a:pt x="4160" y="9127"/>
                    <a:pt x="4518" y="8744"/>
                    <a:pt x="4897" y="8386"/>
                  </a:cubicBezTo>
                  <a:close/>
                  <a:moveTo>
                    <a:pt x="9889" y="5177"/>
                  </a:moveTo>
                  <a:cubicBezTo>
                    <a:pt x="11232" y="5742"/>
                    <a:pt x="12500" y="6473"/>
                    <a:pt x="13662" y="7354"/>
                  </a:cubicBezTo>
                  <a:cubicBezTo>
                    <a:pt x="13843" y="8800"/>
                    <a:pt x="13843" y="10263"/>
                    <a:pt x="13662" y="11709"/>
                  </a:cubicBezTo>
                  <a:cubicBezTo>
                    <a:pt x="12500" y="12590"/>
                    <a:pt x="11232" y="13320"/>
                    <a:pt x="9889" y="13887"/>
                  </a:cubicBezTo>
                  <a:cubicBezTo>
                    <a:pt x="8545" y="13320"/>
                    <a:pt x="7278" y="12590"/>
                    <a:pt x="6115" y="11709"/>
                  </a:cubicBezTo>
                  <a:cubicBezTo>
                    <a:pt x="5933" y="10263"/>
                    <a:pt x="5933" y="8800"/>
                    <a:pt x="6115" y="7354"/>
                  </a:cubicBezTo>
                  <a:cubicBezTo>
                    <a:pt x="7278" y="6474"/>
                    <a:pt x="8545" y="5742"/>
                    <a:pt x="9889" y="5177"/>
                  </a:cubicBezTo>
                  <a:close/>
                  <a:moveTo>
                    <a:pt x="6401" y="13280"/>
                  </a:moveTo>
                  <a:lnTo>
                    <a:pt x="6401" y="13280"/>
                  </a:lnTo>
                  <a:cubicBezTo>
                    <a:pt x="7039" y="13702"/>
                    <a:pt x="7701" y="14084"/>
                    <a:pt x="8385" y="14425"/>
                  </a:cubicBezTo>
                  <a:cubicBezTo>
                    <a:pt x="7885" y="14576"/>
                    <a:pt x="7375" y="14692"/>
                    <a:pt x="6859" y="14778"/>
                  </a:cubicBezTo>
                  <a:cubicBezTo>
                    <a:pt x="6674" y="14289"/>
                    <a:pt x="6520" y="13788"/>
                    <a:pt x="6401" y="13280"/>
                  </a:cubicBezTo>
                  <a:close/>
                  <a:moveTo>
                    <a:pt x="13377" y="13280"/>
                  </a:moveTo>
                  <a:cubicBezTo>
                    <a:pt x="13256" y="13788"/>
                    <a:pt x="13104" y="14289"/>
                    <a:pt x="12918" y="14778"/>
                  </a:cubicBezTo>
                  <a:cubicBezTo>
                    <a:pt x="12403" y="14692"/>
                    <a:pt x="11893" y="14576"/>
                    <a:pt x="11392" y="14425"/>
                  </a:cubicBezTo>
                  <a:cubicBezTo>
                    <a:pt x="12075" y="14084"/>
                    <a:pt x="12739" y="13702"/>
                    <a:pt x="13377" y="13280"/>
                  </a:cubicBezTo>
                  <a:close/>
                  <a:moveTo>
                    <a:pt x="16620" y="10467"/>
                  </a:moveTo>
                  <a:lnTo>
                    <a:pt x="16620" y="10467"/>
                  </a:lnTo>
                  <a:cubicBezTo>
                    <a:pt x="18256" y="13094"/>
                    <a:pt x="17316" y="14894"/>
                    <a:pt x="14326" y="14894"/>
                  </a:cubicBezTo>
                  <a:cubicBezTo>
                    <a:pt x="14242" y="14894"/>
                    <a:pt x="14156" y="14893"/>
                    <a:pt x="14069" y="14890"/>
                  </a:cubicBezTo>
                  <a:cubicBezTo>
                    <a:pt x="14345" y="14108"/>
                    <a:pt x="14561" y="13240"/>
                    <a:pt x="14706" y="12309"/>
                  </a:cubicBezTo>
                  <a:cubicBezTo>
                    <a:pt x="15427" y="11726"/>
                    <a:pt x="16073" y="11106"/>
                    <a:pt x="16620" y="10467"/>
                  </a:cubicBezTo>
                  <a:close/>
                  <a:moveTo>
                    <a:pt x="3158" y="10467"/>
                  </a:moveTo>
                  <a:lnTo>
                    <a:pt x="3158" y="10467"/>
                  </a:lnTo>
                  <a:cubicBezTo>
                    <a:pt x="3705" y="11106"/>
                    <a:pt x="4349" y="11726"/>
                    <a:pt x="5071" y="12309"/>
                  </a:cubicBezTo>
                  <a:cubicBezTo>
                    <a:pt x="5216" y="13240"/>
                    <a:pt x="5432" y="14108"/>
                    <a:pt x="5709" y="14890"/>
                  </a:cubicBezTo>
                  <a:cubicBezTo>
                    <a:pt x="5621" y="14893"/>
                    <a:pt x="5536" y="14894"/>
                    <a:pt x="5452" y="14894"/>
                  </a:cubicBezTo>
                  <a:cubicBezTo>
                    <a:pt x="2471" y="14894"/>
                    <a:pt x="1515" y="13104"/>
                    <a:pt x="3158" y="10467"/>
                  </a:cubicBezTo>
                  <a:close/>
                  <a:moveTo>
                    <a:pt x="9889" y="15088"/>
                  </a:moveTo>
                  <a:cubicBezTo>
                    <a:pt x="10754" y="15423"/>
                    <a:pt x="11615" y="15673"/>
                    <a:pt x="12443" y="15827"/>
                  </a:cubicBezTo>
                  <a:cubicBezTo>
                    <a:pt x="11696" y="17225"/>
                    <a:pt x="10793" y="17937"/>
                    <a:pt x="9887" y="17937"/>
                  </a:cubicBezTo>
                  <a:cubicBezTo>
                    <a:pt x="8991" y="17937"/>
                    <a:pt x="8091" y="17242"/>
                    <a:pt x="7335" y="15827"/>
                  </a:cubicBezTo>
                  <a:cubicBezTo>
                    <a:pt x="8161" y="15673"/>
                    <a:pt x="9022" y="15423"/>
                    <a:pt x="9889" y="15088"/>
                  </a:cubicBezTo>
                  <a:close/>
                  <a:moveTo>
                    <a:pt x="9889" y="0"/>
                  </a:moveTo>
                  <a:cubicBezTo>
                    <a:pt x="8518" y="0"/>
                    <a:pt x="7147" y="1027"/>
                    <a:pt x="6160" y="3079"/>
                  </a:cubicBezTo>
                  <a:cubicBezTo>
                    <a:pt x="5920" y="3060"/>
                    <a:pt x="5689" y="3051"/>
                    <a:pt x="5465" y="3051"/>
                  </a:cubicBezTo>
                  <a:cubicBezTo>
                    <a:pt x="1439" y="3051"/>
                    <a:pt x="1" y="5980"/>
                    <a:pt x="2437" y="9530"/>
                  </a:cubicBezTo>
                  <a:cubicBezTo>
                    <a:pt x="12" y="13067"/>
                    <a:pt x="1427" y="16011"/>
                    <a:pt x="5464" y="16011"/>
                  </a:cubicBezTo>
                  <a:cubicBezTo>
                    <a:pt x="5688" y="16011"/>
                    <a:pt x="5920" y="16002"/>
                    <a:pt x="6160" y="15984"/>
                  </a:cubicBezTo>
                  <a:cubicBezTo>
                    <a:pt x="7146" y="18036"/>
                    <a:pt x="8517" y="19062"/>
                    <a:pt x="9888" y="19062"/>
                  </a:cubicBezTo>
                  <a:cubicBezTo>
                    <a:pt x="11260" y="19062"/>
                    <a:pt x="12631" y="18036"/>
                    <a:pt x="13618" y="15984"/>
                  </a:cubicBezTo>
                  <a:cubicBezTo>
                    <a:pt x="13857" y="16002"/>
                    <a:pt x="14089" y="16011"/>
                    <a:pt x="14313" y="16011"/>
                  </a:cubicBezTo>
                  <a:cubicBezTo>
                    <a:pt x="18331" y="16011"/>
                    <a:pt x="19781" y="13088"/>
                    <a:pt x="17342" y="9530"/>
                  </a:cubicBezTo>
                  <a:cubicBezTo>
                    <a:pt x="19770" y="5991"/>
                    <a:pt x="18346" y="3051"/>
                    <a:pt x="14314" y="3051"/>
                  </a:cubicBezTo>
                  <a:cubicBezTo>
                    <a:pt x="14090" y="3051"/>
                    <a:pt x="13858" y="3060"/>
                    <a:pt x="13618" y="3079"/>
                  </a:cubicBezTo>
                  <a:cubicBezTo>
                    <a:pt x="12631" y="1026"/>
                    <a:pt x="11260" y="0"/>
                    <a:pt x="98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7" name="Google Shape;10487;p25"/>
          <p:cNvGrpSpPr/>
          <p:nvPr/>
        </p:nvGrpSpPr>
        <p:grpSpPr>
          <a:xfrm>
            <a:off x="7826983" y="2325095"/>
            <a:ext cx="269245" cy="353461"/>
            <a:chOff x="2721672" y="1830909"/>
            <a:chExt cx="292562" cy="384072"/>
          </a:xfrm>
        </p:grpSpPr>
        <p:sp>
          <p:nvSpPr>
            <p:cNvPr id="10488" name="Google Shape;10488;p25"/>
            <p:cNvSpPr/>
            <p:nvPr/>
          </p:nvSpPr>
          <p:spPr>
            <a:xfrm>
              <a:off x="2721672" y="1830909"/>
              <a:ext cx="292562" cy="384072"/>
            </a:xfrm>
            <a:custGeom>
              <a:avLst/>
              <a:gdLst/>
              <a:ahLst/>
              <a:cxnLst/>
              <a:rect l="l" t="t" r="r" b="b"/>
              <a:pathLst>
                <a:path w="14521" h="19063" extrusionOk="0">
                  <a:moveTo>
                    <a:pt x="12288" y="1118"/>
                  </a:moveTo>
                  <a:lnTo>
                    <a:pt x="12288" y="3353"/>
                  </a:lnTo>
                  <a:lnTo>
                    <a:pt x="2234" y="3353"/>
                  </a:lnTo>
                  <a:lnTo>
                    <a:pt x="2234" y="1118"/>
                  </a:lnTo>
                  <a:close/>
                  <a:moveTo>
                    <a:pt x="11170" y="4469"/>
                  </a:moveTo>
                  <a:lnTo>
                    <a:pt x="11170" y="5585"/>
                  </a:lnTo>
                  <a:lnTo>
                    <a:pt x="3352" y="5585"/>
                  </a:lnTo>
                  <a:lnTo>
                    <a:pt x="3352" y="4469"/>
                  </a:lnTo>
                  <a:close/>
                  <a:moveTo>
                    <a:pt x="12473" y="6703"/>
                  </a:moveTo>
                  <a:cubicBezTo>
                    <a:pt x="12987" y="6703"/>
                    <a:pt x="13403" y="7120"/>
                    <a:pt x="13404" y="7634"/>
                  </a:cubicBezTo>
                  <a:lnTo>
                    <a:pt x="13404" y="17015"/>
                  </a:lnTo>
                  <a:cubicBezTo>
                    <a:pt x="13404" y="17529"/>
                    <a:pt x="12987" y="17946"/>
                    <a:pt x="12473" y="17946"/>
                  </a:cubicBezTo>
                  <a:lnTo>
                    <a:pt x="2049" y="17946"/>
                  </a:lnTo>
                  <a:cubicBezTo>
                    <a:pt x="1535" y="17946"/>
                    <a:pt x="1120" y="17529"/>
                    <a:pt x="1118" y="17015"/>
                  </a:cubicBezTo>
                  <a:lnTo>
                    <a:pt x="1118" y="7634"/>
                  </a:lnTo>
                  <a:cubicBezTo>
                    <a:pt x="1120" y="7120"/>
                    <a:pt x="1535" y="6703"/>
                    <a:pt x="2049" y="6703"/>
                  </a:cubicBezTo>
                  <a:close/>
                  <a:moveTo>
                    <a:pt x="1677" y="0"/>
                  </a:moveTo>
                  <a:cubicBezTo>
                    <a:pt x="1368" y="0"/>
                    <a:pt x="1118" y="252"/>
                    <a:pt x="1118" y="559"/>
                  </a:cubicBezTo>
                  <a:lnTo>
                    <a:pt x="1118" y="3910"/>
                  </a:lnTo>
                  <a:cubicBezTo>
                    <a:pt x="1118" y="4219"/>
                    <a:pt x="1368" y="4469"/>
                    <a:pt x="1677" y="4469"/>
                  </a:cubicBezTo>
                  <a:lnTo>
                    <a:pt x="2234" y="4469"/>
                  </a:lnTo>
                  <a:lnTo>
                    <a:pt x="2234" y="5585"/>
                  </a:lnTo>
                  <a:lnTo>
                    <a:pt x="2048" y="5585"/>
                  </a:lnTo>
                  <a:cubicBezTo>
                    <a:pt x="918" y="5587"/>
                    <a:pt x="2" y="6503"/>
                    <a:pt x="0" y="7633"/>
                  </a:cubicBezTo>
                  <a:lnTo>
                    <a:pt x="0" y="17015"/>
                  </a:lnTo>
                  <a:cubicBezTo>
                    <a:pt x="2" y="18145"/>
                    <a:pt x="918" y="19061"/>
                    <a:pt x="2048" y="19063"/>
                  </a:cubicBezTo>
                  <a:lnTo>
                    <a:pt x="12473" y="19063"/>
                  </a:lnTo>
                  <a:cubicBezTo>
                    <a:pt x="13603" y="19061"/>
                    <a:pt x="14519" y="18145"/>
                    <a:pt x="14521" y="17015"/>
                  </a:cubicBezTo>
                  <a:lnTo>
                    <a:pt x="14521" y="7634"/>
                  </a:lnTo>
                  <a:cubicBezTo>
                    <a:pt x="14519" y="6503"/>
                    <a:pt x="13603" y="5587"/>
                    <a:pt x="12473" y="5585"/>
                  </a:cubicBezTo>
                  <a:lnTo>
                    <a:pt x="12286" y="5585"/>
                  </a:lnTo>
                  <a:lnTo>
                    <a:pt x="12286" y="4469"/>
                  </a:lnTo>
                  <a:lnTo>
                    <a:pt x="12845" y="4469"/>
                  </a:lnTo>
                  <a:cubicBezTo>
                    <a:pt x="13153" y="4469"/>
                    <a:pt x="13404" y="4219"/>
                    <a:pt x="13404" y="3910"/>
                  </a:cubicBezTo>
                  <a:lnTo>
                    <a:pt x="13404" y="559"/>
                  </a:lnTo>
                  <a:cubicBezTo>
                    <a:pt x="13404" y="252"/>
                    <a:pt x="13153" y="0"/>
                    <a:pt x="128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9" name="Google Shape;10489;p25"/>
            <p:cNvSpPr/>
            <p:nvPr/>
          </p:nvSpPr>
          <p:spPr>
            <a:xfrm>
              <a:off x="2789206" y="1988443"/>
              <a:ext cx="157594" cy="180058"/>
            </a:xfrm>
            <a:custGeom>
              <a:avLst/>
              <a:gdLst/>
              <a:ahLst/>
              <a:cxnLst/>
              <a:rect l="l" t="t" r="r" b="b"/>
              <a:pathLst>
                <a:path w="7822" h="8937" extrusionOk="0">
                  <a:moveTo>
                    <a:pt x="3911" y="1117"/>
                  </a:moveTo>
                  <a:cubicBezTo>
                    <a:pt x="5454" y="1117"/>
                    <a:pt x="6703" y="2367"/>
                    <a:pt x="6703" y="3910"/>
                  </a:cubicBezTo>
                  <a:lnTo>
                    <a:pt x="6702" y="5027"/>
                  </a:lnTo>
                  <a:cubicBezTo>
                    <a:pt x="6702" y="5335"/>
                    <a:pt x="6451" y="5584"/>
                    <a:pt x="6143" y="5584"/>
                  </a:cubicBezTo>
                  <a:cubicBezTo>
                    <a:pt x="5835" y="5584"/>
                    <a:pt x="5584" y="5835"/>
                    <a:pt x="5585" y="6143"/>
                  </a:cubicBezTo>
                  <a:lnTo>
                    <a:pt x="5585" y="7259"/>
                  </a:lnTo>
                  <a:cubicBezTo>
                    <a:pt x="5584" y="7569"/>
                    <a:pt x="5334" y="7818"/>
                    <a:pt x="5026" y="7818"/>
                  </a:cubicBezTo>
                  <a:lnTo>
                    <a:pt x="2792" y="7818"/>
                  </a:lnTo>
                  <a:cubicBezTo>
                    <a:pt x="2484" y="7818"/>
                    <a:pt x="2235" y="7569"/>
                    <a:pt x="2233" y="7259"/>
                  </a:cubicBezTo>
                  <a:lnTo>
                    <a:pt x="2233" y="6145"/>
                  </a:lnTo>
                  <a:cubicBezTo>
                    <a:pt x="2235" y="5835"/>
                    <a:pt x="1984" y="5586"/>
                    <a:pt x="1676" y="5586"/>
                  </a:cubicBezTo>
                  <a:cubicBezTo>
                    <a:pt x="1368" y="5586"/>
                    <a:pt x="1117" y="5335"/>
                    <a:pt x="1117" y="5027"/>
                  </a:cubicBezTo>
                  <a:lnTo>
                    <a:pt x="1117" y="3952"/>
                  </a:lnTo>
                  <a:cubicBezTo>
                    <a:pt x="1117" y="2395"/>
                    <a:pt x="2369" y="1117"/>
                    <a:pt x="3908" y="1117"/>
                  </a:cubicBezTo>
                  <a:cubicBezTo>
                    <a:pt x="3909" y="1117"/>
                    <a:pt x="3910" y="1117"/>
                    <a:pt x="3911" y="1117"/>
                  </a:cubicBezTo>
                  <a:close/>
                  <a:moveTo>
                    <a:pt x="3913" y="1"/>
                  </a:moveTo>
                  <a:cubicBezTo>
                    <a:pt x="3902" y="1"/>
                    <a:pt x="3891" y="1"/>
                    <a:pt x="3880" y="1"/>
                  </a:cubicBezTo>
                  <a:cubicBezTo>
                    <a:pt x="1740" y="17"/>
                    <a:pt x="0" y="1790"/>
                    <a:pt x="0" y="3952"/>
                  </a:cubicBezTo>
                  <a:lnTo>
                    <a:pt x="0" y="5027"/>
                  </a:lnTo>
                  <a:cubicBezTo>
                    <a:pt x="0" y="5737"/>
                    <a:pt x="449" y="6369"/>
                    <a:pt x="1117" y="6606"/>
                  </a:cubicBezTo>
                  <a:lnTo>
                    <a:pt x="1117" y="7261"/>
                  </a:lnTo>
                  <a:cubicBezTo>
                    <a:pt x="1118" y="8185"/>
                    <a:pt x="1867" y="8935"/>
                    <a:pt x="2792" y="8936"/>
                  </a:cubicBezTo>
                  <a:lnTo>
                    <a:pt x="5026" y="8936"/>
                  </a:lnTo>
                  <a:cubicBezTo>
                    <a:pt x="5951" y="8935"/>
                    <a:pt x="6702" y="8186"/>
                    <a:pt x="6703" y="7261"/>
                  </a:cubicBezTo>
                  <a:lnTo>
                    <a:pt x="6703" y="6606"/>
                  </a:lnTo>
                  <a:cubicBezTo>
                    <a:pt x="7371" y="6369"/>
                    <a:pt x="7818" y="5737"/>
                    <a:pt x="7820" y="5027"/>
                  </a:cubicBezTo>
                  <a:lnTo>
                    <a:pt x="7820" y="3910"/>
                  </a:lnTo>
                  <a:cubicBezTo>
                    <a:pt x="7821" y="1750"/>
                    <a:pt x="6069" y="1"/>
                    <a:pt x="39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0" name="Google Shape;10490;p25"/>
            <p:cNvSpPr/>
            <p:nvPr/>
          </p:nvSpPr>
          <p:spPr>
            <a:xfrm>
              <a:off x="2830387" y="2055957"/>
              <a:ext cx="26353" cy="22525"/>
            </a:xfrm>
            <a:custGeom>
              <a:avLst/>
              <a:gdLst/>
              <a:ahLst/>
              <a:cxnLst/>
              <a:rect l="l" t="t" r="r" b="b"/>
              <a:pathLst>
                <a:path w="1308" h="1118" extrusionOk="0">
                  <a:moveTo>
                    <a:pt x="748" y="0"/>
                  </a:moveTo>
                  <a:cubicBezTo>
                    <a:pt x="250" y="0"/>
                    <a:pt x="1" y="603"/>
                    <a:pt x="354" y="954"/>
                  </a:cubicBezTo>
                  <a:cubicBezTo>
                    <a:pt x="460" y="1061"/>
                    <a:pt x="603" y="1118"/>
                    <a:pt x="749" y="1118"/>
                  </a:cubicBezTo>
                  <a:cubicBezTo>
                    <a:pt x="821" y="1118"/>
                    <a:pt x="893" y="1104"/>
                    <a:pt x="962" y="1075"/>
                  </a:cubicBezTo>
                  <a:cubicBezTo>
                    <a:pt x="1171" y="988"/>
                    <a:pt x="1307" y="785"/>
                    <a:pt x="1307" y="559"/>
                  </a:cubicBezTo>
                  <a:cubicBezTo>
                    <a:pt x="1307" y="250"/>
                    <a:pt x="1056" y="0"/>
                    <a:pt x="7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1" name="Google Shape;10491;p25"/>
            <p:cNvSpPr/>
            <p:nvPr/>
          </p:nvSpPr>
          <p:spPr>
            <a:xfrm>
              <a:off x="2875417" y="2055957"/>
              <a:ext cx="26333" cy="22525"/>
            </a:xfrm>
            <a:custGeom>
              <a:avLst/>
              <a:gdLst/>
              <a:ahLst/>
              <a:cxnLst/>
              <a:rect l="l" t="t" r="r" b="b"/>
              <a:pathLst>
                <a:path w="1307" h="1118" extrusionOk="0">
                  <a:moveTo>
                    <a:pt x="747" y="0"/>
                  </a:moveTo>
                  <a:cubicBezTo>
                    <a:pt x="250" y="0"/>
                    <a:pt x="0" y="601"/>
                    <a:pt x="351" y="954"/>
                  </a:cubicBezTo>
                  <a:cubicBezTo>
                    <a:pt x="458" y="1061"/>
                    <a:pt x="601" y="1118"/>
                    <a:pt x="747" y="1118"/>
                  </a:cubicBezTo>
                  <a:cubicBezTo>
                    <a:pt x="819" y="1118"/>
                    <a:pt x="892" y="1104"/>
                    <a:pt x="961" y="1075"/>
                  </a:cubicBezTo>
                  <a:cubicBezTo>
                    <a:pt x="1169" y="988"/>
                    <a:pt x="1305" y="785"/>
                    <a:pt x="1306" y="559"/>
                  </a:cubicBezTo>
                  <a:cubicBezTo>
                    <a:pt x="1305" y="250"/>
                    <a:pt x="1055"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2" name="Google Shape;10492;p25"/>
            <p:cNvSpPr/>
            <p:nvPr/>
          </p:nvSpPr>
          <p:spPr>
            <a:xfrm>
              <a:off x="2852912" y="2100967"/>
              <a:ext cx="26313" cy="22505"/>
            </a:xfrm>
            <a:custGeom>
              <a:avLst/>
              <a:gdLst/>
              <a:ahLst/>
              <a:cxnLst/>
              <a:rect l="l" t="t" r="r" b="b"/>
              <a:pathLst>
                <a:path w="1306" h="1117" extrusionOk="0">
                  <a:moveTo>
                    <a:pt x="746" y="1"/>
                  </a:moveTo>
                  <a:cubicBezTo>
                    <a:pt x="250" y="1"/>
                    <a:pt x="1" y="601"/>
                    <a:pt x="352" y="954"/>
                  </a:cubicBezTo>
                  <a:cubicBezTo>
                    <a:pt x="459" y="1060"/>
                    <a:pt x="603" y="1117"/>
                    <a:pt x="748" y="1117"/>
                  </a:cubicBezTo>
                  <a:cubicBezTo>
                    <a:pt x="820" y="1117"/>
                    <a:pt x="892" y="1103"/>
                    <a:pt x="960" y="1075"/>
                  </a:cubicBezTo>
                  <a:cubicBezTo>
                    <a:pt x="1169" y="988"/>
                    <a:pt x="1305" y="785"/>
                    <a:pt x="1305" y="560"/>
                  </a:cubicBezTo>
                  <a:cubicBezTo>
                    <a:pt x="1305" y="250"/>
                    <a:pt x="1056" y="1"/>
                    <a:pt x="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93" name="Google Shape;10493;p25"/>
          <p:cNvGrpSpPr/>
          <p:nvPr/>
        </p:nvGrpSpPr>
        <p:grpSpPr>
          <a:xfrm>
            <a:off x="7072518" y="2325112"/>
            <a:ext cx="269245" cy="353424"/>
            <a:chOff x="2345498" y="1877229"/>
            <a:chExt cx="292562" cy="384031"/>
          </a:xfrm>
        </p:grpSpPr>
        <p:sp>
          <p:nvSpPr>
            <p:cNvPr id="10494" name="Google Shape;10494;p25"/>
            <p:cNvSpPr/>
            <p:nvPr/>
          </p:nvSpPr>
          <p:spPr>
            <a:xfrm>
              <a:off x="2345498" y="1877229"/>
              <a:ext cx="292562" cy="384031"/>
            </a:xfrm>
            <a:custGeom>
              <a:avLst/>
              <a:gdLst/>
              <a:ahLst/>
              <a:cxnLst/>
              <a:rect l="l" t="t" r="r" b="b"/>
              <a:pathLst>
                <a:path w="14521" h="19061" extrusionOk="0">
                  <a:moveTo>
                    <a:pt x="12846" y="1116"/>
                  </a:moveTo>
                  <a:cubicBezTo>
                    <a:pt x="13153" y="1118"/>
                    <a:pt x="13403" y="1367"/>
                    <a:pt x="13403" y="1675"/>
                  </a:cubicBezTo>
                  <a:lnTo>
                    <a:pt x="13403" y="7855"/>
                  </a:lnTo>
                  <a:lnTo>
                    <a:pt x="1118" y="7855"/>
                  </a:lnTo>
                  <a:lnTo>
                    <a:pt x="1118" y="1675"/>
                  </a:lnTo>
                  <a:cubicBezTo>
                    <a:pt x="1118" y="1367"/>
                    <a:pt x="1368" y="1118"/>
                    <a:pt x="1676" y="1116"/>
                  </a:cubicBezTo>
                  <a:close/>
                  <a:moveTo>
                    <a:pt x="3351" y="8973"/>
                  </a:moveTo>
                  <a:lnTo>
                    <a:pt x="3351" y="11207"/>
                  </a:lnTo>
                  <a:lnTo>
                    <a:pt x="1118" y="11207"/>
                  </a:lnTo>
                  <a:lnTo>
                    <a:pt x="1118" y="8973"/>
                  </a:lnTo>
                  <a:close/>
                  <a:moveTo>
                    <a:pt x="6702" y="8973"/>
                  </a:moveTo>
                  <a:lnTo>
                    <a:pt x="6702" y="11207"/>
                  </a:lnTo>
                  <a:lnTo>
                    <a:pt x="4469" y="11207"/>
                  </a:lnTo>
                  <a:lnTo>
                    <a:pt x="4469" y="8973"/>
                  </a:lnTo>
                  <a:close/>
                  <a:moveTo>
                    <a:pt x="10052" y="8973"/>
                  </a:moveTo>
                  <a:lnTo>
                    <a:pt x="10052" y="11207"/>
                  </a:lnTo>
                  <a:lnTo>
                    <a:pt x="7820" y="11207"/>
                  </a:lnTo>
                  <a:lnTo>
                    <a:pt x="7820" y="8973"/>
                  </a:lnTo>
                  <a:close/>
                  <a:moveTo>
                    <a:pt x="13403" y="8973"/>
                  </a:moveTo>
                  <a:lnTo>
                    <a:pt x="13403" y="11207"/>
                  </a:lnTo>
                  <a:lnTo>
                    <a:pt x="11170" y="11207"/>
                  </a:lnTo>
                  <a:lnTo>
                    <a:pt x="11170" y="8973"/>
                  </a:lnTo>
                  <a:close/>
                  <a:moveTo>
                    <a:pt x="3351" y="12324"/>
                  </a:moveTo>
                  <a:lnTo>
                    <a:pt x="3351" y="14556"/>
                  </a:lnTo>
                  <a:lnTo>
                    <a:pt x="1118" y="14556"/>
                  </a:lnTo>
                  <a:lnTo>
                    <a:pt x="1118" y="12324"/>
                  </a:lnTo>
                  <a:close/>
                  <a:moveTo>
                    <a:pt x="6702" y="12324"/>
                  </a:moveTo>
                  <a:lnTo>
                    <a:pt x="6702" y="14556"/>
                  </a:lnTo>
                  <a:lnTo>
                    <a:pt x="4469" y="14556"/>
                  </a:lnTo>
                  <a:lnTo>
                    <a:pt x="4469" y="12324"/>
                  </a:lnTo>
                  <a:close/>
                  <a:moveTo>
                    <a:pt x="10052" y="12324"/>
                  </a:moveTo>
                  <a:lnTo>
                    <a:pt x="10052" y="14558"/>
                  </a:lnTo>
                  <a:lnTo>
                    <a:pt x="7820" y="14558"/>
                  </a:lnTo>
                  <a:lnTo>
                    <a:pt x="7820" y="12324"/>
                  </a:lnTo>
                  <a:close/>
                  <a:moveTo>
                    <a:pt x="3351" y="15674"/>
                  </a:moveTo>
                  <a:lnTo>
                    <a:pt x="3351" y="17944"/>
                  </a:lnTo>
                  <a:lnTo>
                    <a:pt x="1676" y="17944"/>
                  </a:lnTo>
                  <a:cubicBezTo>
                    <a:pt x="1368" y="17944"/>
                    <a:pt x="1118" y="17695"/>
                    <a:pt x="1118" y="17385"/>
                  </a:cubicBezTo>
                  <a:lnTo>
                    <a:pt x="1118" y="15674"/>
                  </a:lnTo>
                  <a:close/>
                  <a:moveTo>
                    <a:pt x="13403" y="12324"/>
                  </a:moveTo>
                  <a:lnTo>
                    <a:pt x="13403" y="17385"/>
                  </a:lnTo>
                  <a:cubicBezTo>
                    <a:pt x="13403" y="17693"/>
                    <a:pt x="13153" y="17943"/>
                    <a:pt x="12846" y="17944"/>
                  </a:cubicBezTo>
                  <a:lnTo>
                    <a:pt x="11170" y="17944"/>
                  </a:lnTo>
                  <a:lnTo>
                    <a:pt x="11170" y="12324"/>
                  </a:lnTo>
                  <a:close/>
                  <a:moveTo>
                    <a:pt x="6702" y="15674"/>
                  </a:moveTo>
                  <a:lnTo>
                    <a:pt x="6702" y="17946"/>
                  </a:lnTo>
                  <a:lnTo>
                    <a:pt x="4469" y="17946"/>
                  </a:lnTo>
                  <a:lnTo>
                    <a:pt x="4469" y="15674"/>
                  </a:lnTo>
                  <a:close/>
                  <a:moveTo>
                    <a:pt x="10052" y="15674"/>
                  </a:moveTo>
                  <a:lnTo>
                    <a:pt x="10052" y="17946"/>
                  </a:lnTo>
                  <a:lnTo>
                    <a:pt x="7820" y="17946"/>
                  </a:lnTo>
                  <a:lnTo>
                    <a:pt x="7820" y="15674"/>
                  </a:lnTo>
                  <a:close/>
                  <a:moveTo>
                    <a:pt x="1676" y="0"/>
                  </a:moveTo>
                  <a:cubicBezTo>
                    <a:pt x="752" y="1"/>
                    <a:pt x="2" y="750"/>
                    <a:pt x="0" y="1675"/>
                  </a:cubicBezTo>
                  <a:lnTo>
                    <a:pt x="0" y="17385"/>
                  </a:lnTo>
                  <a:cubicBezTo>
                    <a:pt x="2" y="18311"/>
                    <a:pt x="752" y="19061"/>
                    <a:pt x="1676" y="19061"/>
                  </a:cubicBezTo>
                  <a:lnTo>
                    <a:pt x="12846" y="19061"/>
                  </a:lnTo>
                  <a:cubicBezTo>
                    <a:pt x="13771" y="19061"/>
                    <a:pt x="14519" y="18311"/>
                    <a:pt x="14521" y="17385"/>
                  </a:cubicBezTo>
                  <a:lnTo>
                    <a:pt x="14521" y="1675"/>
                  </a:lnTo>
                  <a:cubicBezTo>
                    <a:pt x="14519" y="750"/>
                    <a:pt x="13771" y="1"/>
                    <a:pt x="128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5" name="Google Shape;10495;p25"/>
            <p:cNvSpPr/>
            <p:nvPr/>
          </p:nvSpPr>
          <p:spPr>
            <a:xfrm>
              <a:off x="2525536" y="1922963"/>
              <a:ext cx="68280" cy="90039"/>
            </a:xfrm>
            <a:custGeom>
              <a:avLst/>
              <a:gdLst/>
              <a:ahLst/>
              <a:cxnLst/>
              <a:rect l="l" t="t" r="r" b="b"/>
              <a:pathLst>
                <a:path w="3389" h="4469" extrusionOk="0">
                  <a:moveTo>
                    <a:pt x="1917" y="1118"/>
                  </a:moveTo>
                  <a:cubicBezTo>
                    <a:pt x="2113" y="1118"/>
                    <a:pt x="2270" y="1276"/>
                    <a:pt x="2272" y="1472"/>
                  </a:cubicBezTo>
                  <a:lnTo>
                    <a:pt x="2272" y="2998"/>
                  </a:lnTo>
                  <a:cubicBezTo>
                    <a:pt x="2270" y="3192"/>
                    <a:pt x="2112" y="3351"/>
                    <a:pt x="1917" y="3351"/>
                  </a:cubicBezTo>
                  <a:lnTo>
                    <a:pt x="1471" y="3351"/>
                  </a:lnTo>
                  <a:cubicBezTo>
                    <a:pt x="1275" y="3351"/>
                    <a:pt x="1118" y="3192"/>
                    <a:pt x="1116" y="2997"/>
                  </a:cubicBezTo>
                  <a:lnTo>
                    <a:pt x="1116" y="1472"/>
                  </a:lnTo>
                  <a:cubicBezTo>
                    <a:pt x="1118" y="1276"/>
                    <a:pt x="1275" y="1118"/>
                    <a:pt x="1471" y="1118"/>
                  </a:cubicBezTo>
                  <a:close/>
                  <a:moveTo>
                    <a:pt x="1471" y="0"/>
                  </a:moveTo>
                  <a:cubicBezTo>
                    <a:pt x="659" y="2"/>
                    <a:pt x="2" y="659"/>
                    <a:pt x="0" y="1472"/>
                  </a:cubicBezTo>
                  <a:lnTo>
                    <a:pt x="0" y="2998"/>
                  </a:lnTo>
                  <a:cubicBezTo>
                    <a:pt x="2" y="3810"/>
                    <a:pt x="659" y="4467"/>
                    <a:pt x="1471" y="4469"/>
                  </a:cubicBezTo>
                  <a:lnTo>
                    <a:pt x="1917" y="4469"/>
                  </a:lnTo>
                  <a:cubicBezTo>
                    <a:pt x="2729" y="4467"/>
                    <a:pt x="3387" y="3810"/>
                    <a:pt x="3388" y="2998"/>
                  </a:cubicBezTo>
                  <a:lnTo>
                    <a:pt x="3388" y="1472"/>
                  </a:lnTo>
                  <a:cubicBezTo>
                    <a:pt x="3387" y="659"/>
                    <a:pt x="2729" y="2"/>
                    <a:pt x="1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96" name="Google Shape;10496;p25"/>
          <p:cNvSpPr/>
          <p:nvPr/>
        </p:nvSpPr>
        <p:spPr>
          <a:xfrm>
            <a:off x="6279381" y="2325521"/>
            <a:ext cx="355197" cy="352724"/>
          </a:xfrm>
          <a:custGeom>
            <a:avLst/>
            <a:gdLst/>
            <a:ahLst/>
            <a:cxnLst/>
            <a:rect l="l" t="t" r="r" b="b"/>
            <a:pathLst>
              <a:path w="19161" h="19025" extrusionOk="0">
                <a:moveTo>
                  <a:pt x="17394" y="1115"/>
                </a:moveTo>
                <a:lnTo>
                  <a:pt x="11052" y="8918"/>
                </a:lnTo>
                <a:cubicBezTo>
                  <a:pt x="8348" y="8918"/>
                  <a:pt x="8244" y="8919"/>
                  <a:pt x="8241" y="8919"/>
                </a:cubicBezTo>
                <a:lnTo>
                  <a:pt x="8241" y="8919"/>
                </a:lnTo>
                <a:lnTo>
                  <a:pt x="1900" y="1115"/>
                </a:lnTo>
                <a:close/>
                <a:moveTo>
                  <a:pt x="10761" y="10033"/>
                </a:moveTo>
                <a:lnTo>
                  <a:pt x="10761" y="16450"/>
                </a:lnTo>
                <a:lnTo>
                  <a:pt x="8531" y="17565"/>
                </a:lnTo>
                <a:lnTo>
                  <a:pt x="8531" y="10033"/>
                </a:lnTo>
                <a:close/>
                <a:moveTo>
                  <a:pt x="728" y="0"/>
                </a:moveTo>
                <a:cubicBezTo>
                  <a:pt x="261" y="0"/>
                  <a:pt x="1" y="546"/>
                  <a:pt x="297" y="909"/>
                </a:cubicBezTo>
                <a:lnTo>
                  <a:pt x="7416" y="9672"/>
                </a:lnTo>
                <a:lnTo>
                  <a:pt x="7416" y="18468"/>
                </a:lnTo>
                <a:cubicBezTo>
                  <a:pt x="7418" y="18790"/>
                  <a:pt x="7682" y="19025"/>
                  <a:pt x="7974" y="19025"/>
                </a:cubicBezTo>
                <a:cubicBezTo>
                  <a:pt x="8057" y="19025"/>
                  <a:pt x="8142" y="19006"/>
                  <a:pt x="8223" y="18965"/>
                </a:cubicBezTo>
                <a:lnTo>
                  <a:pt x="11568" y="17293"/>
                </a:lnTo>
                <a:cubicBezTo>
                  <a:pt x="11756" y="17199"/>
                  <a:pt x="11876" y="17006"/>
                  <a:pt x="11876" y="16795"/>
                </a:cubicBezTo>
                <a:lnTo>
                  <a:pt x="11876" y="9672"/>
                </a:lnTo>
                <a:lnTo>
                  <a:pt x="18997" y="910"/>
                </a:lnTo>
                <a:cubicBezTo>
                  <a:pt x="19132" y="743"/>
                  <a:pt x="19160" y="513"/>
                  <a:pt x="19068" y="318"/>
                </a:cubicBezTo>
                <a:cubicBezTo>
                  <a:pt x="18975" y="124"/>
                  <a:pt x="18779" y="0"/>
                  <a:pt x="185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7" name="Google Shape;10497;p25"/>
          <p:cNvSpPr/>
          <p:nvPr/>
        </p:nvSpPr>
        <p:spPr>
          <a:xfrm>
            <a:off x="5516506" y="2325178"/>
            <a:ext cx="352009" cy="353409"/>
          </a:xfrm>
          <a:custGeom>
            <a:avLst/>
            <a:gdLst/>
            <a:ahLst/>
            <a:cxnLst/>
            <a:rect l="l" t="t" r="r" b="b"/>
            <a:pathLst>
              <a:path w="18989" h="19062" extrusionOk="0">
                <a:moveTo>
                  <a:pt x="16200" y="1118"/>
                </a:moveTo>
                <a:cubicBezTo>
                  <a:pt x="16650" y="1118"/>
                  <a:pt x="17056" y="1391"/>
                  <a:pt x="17228" y="1807"/>
                </a:cubicBezTo>
                <a:cubicBezTo>
                  <a:pt x="17401" y="2224"/>
                  <a:pt x="17305" y="2705"/>
                  <a:pt x="16986" y="3024"/>
                </a:cubicBezTo>
                <a:cubicBezTo>
                  <a:pt x="16773" y="3238"/>
                  <a:pt x="16487" y="3351"/>
                  <a:pt x="16197" y="3351"/>
                </a:cubicBezTo>
                <a:cubicBezTo>
                  <a:pt x="16053" y="3351"/>
                  <a:pt x="15907" y="3323"/>
                  <a:pt x="15769" y="3266"/>
                </a:cubicBezTo>
                <a:cubicBezTo>
                  <a:pt x="15352" y="3094"/>
                  <a:pt x="15080" y="2686"/>
                  <a:pt x="15080" y="2235"/>
                </a:cubicBezTo>
                <a:cubicBezTo>
                  <a:pt x="15080" y="1617"/>
                  <a:pt x="15579" y="1118"/>
                  <a:pt x="16197" y="1118"/>
                </a:cubicBezTo>
                <a:cubicBezTo>
                  <a:pt x="16198" y="1118"/>
                  <a:pt x="16199" y="1118"/>
                  <a:pt x="16200" y="1118"/>
                </a:cubicBezTo>
                <a:close/>
                <a:moveTo>
                  <a:pt x="2794" y="4542"/>
                </a:moveTo>
                <a:cubicBezTo>
                  <a:pt x="3010" y="4542"/>
                  <a:pt x="3228" y="4584"/>
                  <a:pt x="3435" y="4669"/>
                </a:cubicBezTo>
                <a:cubicBezTo>
                  <a:pt x="4061" y="4929"/>
                  <a:pt x="4469" y="5541"/>
                  <a:pt x="4469" y="6218"/>
                </a:cubicBezTo>
                <a:cubicBezTo>
                  <a:pt x="4468" y="7143"/>
                  <a:pt x="3717" y="7891"/>
                  <a:pt x="2794" y="7893"/>
                </a:cubicBezTo>
                <a:lnTo>
                  <a:pt x="2792" y="7893"/>
                </a:lnTo>
                <a:cubicBezTo>
                  <a:pt x="2115" y="7893"/>
                  <a:pt x="1504" y="7483"/>
                  <a:pt x="1246" y="6857"/>
                </a:cubicBezTo>
                <a:cubicBezTo>
                  <a:pt x="986" y="6232"/>
                  <a:pt x="1129" y="5511"/>
                  <a:pt x="1609" y="5032"/>
                </a:cubicBezTo>
                <a:cubicBezTo>
                  <a:pt x="1930" y="4712"/>
                  <a:pt x="2358" y="4542"/>
                  <a:pt x="2794" y="4542"/>
                </a:cubicBezTo>
                <a:close/>
                <a:moveTo>
                  <a:pt x="10612" y="5660"/>
                </a:moveTo>
                <a:cubicBezTo>
                  <a:pt x="12152" y="5660"/>
                  <a:pt x="13405" y="6911"/>
                  <a:pt x="13405" y="8452"/>
                </a:cubicBezTo>
                <a:cubicBezTo>
                  <a:pt x="13405" y="9993"/>
                  <a:pt x="12151" y="11244"/>
                  <a:pt x="10612" y="11244"/>
                </a:cubicBezTo>
                <a:cubicBezTo>
                  <a:pt x="9073" y="11244"/>
                  <a:pt x="7820" y="9992"/>
                  <a:pt x="7820" y="8451"/>
                </a:cubicBezTo>
                <a:lnTo>
                  <a:pt x="7820" y="8451"/>
                </a:lnTo>
                <a:cubicBezTo>
                  <a:pt x="7820" y="6912"/>
                  <a:pt x="9071" y="5660"/>
                  <a:pt x="10612" y="5660"/>
                </a:cubicBezTo>
                <a:close/>
                <a:moveTo>
                  <a:pt x="5622" y="14631"/>
                </a:moveTo>
                <a:cubicBezTo>
                  <a:pt x="5766" y="14631"/>
                  <a:pt x="5912" y="14659"/>
                  <a:pt x="6050" y="14717"/>
                </a:cubicBezTo>
                <a:cubicBezTo>
                  <a:pt x="6467" y="14890"/>
                  <a:pt x="6739" y="15297"/>
                  <a:pt x="6739" y="15749"/>
                </a:cubicBezTo>
                <a:cubicBezTo>
                  <a:pt x="6739" y="16365"/>
                  <a:pt x="6239" y="16866"/>
                  <a:pt x="5623" y="16866"/>
                </a:cubicBezTo>
                <a:cubicBezTo>
                  <a:pt x="5170" y="16866"/>
                  <a:pt x="4764" y="16594"/>
                  <a:pt x="4590" y="16177"/>
                </a:cubicBezTo>
                <a:cubicBezTo>
                  <a:pt x="4418" y="15758"/>
                  <a:pt x="4514" y="15279"/>
                  <a:pt x="4832" y="14959"/>
                </a:cubicBezTo>
                <a:cubicBezTo>
                  <a:pt x="5046" y="14745"/>
                  <a:pt x="5332" y="14631"/>
                  <a:pt x="5622" y="14631"/>
                </a:cubicBezTo>
                <a:close/>
                <a:moveTo>
                  <a:pt x="16196" y="14595"/>
                </a:moveTo>
                <a:cubicBezTo>
                  <a:pt x="16412" y="14595"/>
                  <a:pt x="16630" y="14637"/>
                  <a:pt x="16838" y="14723"/>
                </a:cubicBezTo>
                <a:cubicBezTo>
                  <a:pt x="17464" y="14981"/>
                  <a:pt x="17872" y="15593"/>
                  <a:pt x="17872" y="16270"/>
                </a:cubicBezTo>
                <a:cubicBezTo>
                  <a:pt x="17870" y="17195"/>
                  <a:pt x="17122" y="17945"/>
                  <a:pt x="16197" y="17945"/>
                </a:cubicBezTo>
                <a:cubicBezTo>
                  <a:pt x="15518" y="17945"/>
                  <a:pt x="14908" y="17537"/>
                  <a:pt x="14648" y="16911"/>
                </a:cubicBezTo>
                <a:cubicBezTo>
                  <a:pt x="14390" y="16284"/>
                  <a:pt x="14533" y="15564"/>
                  <a:pt x="15011" y="15086"/>
                </a:cubicBezTo>
                <a:cubicBezTo>
                  <a:pt x="15332" y="14765"/>
                  <a:pt x="15761" y="14595"/>
                  <a:pt x="16196" y="14595"/>
                </a:cubicBezTo>
                <a:close/>
                <a:moveTo>
                  <a:pt x="16197" y="0"/>
                </a:moveTo>
                <a:cubicBezTo>
                  <a:pt x="14403" y="0"/>
                  <a:pt x="13344" y="2018"/>
                  <a:pt x="14351" y="3490"/>
                </a:cubicBezTo>
                <a:lnTo>
                  <a:pt x="12803" y="5215"/>
                </a:lnTo>
                <a:cubicBezTo>
                  <a:pt x="12132" y="4759"/>
                  <a:pt x="11370" y="4542"/>
                  <a:pt x="10617" y="4542"/>
                </a:cubicBezTo>
                <a:cubicBezTo>
                  <a:pt x="9218" y="4542"/>
                  <a:pt x="7847" y="5292"/>
                  <a:pt x="7138" y="6657"/>
                </a:cubicBezTo>
                <a:lnTo>
                  <a:pt x="5584" y="6295"/>
                </a:lnTo>
                <a:cubicBezTo>
                  <a:pt x="5627" y="4714"/>
                  <a:pt x="4354" y="3424"/>
                  <a:pt x="2794" y="3424"/>
                </a:cubicBezTo>
                <a:cubicBezTo>
                  <a:pt x="1253" y="3424"/>
                  <a:pt x="1" y="4677"/>
                  <a:pt x="1" y="6218"/>
                </a:cubicBezTo>
                <a:cubicBezTo>
                  <a:pt x="1" y="7758"/>
                  <a:pt x="1253" y="9009"/>
                  <a:pt x="2794" y="9009"/>
                </a:cubicBezTo>
                <a:cubicBezTo>
                  <a:pt x="3883" y="9008"/>
                  <a:pt x="4874" y="8373"/>
                  <a:pt x="5330" y="7383"/>
                </a:cubicBezTo>
                <a:lnTo>
                  <a:pt x="6771" y="7720"/>
                </a:lnTo>
                <a:cubicBezTo>
                  <a:pt x="6517" y="9048"/>
                  <a:pt x="6970" y="10414"/>
                  <a:pt x="7968" y="11329"/>
                </a:cubicBezTo>
                <a:lnTo>
                  <a:pt x="6382" y="13648"/>
                </a:lnTo>
                <a:cubicBezTo>
                  <a:pt x="6128" y="13556"/>
                  <a:pt x="5872" y="13513"/>
                  <a:pt x="5621" y="13513"/>
                </a:cubicBezTo>
                <a:cubicBezTo>
                  <a:pt x="4439" y="13513"/>
                  <a:pt x="3389" y="14472"/>
                  <a:pt x="3389" y="15748"/>
                </a:cubicBezTo>
                <a:cubicBezTo>
                  <a:pt x="3390" y="16981"/>
                  <a:pt x="4390" y="17981"/>
                  <a:pt x="5623" y="17982"/>
                </a:cubicBezTo>
                <a:cubicBezTo>
                  <a:pt x="7539" y="17982"/>
                  <a:pt x="8561" y="15717"/>
                  <a:pt x="7304" y="14279"/>
                </a:cubicBezTo>
                <a:lnTo>
                  <a:pt x="8890" y="11959"/>
                </a:lnTo>
                <a:cubicBezTo>
                  <a:pt x="9434" y="12227"/>
                  <a:pt x="10024" y="12360"/>
                  <a:pt x="10612" y="12360"/>
                </a:cubicBezTo>
                <a:cubicBezTo>
                  <a:pt x="11315" y="12360"/>
                  <a:pt x="12015" y="12171"/>
                  <a:pt x="12634" y="11795"/>
                </a:cubicBezTo>
                <a:lnTo>
                  <a:pt x="14240" y="14277"/>
                </a:lnTo>
                <a:cubicBezTo>
                  <a:pt x="12463" y="16023"/>
                  <a:pt x="13704" y="19061"/>
                  <a:pt x="16195" y="19061"/>
                </a:cubicBezTo>
                <a:cubicBezTo>
                  <a:pt x="17734" y="19061"/>
                  <a:pt x="18988" y="17810"/>
                  <a:pt x="18988" y="16270"/>
                </a:cubicBezTo>
                <a:cubicBezTo>
                  <a:pt x="18988" y="14674"/>
                  <a:pt x="17675" y="13475"/>
                  <a:pt x="16197" y="13475"/>
                </a:cubicBezTo>
                <a:cubicBezTo>
                  <a:pt x="15862" y="13475"/>
                  <a:pt x="15518" y="13537"/>
                  <a:pt x="15179" y="13670"/>
                </a:cubicBezTo>
                <a:lnTo>
                  <a:pt x="15179" y="13670"/>
                </a:lnTo>
                <a:lnTo>
                  <a:pt x="13502" y="11081"/>
                </a:lnTo>
                <a:cubicBezTo>
                  <a:pt x="14811" y="9646"/>
                  <a:pt x="14865" y="7465"/>
                  <a:pt x="13628" y="5968"/>
                </a:cubicBezTo>
                <a:lnTo>
                  <a:pt x="15191" y="4227"/>
                </a:lnTo>
                <a:cubicBezTo>
                  <a:pt x="15519" y="4393"/>
                  <a:pt x="15860" y="4469"/>
                  <a:pt x="16193" y="4469"/>
                </a:cubicBezTo>
                <a:cubicBezTo>
                  <a:pt x="17364" y="4469"/>
                  <a:pt x="18429" y="3526"/>
                  <a:pt x="18429" y="2233"/>
                </a:cubicBezTo>
                <a:cubicBezTo>
                  <a:pt x="18428" y="1000"/>
                  <a:pt x="17430" y="0"/>
                  <a:pt x="161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98" name="Google Shape;10498;p25"/>
          <p:cNvGrpSpPr/>
          <p:nvPr/>
        </p:nvGrpSpPr>
        <p:grpSpPr>
          <a:xfrm>
            <a:off x="4768848" y="2325089"/>
            <a:ext cx="353480" cy="353461"/>
            <a:chOff x="1004460" y="1968940"/>
            <a:chExt cx="384092" cy="384072"/>
          </a:xfrm>
        </p:grpSpPr>
        <p:sp>
          <p:nvSpPr>
            <p:cNvPr id="10499" name="Google Shape;10499;p25"/>
            <p:cNvSpPr/>
            <p:nvPr/>
          </p:nvSpPr>
          <p:spPr>
            <a:xfrm>
              <a:off x="1050235" y="2014695"/>
              <a:ext cx="292582" cy="274490"/>
            </a:xfrm>
            <a:custGeom>
              <a:avLst/>
              <a:gdLst/>
              <a:ahLst/>
              <a:cxnLst/>
              <a:rect l="l" t="t" r="r" b="b"/>
              <a:pathLst>
                <a:path w="14522" h="13624" extrusionOk="0">
                  <a:moveTo>
                    <a:pt x="7260" y="1117"/>
                  </a:moveTo>
                  <a:cubicBezTo>
                    <a:pt x="8139" y="1117"/>
                    <a:pt x="9018" y="1305"/>
                    <a:pt x="9836" y="1681"/>
                  </a:cubicBezTo>
                  <a:lnTo>
                    <a:pt x="7859" y="5108"/>
                  </a:lnTo>
                  <a:cubicBezTo>
                    <a:pt x="7663" y="5053"/>
                    <a:pt x="7461" y="5026"/>
                    <a:pt x="7260" y="5026"/>
                  </a:cubicBezTo>
                  <a:cubicBezTo>
                    <a:pt x="7059" y="5026"/>
                    <a:pt x="6858" y="5053"/>
                    <a:pt x="6663" y="5108"/>
                  </a:cubicBezTo>
                  <a:lnTo>
                    <a:pt x="4684" y="1681"/>
                  </a:lnTo>
                  <a:cubicBezTo>
                    <a:pt x="5502" y="1305"/>
                    <a:pt x="6381" y="1117"/>
                    <a:pt x="7260" y="1117"/>
                  </a:cubicBezTo>
                  <a:close/>
                  <a:moveTo>
                    <a:pt x="7260" y="6143"/>
                  </a:moveTo>
                  <a:cubicBezTo>
                    <a:pt x="7551" y="6143"/>
                    <a:pt x="7836" y="6257"/>
                    <a:pt x="8050" y="6471"/>
                  </a:cubicBezTo>
                  <a:cubicBezTo>
                    <a:pt x="8370" y="6790"/>
                    <a:pt x="8465" y="7270"/>
                    <a:pt x="8292" y="7689"/>
                  </a:cubicBezTo>
                  <a:cubicBezTo>
                    <a:pt x="8119" y="8106"/>
                    <a:pt x="7712" y="8378"/>
                    <a:pt x="7261" y="8378"/>
                  </a:cubicBezTo>
                  <a:cubicBezTo>
                    <a:pt x="6644" y="8376"/>
                    <a:pt x="6144" y="7877"/>
                    <a:pt x="6143" y="7261"/>
                  </a:cubicBezTo>
                  <a:cubicBezTo>
                    <a:pt x="6143" y="6808"/>
                    <a:pt x="6415" y="6402"/>
                    <a:pt x="6833" y="6228"/>
                  </a:cubicBezTo>
                  <a:cubicBezTo>
                    <a:pt x="6971" y="6171"/>
                    <a:pt x="7117" y="6143"/>
                    <a:pt x="7260" y="6143"/>
                  </a:cubicBezTo>
                  <a:close/>
                  <a:moveTo>
                    <a:pt x="5097" y="7819"/>
                  </a:moveTo>
                  <a:cubicBezTo>
                    <a:pt x="5198" y="8210"/>
                    <a:pt x="5406" y="8567"/>
                    <a:pt x="5696" y="8853"/>
                  </a:cubicBezTo>
                  <a:lnTo>
                    <a:pt x="3719" y="12278"/>
                  </a:lnTo>
                  <a:cubicBezTo>
                    <a:pt x="2251" y="11238"/>
                    <a:pt x="1311" y="9609"/>
                    <a:pt x="1142" y="7819"/>
                  </a:cubicBezTo>
                  <a:close/>
                  <a:moveTo>
                    <a:pt x="13378" y="7819"/>
                  </a:moveTo>
                  <a:cubicBezTo>
                    <a:pt x="13210" y="9609"/>
                    <a:pt x="12270" y="11238"/>
                    <a:pt x="10803" y="12278"/>
                  </a:cubicBezTo>
                  <a:lnTo>
                    <a:pt x="10803" y="12280"/>
                  </a:lnTo>
                  <a:lnTo>
                    <a:pt x="8824" y="8853"/>
                  </a:lnTo>
                  <a:cubicBezTo>
                    <a:pt x="9114" y="8569"/>
                    <a:pt x="9322" y="8210"/>
                    <a:pt x="9423" y="7819"/>
                  </a:cubicBezTo>
                  <a:close/>
                  <a:moveTo>
                    <a:pt x="7261" y="1"/>
                  </a:moveTo>
                  <a:cubicBezTo>
                    <a:pt x="6007" y="1"/>
                    <a:pt x="4754" y="324"/>
                    <a:pt x="3631" y="972"/>
                  </a:cubicBezTo>
                  <a:cubicBezTo>
                    <a:pt x="3363" y="1126"/>
                    <a:pt x="3272" y="1467"/>
                    <a:pt x="3426" y="1734"/>
                  </a:cubicBezTo>
                  <a:lnTo>
                    <a:pt x="5696" y="5667"/>
                  </a:lnTo>
                  <a:cubicBezTo>
                    <a:pt x="5406" y="5950"/>
                    <a:pt x="5198" y="6308"/>
                    <a:pt x="5097" y="6701"/>
                  </a:cubicBezTo>
                  <a:lnTo>
                    <a:pt x="559" y="6701"/>
                  </a:lnTo>
                  <a:cubicBezTo>
                    <a:pt x="250" y="6701"/>
                    <a:pt x="0" y="6952"/>
                    <a:pt x="0" y="7261"/>
                  </a:cubicBezTo>
                  <a:cubicBezTo>
                    <a:pt x="0" y="9939"/>
                    <a:pt x="1455" y="12290"/>
                    <a:pt x="3629" y="13548"/>
                  </a:cubicBezTo>
                  <a:cubicBezTo>
                    <a:pt x="3717" y="13599"/>
                    <a:pt x="3813" y="13623"/>
                    <a:pt x="3908" y="13623"/>
                  </a:cubicBezTo>
                  <a:cubicBezTo>
                    <a:pt x="4102" y="13623"/>
                    <a:pt x="4290" y="13523"/>
                    <a:pt x="4393" y="13344"/>
                  </a:cubicBezTo>
                  <a:lnTo>
                    <a:pt x="6663" y="9412"/>
                  </a:lnTo>
                  <a:cubicBezTo>
                    <a:pt x="6858" y="9466"/>
                    <a:pt x="7059" y="9494"/>
                    <a:pt x="7260" y="9494"/>
                  </a:cubicBezTo>
                  <a:cubicBezTo>
                    <a:pt x="7461" y="9494"/>
                    <a:pt x="7663" y="9466"/>
                    <a:pt x="7859" y="9412"/>
                  </a:cubicBezTo>
                  <a:lnTo>
                    <a:pt x="10129" y="13344"/>
                  </a:lnTo>
                  <a:cubicBezTo>
                    <a:pt x="10232" y="13523"/>
                    <a:pt x="10419" y="13623"/>
                    <a:pt x="10612" y="13623"/>
                  </a:cubicBezTo>
                  <a:cubicBezTo>
                    <a:pt x="10707" y="13623"/>
                    <a:pt x="10804" y="13598"/>
                    <a:pt x="10892" y="13547"/>
                  </a:cubicBezTo>
                  <a:cubicBezTo>
                    <a:pt x="13068" y="12289"/>
                    <a:pt x="14521" y="9936"/>
                    <a:pt x="14521" y="7260"/>
                  </a:cubicBezTo>
                  <a:cubicBezTo>
                    <a:pt x="14521" y="6952"/>
                    <a:pt x="14270" y="6701"/>
                    <a:pt x="13962" y="6701"/>
                  </a:cubicBezTo>
                  <a:lnTo>
                    <a:pt x="9423" y="6701"/>
                  </a:lnTo>
                  <a:cubicBezTo>
                    <a:pt x="9322" y="6308"/>
                    <a:pt x="9114" y="5950"/>
                    <a:pt x="8824" y="5667"/>
                  </a:cubicBezTo>
                  <a:lnTo>
                    <a:pt x="11096" y="1734"/>
                  </a:lnTo>
                  <a:cubicBezTo>
                    <a:pt x="11250" y="1467"/>
                    <a:pt x="11158" y="1126"/>
                    <a:pt x="10892" y="972"/>
                  </a:cubicBezTo>
                  <a:cubicBezTo>
                    <a:pt x="9769" y="324"/>
                    <a:pt x="8515" y="1"/>
                    <a:pt x="7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0" name="Google Shape;10500;p25"/>
            <p:cNvSpPr/>
            <p:nvPr/>
          </p:nvSpPr>
          <p:spPr>
            <a:xfrm>
              <a:off x="1004460" y="1968940"/>
              <a:ext cx="384092" cy="384072"/>
            </a:xfrm>
            <a:custGeom>
              <a:avLst/>
              <a:gdLst/>
              <a:ahLst/>
              <a:cxnLst/>
              <a:rect l="l" t="t" r="r" b="b"/>
              <a:pathLst>
                <a:path w="19064" h="19063" extrusionOk="0">
                  <a:moveTo>
                    <a:pt x="9533" y="1117"/>
                  </a:moveTo>
                  <a:cubicBezTo>
                    <a:pt x="14173" y="1117"/>
                    <a:pt x="17947" y="4892"/>
                    <a:pt x="17947" y="9532"/>
                  </a:cubicBezTo>
                  <a:cubicBezTo>
                    <a:pt x="17947" y="14173"/>
                    <a:pt x="14173" y="17946"/>
                    <a:pt x="9533" y="17946"/>
                  </a:cubicBezTo>
                  <a:lnTo>
                    <a:pt x="9533" y="17945"/>
                  </a:lnTo>
                  <a:cubicBezTo>
                    <a:pt x="4892" y="17945"/>
                    <a:pt x="1119" y="14171"/>
                    <a:pt x="1119" y="9531"/>
                  </a:cubicBezTo>
                  <a:cubicBezTo>
                    <a:pt x="1119" y="4890"/>
                    <a:pt x="4892" y="1117"/>
                    <a:pt x="9533" y="1117"/>
                  </a:cubicBezTo>
                  <a:close/>
                  <a:moveTo>
                    <a:pt x="9533" y="0"/>
                  </a:moveTo>
                  <a:cubicBezTo>
                    <a:pt x="4265" y="0"/>
                    <a:pt x="1" y="4264"/>
                    <a:pt x="1" y="9532"/>
                  </a:cubicBezTo>
                  <a:cubicBezTo>
                    <a:pt x="1" y="14800"/>
                    <a:pt x="4265" y="19063"/>
                    <a:pt x="9533" y="19063"/>
                  </a:cubicBezTo>
                  <a:cubicBezTo>
                    <a:pt x="14801" y="19063"/>
                    <a:pt x="19063" y="14800"/>
                    <a:pt x="19063" y="9532"/>
                  </a:cubicBezTo>
                  <a:cubicBezTo>
                    <a:pt x="19063" y="4264"/>
                    <a:pt x="14801" y="0"/>
                    <a:pt x="95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01" name="Google Shape;10501;p25"/>
          <p:cNvGrpSpPr/>
          <p:nvPr/>
        </p:nvGrpSpPr>
        <p:grpSpPr>
          <a:xfrm>
            <a:off x="4013465" y="2336123"/>
            <a:ext cx="357374" cy="331341"/>
            <a:chOff x="6011658" y="2644889"/>
            <a:chExt cx="388323" cy="360036"/>
          </a:xfrm>
        </p:grpSpPr>
        <p:sp>
          <p:nvSpPr>
            <p:cNvPr id="10502" name="Google Shape;10502;p25"/>
            <p:cNvSpPr/>
            <p:nvPr/>
          </p:nvSpPr>
          <p:spPr>
            <a:xfrm>
              <a:off x="6011658" y="2644889"/>
              <a:ext cx="388323" cy="360036"/>
            </a:xfrm>
            <a:custGeom>
              <a:avLst/>
              <a:gdLst/>
              <a:ahLst/>
              <a:cxnLst/>
              <a:rect l="l" t="t" r="r" b="b"/>
              <a:pathLst>
                <a:path w="19274" h="17870" extrusionOk="0">
                  <a:moveTo>
                    <a:pt x="17002" y="1118"/>
                  </a:moveTo>
                  <a:lnTo>
                    <a:pt x="17002" y="2234"/>
                  </a:lnTo>
                  <a:lnTo>
                    <a:pt x="2484" y="2234"/>
                  </a:lnTo>
                  <a:lnTo>
                    <a:pt x="2484" y="1118"/>
                  </a:lnTo>
                  <a:close/>
                  <a:moveTo>
                    <a:pt x="11418" y="3351"/>
                  </a:moveTo>
                  <a:lnTo>
                    <a:pt x="11418" y="4469"/>
                  </a:lnTo>
                  <a:lnTo>
                    <a:pt x="8068" y="4469"/>
                  </a:lnTo>
                  <a:lnTo>
                    <a:pt x="8068" y="3351"/>
                  </a:lnTo>
                  <a:close/>
                  <a:moveTo>
                    <a:pt x="15026" y="5585"/>
                  </a:moveTo>
                  <a:lnTo>
                    <a:pt x="18156" y="10332"/>
                  </a:lnTo>
                  <a:lnTo>
                    <a:pt x="18156" y="16753"/>
                  </a:lnTo>
                  <a:lnTo>
                    <a:pt x="1329" y="16753"/>
                  </a:lnTo>
                  <a:lnTo>
                    <a:pt x="1329" y="10223"/>
                  </a:lnTo>
                  <a:lnTo>
                    <a:pt x="4455" y="5585"/>
                  </a:lnTo>
                  <a:close/>
                  <a:moveTo>
                    <a:pt x="1927" y="0"/>
                  </a:moveTo>
                  <a:cubicBezTo>
                    <a:pt x="1617" y="0"/>
                    <a:pt x="1368" y="250"/>
                    <a:pt x="1368" y="559"/>
                  </a:cubicBezTo>
                  <a:lnTo>
                    <a:pt x="1368" y="2792"/>
                  </a:lnTo>
                  <a:cubicBezTo>
                    <a:pt x="1368" y="3100"/>
                    <a:pt x="1617" y="3351"/>
                    <a:pt x="1927" y="3351"/>
                  </a:cubicBezTo>
                  <a:lnTo>
                    <a:pt x="6951" y="3351"/>
                  </a:lnTo>
                  <a:lnTo>
                    <a:pt x="6951" y="4467"/>
                  </a:lnTo>
                  <a:lnTo>
                    <a:pt x="4160" y="4467"/>
                  </a:lnTo>
                  <a:cubicBezTo>
                    <a:pt x="3974" y="4467"/>
                    <a:pt x="3801" y="4560"/>
                    <a:pt x="3696" y="4714"/>
                  </a:cubicBezTo>
                  <a:cubicBezTo>
                    <a:pt x="0" y="10197"/>
                    <a:pt x="214" y="9815"/>
                    <a:pt x="214" y="10052"/>
                  </a:cubicBezTo>
                  <a:lnTo>
                    <a:pt x="214" y="17312"/>
                  </a:lnTo>
                  <a:cubicBezTo>
                    <a:pt x="214" y="17620"/>
                    <a:pt x="464" y="17870"/>
                    <a:pt x="771" y="17870"/>
                  </a:cubicBezTo>
                  <a:lnTo>
                    <a:pt x="18714" y="17870"/>
                  </a:lnTo>
                  <a:cubicBezTo>
                    <a:pt x="19022" y="17870"/>
                    <a:pt x="19273" y="17620"/>
                    <a:pt x="19273" y="17312"/>
                  </a:cubicBezTo>
                  <a:lnTo>
                    <a:pt x="19273" y="10164"/>
                  </a:lnTo>
                  <a:cubicBezTo>
                    <a:pt x="19273" y="10054"/>
                    <a:pt x="19241" y="9948"/>
                    <a:pt x="19181" y="9856"/>
                  </a:cubicBezTo>
                  <a:lnTo>
                    <a:pt x="15793" y="4718"/>
                  </a:lnTo>
                  <a:cubicBezTo>
                    <a:pt x="15690" y="4561"/>
                    <a:pt x="15513" y="4467"/>
                    <a:pt x="15326" y="4467"/>
                  </a:cubicBezTo>
                  <a:lnTo>
                    <a:pt x="12533" y="4467"/>
                  </a:lnTo>
                  <a:lnTo>
                    <a:pt x="12533" y="3351"/>
                  </a:lnTo>
                  <a:lnTo>
                    <a:pt x="17559" y="3351"/>
                  </a:lnTo>
                  <a:cubicBezTo>
                    <a:pt x="17867" y="3351"/>
                    <a:pt x="18118" y="3101"/>
                    <a:pt x="18118" y="2792"/>
                  </a:cubicBezTo>
                  <a:lnTo>
                    <a:pt x="18118" y="559"/>
                  </a:lnTo>
                  <a:cubicBezTo>
                    <a:pt x="18118" y="250"/>
                    <a:pt x="17867" y="0"/>
                    <a:pt x="175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3" name="Google Shape;10503;p25"/>
            <p:cNvSpPr/>
            <p:nvPr/>
          </p:nvSpPr>
          <p:spPr>
            <a:xfrm>
              <a:off x="6117936" y="2779897"/>
              <a:ext cx="180018" cy="180058"/>
            </a:xfrm>
            <a:custGeom>
              <a:avLst/>
              <a:gdLst/>
              <a:ahLst/>
              <a:cxnLst/>
              <a:rect l="l" t="t" r="r" b="b"/>
              <a:pathLst>
                <a:path w="8935" h="8937" extrusionOk="0">
                  <a:moveTo>
                    <a:pt x="4468" y="1117"/>
                  </a:moveTo>
                  <a:cubicBezTo>
                    <a:pt x="6315" y="1117"/>
                    <a:pt x="7819" y="2620"/>
                    <a:pt x="7819" y="4468"/>
                  </a:cubicBezTo>
                  <a:cubicBezTo>
                    <a:pt x="7819" y="6315"/>
                    <a:pt x="6315" y="7818"/>
                    <a:pt x="4468" y="7818"/>
                  </a:cubicBezTo>
                  <a:cubicBezTo>
                    <a:pt x="2621" y="7818"/>
                    <a:pt x="1117" y="6315"/>
                    <a:pt x="1117" y="4468"/>
                  </a:cubicBezTo>
                  <a:cubicBezTo>
                    <a:pt x="1117" y="2620"/>
                    <a:pt x="2621" y="1117"/>
                    <a:pt x="4468" y="1117"/>
                  </a:cubicBezTo>
                  <a:close/>
                  <a:moveTo>
                    <a:pt x="4468" y="1"/>
                  </a:moveTo>
                  <a:cubicBezTo>
                    <a:pt x="2005" y="1"/>
                    <a:pt x="1" y="2005"/>
                    <a:pt x="1" y="4468"/>
                  </a:cubicBezTo>
                  <a:cubicBezTo>
                    <a:pt x="1" y="6930"/>
                    <a:pt x="2005" y="8936"/>
                    <a:pt x="4468" y="8936"/>
                  </a:cubicBezTo>
                  <a:cubicBezTo>
                    <a:pt x="6931" y="8936"/>
                    <a:pt x="8935" y="6930"/>
                    <a:pt x="8935" y="4468"/>
                  </a:cubicBezTo>
                  <a:cubicBezTo>
                    <a:pt x="8935" y="2005"/>
                    <a:pt x="6931" y="1"/>
                    <a:pt x="44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4" name="Google Shape;10504;p25"/>
            <p:cNvSpPr/>
            <p:nvPr/>
          </p:nvSpPr>
          <p:spPr>
            <a:xfrm>
              <a:off x="6195503" y="2834738"/>
              <a:ext cx="48737" cy="46480"/>
            </a:xfrm>
            <a:custGeom>
              <a:avLst/>
              <a:gdLst/>
              <a:ahLst/>
              <a:cxnLst/>
              <a:rect l="l" t="t" r="r" b="b"/>
              <a:pathLst>
                <a:path w="2419" h="2307" extrusionOk="0">
                  <a:moveTo>
                    <a:pt x="1805" y="0"/>
                  </a:moveTo>
                  <a:cubicBezTo>
                    <a:pt x="1661" y="0"/>
                    <a:pt x="1517" y="55"/>
                    <a:pt x="1407" y="166"/>
                  </a:cubicBezTo>
                  <a:lnTo>
                    <a:pt x="223" y="1351"/>
                  </a:lnTo>
                  <a:cubicBezTo>
                    <a:pt x="2" y="1568"/>
                    <a:pt x="1" y="1923"/>
                    <a:pt x="220" y="2143"/>
                  </a:cubicBezTo>
                  <a:cubicBezTo>
                    <a:pt x="330" y="2252"/>
                    <a:pt x="473" y="2306"/>
                    <a:pt x="616" y="2306"/>
                  </a:cubicBezTo>
                  <a:cubicBezTo>
                    <a:pt x="759" y="2306"/>
                    <a:pt x="903" y="2251"/>
                    <a:pt x="1013" y="2140"/>
                  </a:cubicBezTo>
                  <a:lnTo>
                    <a:pt x="2198" y="955"/>
                  </a:lnTo>
                  <a:cubicBezTo>
                    <a:pt x="2417" y="738"/>
                    <a:pt x="2419" y="383"/>
                    <a:pt x="2199" y="163"/>
                  </a:cubicBezTo>
                  <a:cubicBezTo>
                    <a:pt x="2091" y="54"/>
                    <a:pt x="1948" y="0"/>
                    <a:pt x="18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05" name="Google Shape;10505;p25"/>
          <p:cNvSpPr/>
          <p:nvPr/>
        </p:nvSpPr>
        <p:spPr>
          <a:xfrm>
            <a:off x="3257466" y="2408703"/>
            <a:ext cx="353343" cy="186383"/>
          </a:xfrm>
          <a:custGeom>
            <a:avLst/>
            <a:gdLst/>
            <a:ahLst/>
            <a:cxnLst/>
            <a:rect l="l" t="t" r="r" b="b"/>
            <a:pathLst>
              <a:path w="19061" h="10053" extrusionOk="0">
                <a:moveTo>
                  <a:pt x="2270" y="3351"/>
                </a:moveTo>
                <a:lnTo>
                  <a:pt x="2270" y="6701"/>
                </a:lnTo>
                <a:lnTo>
                  <a:pt x="1117" y="6701"/>
                </a:lnTo>
                <a:lnTo>
                  <a:pt x="1117" y="3351"/>
                </a:lnTo>
                <a:close/>
                <a:moveTo>
                  <a:pt x="17945" y="3351"/>
                </a:moveTo>
                <a:lnTo>
                  <a:pt x="17945" y="6701"/>
                </a:lnTo>
                <a:lnTo>
                  <a:pt x="16791" y="6701"/>
                </a:lnTo>
                <a:lnTo>
                  <a:pt x="16791" y="3351"/>
                </a:lnTo>
                <a:close/>
                <a:moveTo>
                  <a:pt x="13998" y="1118"/>
                </a:moveTo>
                <a:cubicBezTo>
                  <a:pt x="14923" y="1118"/>
                  <a:pt x="15673" y="1868"/>
                  <a:pt x="15673" y="2793"/>
                </a:cubicBezTo>
                <a:lnTo>
                  <a:pt x="15673" y="7260"/>
                </a:lnTo>
                <a:cubicBezTo>
                  <a:pt x="15673" y="8185"/>
                  <a:pt x="14923" y="8934"/>
                  <a:pt x="13998" y="8936"/>
                </a:cubicBezTo>
                <a:lnTo>
                  <a:pt x="12091" y="8936"/>
                </a:lnTo>
                <a:cubicBezTo>
                  <a:pt x="11690" y="8936"/>
                  <a:pt x="11336" y="8680"/>
                  <a:pt x="11209" y="8302"/>
                </a:cubicBezTo>
                <a:lnTo>
                  <a:pt x="10802" y="7093"/>
                </a:lnTo>
                <a:cubicBezTo>
                  <a:pt x="10597" y="6484"/>
                  <a:pt x="10064" y="6179"/>
                  <a:pt x="9531" y="6179"/>
                </a:cubicBezTo>
                <a:cubicBezTo>
                  <a:pt x="8997" y="6179"/>
                  <a:pt x="8464" y="6484"/>
                  <a:pt x="8259" y="7093"/>
                </a:cubicBezTo>
                <a:lnTo>
                  <a:pt x="7854" y="8302"/>
                </a:lnTo>
                <a:cubicBezTo>
                  <a:pt x="7725" y="8680"/>
                  <a:pt x="7371" y="8936"/>
                  <a:pt x="6971" y="8936"/>
                </a:cubicBezTo>
                <a:lnTo>
                  <a:pt x="5064" y="8936"/>
                </a:lnTo>
                <a:cubicBezTo>
                  <a:pt x="4138" y="8934"/>
                  <a:pt x="3388" y="8185"/>
                  <a:pt x="3388" y="7260"/>
                </a:cubicBezTo>
                <a:lnTo>
                  <a:pt x="3388" y="2793"/>
                </a:lnTo>
                <a:cubicBezTo>
                  <a:pt x="3388" y="1868"/>
                  <a:pt x="4138" y="1118"/>
                  <a:pt x="5064" y="1118"/>
                </a:cubicBezTo>
                <a:close/>
                <a:moveTo>
                  <a:pt x="5064" y="0"/>
                </a:moveTo>
                <a:cubicBezTo>
                  <a:pt x="3714" y="0"/>
                  <a:pt x="2586" y="961"/>
                  <a:pt x="2327" y="2234"/>
                </a:cubicBezTo>
                <a:lnTo>
                  <a:pt x="558" y="2234"/>
                </a:lnTo>
                <a:cubicBezTo>
                  <a:pt x="250" y="2234"/>
                  <a:pt x="0" y="2484"/>
                  <a:pt x="0" y="2793"/>
                </a:cubicBezTo>
                <a:lnTo>
                  <a:pt x="0" y="7260"/>
                </a:lnTo>
                <a:cubicBezTo>
                  <a:pt x="0" y="7568"/>
                  <a:pt x="250" y="7819"/>
                  <a:pt x="558" y="7819"/>
                </a:cubicBezTo>
                <a:lnTo>
                  <a:pt x="2327" y="7819"/>
                </a:lnTo>
                <a:cubicBezTo>
                  <a:pt x="2586" y="9091"/>
                  <a:pt x="3714" y="10052"/>
                  <a:pt x="5064" y="10052"/>
                </a:cubicBezTo>
                <a:lnTo>
                  <a:pt x="6971" y="10052"/>
                </a:lnTo>
                <a:cubicBezTo>
                  <a:pt x="6972" y="10052"/>
                  <a:pt x="6973" y="10052"/>
                  <a:pt x="6974" y="10052"/>
                </a:cubicBezTo>
                <a:cubicBezTo>
                  <a:pt x="7853" y="10052"/>
                  <a:pt x="8633" y="9490"/>
                  <a:pt x="8912" y="8658"/>
                </a:cubicBezTo>
                <a:lnTo>
                  <a:pt x="9318" y="7449"/>
                </a:lnTo>
                <a:cubicBezTo>
                  <a:pt x="9352" y="7346"/>
                  <a:pt x="9441" y="7295"/>
                  <a:pt x="9531" y="7295"/>
                </a:cubicBezTo>
                <a:cubicBezTo>
                  <a:pt x="9620" y="7295"/>
                  <a:pt x="9709" y="7346"/>
                  <a:pt x="9743" y="7449"/>
                </a:cubicBezTo>
                <a:lnTo>
                  <a:pt x="10149" y="8658"/>
                </a:lnTo>
                <a:cubicBezTo>
                  <a:pt x="10429" y="9492"/>
                  <a:pt x="11210" y="10052"/>
                  <a:pt x="12091" y="10052"/>
                </a:cubicBezTo>
                <a:lnTo>
                  <a:pt x="13998" y="10052"/>
                </a:lnTo>
                <a:cubicBezTo>
                  <a:pt x="15347" y="10052"/>
                  <a:pt x="16474" y="9091"/>
                  <a:pt x="16734" y="7819"/>
                </a:cubicBezTo>
                <a:lnTo>
                  <a:pt x="18502" y="7819"/>
                </a:lnTo>
                <a:cubicBezTo>
                  <a:pt x="18811" y="7819"/>
                  <a:pt x="19061" y="7568"/>
                  <a:pt x="19061" y="7260"/>
                </a:cubicBezTo>
                <a:lnTo>
                  <a:pt x="19061" y="2793"/>
                </a:lnTo>
                <a:cubicBezTo>
                  <a:pt x="19061" y="2484"/>
                  <a:pt x="18811" y="2234"/>
                  <a:pt x="18502" y="2234"/>
                </a:cubicBezTo>
                <a:lnTo>
                  <a:pt x="16734" y="2234"/>
                </a:lnTo>
                <a:cubicBezTo>
                  <a:pt x="16474" y="961"/>
                  <a:pt x="15347" y="0"/>
                  <a:pt x="139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06" name="Google Shape;10506;p25"/>
          <p:cNvGrpSpPr/>
          <p:nvPr/>
        </p:nvGrpSpPr>
        <p:grpSpPr>
          <a:xfrm>
            <a:off x="2493392" y="2325419"/>
            <a:ext cx="356799" cy="352757"/>
            <a:chOff x="5044497" y="2523057"/>
            <a:chExt cx="387698" cy="383306"/>
          </a:xfrm>
        </p:grpSpPr>
        <p:sp>
          <p:nvSpPr>
            <p:cNvPr id="10507" name="Google Shape;10507;p25"/>
            <p:cNvSpPr/>
            <p:nvPr/>
          </p:nvSpPr>
          <p:spPr>
            <a:xfrm>
              <a:off x="5183313" y="2568348"/>
              <a:ext cx="203590" cy="203550"/>
            </a:xfrm>
            <a:custGeom>
              <a:avLst/>
              <a:gdLst/>
              <a:ahLst/>
              <a:cxnLst/>
              <a:rect l="l" t="t" r="r" b="b"/>
              <a:pathLst>
                <a:path w="10105" h="10103" extrusionOk="0">
                  <a:moveTo>
                    <a:pt x="5052" y="1115"/>
                  </a:moveTo>
                  <a:cubicBezTo>
                    <a:pt x="7224" y="1115"/>
                    <a:pt x="8990" y="2880"/>
                    <a:pt x="8990" y="5052"/>
                  </a:cubicBezTo>
                  <a:cubicBezTo>
                    <a:pt x="8990" y="7223"/>
                    <a:pt x="7224" y="8988"/>
                    <a:pt x="5052" y="8988"/>
                  </a:cubicBezTo>
                  <a:cubicBezTo>
                    <a:pt x="2882" y="8988"/>
                    <a:pt x="1115" y="7222"/>
                    <a:pt x="1115" y="5052"/>
                  </a:cubicBezTo>
                  <a:cubicBezTo>
                    <a:pt x="1115" y="2880"/>
                    <a:pt x="2882" y="1115"/>
                    <a:pt x="5052" y="1115"/>
                  </a:cubicBezTo>
                  <a:close/>
                  <a:moveTo>
                    <a:pt x="5054" y="0"/>
                  </a:moveTo>
                  <a:cubicBezTo>
                    <a:pt x="2268" y="0"/>
                    <a:pt x="2" y="2266"/>
                    <a:pt x="2" y="5052"/>
                  </a:cubicBezTo>
                  <a:lnTo>
                    <a:pt x="1" y="5052"/>
                  </a:lnTo>
                  <a:cubicBezTo>
                    <a:pt x="1" y="7837"/>
                    <a:pt x="2268" y="10103"/>
                    <a:pt x="5052" y="10103"/>
                  </a:cubicBezTo>
                  <a:cubicBezTo>
                    <a:pt x="7838" y="10103"/>
                    <a:pt x="10105" y="7837"/>
                    <a:pt x="10105" y="5052"/>
                  </a:cubicBezTo>
                  <a:cubicBezTo>
                    <a:pt x="10105" y="2266"/>
                    <a:pt x="7839" y="0"/>
                    <a:pt x="50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8" name="Google Shape;10508;p25"/>
            <p:cNvSpPr/>
            <p:nvPr/>
          </p:nvSpPr>
          <p:spPr>
            <a:xfrm>
              <a:off x="5044497" y="2523057"/>
              <a:ext cx="387698" cy="383306"/>
            </a:xfrm>
            <a:custGeom>
              <a:avLst/>
              <a:gdLst/>
              <a:ahLst/>
              <a:cxnLst/>
              <a:rect l="l" t="t" r="r" b="b"/>
              <a:pathLst>
                <a:path w="19243" h="19025" extrusionOk="0">
                  <a:moveTo>
                    <a:pt x="11944" y="1117"/>
                  </a:moveTo>
                  <a:cubicBezTo>
                    <a:pt x="15352" y="1117"/>
                    <a:pt x="18128" y="3891"/>
                    <a:pt x="18128" y="7300"/>
                  </a:cubicBezTo>
                  <a:cubicBezTo>
                    <a:pt x="18128" y="10710"/>
                    <a:pt x="15352" y="13484"/>
                    <a:pt x="11944" y="13484"/>
                  </a:cubicBezTo>
                  <a:cubicBezTo>
                    <a:pt x="8533" y="13484"/>
                    <a:pt x="5759" y="10709"/>
                    <a:pt x="5759" y="7300"/>
                  </a:cubicBezTo>
                  <a:cubicBezTo>
                    <a:pt x="5759" y="3891"/>
                    <a:pt x="8533" y="1117"/>
                    <a:pt x="11944" y="1117"/>
                  </a:cubicBezTo>
                  <a:close/>
                  <a:moveTo>
                    <a:pt x="6048" y="11599"/>
                  </a:moveTo>
                  <a:cubicBezTo>
                    <a:pt x="6495" y="12209"/>
                    <a:pt x="7033" y="12747"/>
                    <a:pt x="7644" y="13194"/>
                  </a:cubicBezTo>
                  <a:lnTo>
                    <a:pt x="6184" y="14654"/>
                  </a:lnTo>
                  <a:lnTo>
                    <a:pt x="4589" y="13058"/>
                  </a:lnTo>
                  <a:lnTo>
                    <a:pt x="6048" y="11599"/>
                  </a:lnTo>
                  <a:close/>
                  <a:moveTo>
                    <a:pt x="3800" y="13847"/>
                  </a:moveTo>
                  <a:lnTo>
                    <a:pt x="5396" y="15442"/>
                  </a:lnTo>
                  <a:lnTo>
                    <a:pt x="3257" y="17579"/>
                  </a:lnTo>
                  <a:cubicBezTo>
                    <a:pt x="3036" y="17804"/>
                    <a:pt x="2744" y="17917"/>
                    <a:pt x="2452" y="17917"/>
                  </a:cubicBezTo>
                  <a:cubicBezTo>
                    <a:pt x="2163" y="17917"/>
                    <a:pt x="1874" y="17807"/>
                    <a:pt x="1654" y="17586"/>
                  </a:cubicBezTo>
                  <a:cubicBezTo>
                    <a:pt x="1210" y="17144"/>
                    <a:pt x="1214" y="16422"/>
                    <a:pt x="1663" y="15984"/>
                  </a:cubicBezTo>
                  <a:lnTo>
                    <a:pt x="3800" y="13847"/>
                  </a:lnTo>
                  <a:close/>
                  <a:moveTo>
                    <a:pt x="11944" y="0"/>
                  </a:moveTo>
                  <a:cubicBezTo>
                    <a:pt x="7919" y="0"/>
                    <a:pt x="4644" y="3273"/>
                    <a:pt x="4644" y="7298"/>
                  </a:cubicBezTo>
                  <a:cubicBezTo>
                    <a:pt x="4643" y="8455"/>
                    <a:pt x="4918" y="9595"/>
                    <a:pt x="5447" y="10623"/>
                  </a:cubicBezTo>
                  <a:lnTo>
                    <a:pt x="875" y="15196"/>
                  </a:lnTo>
                  <a:cubicBezTo>
                    <a:pt x="1" y="16072"/>
                    <a:pt x="1" y="17491"/>
                    <a:pt x="875" y="18368"/>
                  </a:cubicBezTo>
                  <a:lnTo>
                    <a:pt x="874" y="18368"/>
                  </a:lnTo>
                  <a:cubicBezTo>
                    <a:pt x="1312" y="18806"/>
                    <a:pt x="1886" y="19025"/>
                    <a:pt x="2460" y="19025"/>
                  </a:cubicBezTo>
                  <a:cubicBezTo>
                    <a:pt x="3034" y="19025"/>
                    <a:pt x="3609" y="18806"/>
                    <a:pt x="4047" y="18368"/>
                  </a:cubicBezTo>
                  <a:lnTo>
                    <a:pt x="8618" y="13796"/>
                  </a:lnTo>
                  <a:cubicBezTo>
                    <a:pt x="9644" y="14324"/>
                    <a:pt x="10781" y="14599"/>
                    <a:pt x="11934" y="14599"/>
                  </a:cubicBezTo>
                  <a:cubicBezTo>
                    <a:pt x="11937" y="14599"/>
                    <a:pt x="11940" y="14599"/>
                    <a:pt x="11944" y="14599"/>
                  </a:cubicBezTo>
                  <a:cubicBezTo>
                    <a:pt x="15968" y="14599"/>
                    <a:pt x="19243" y="11324"/>
                    <a:pt x="19243" y="7300"/>
                  </a:cubicBezTo>
                  <a:cubicBezTo>
                    <a:pt x="19243" y="3275"/>
                    <a:pt x="15968" y="0"/>
                    <a:pt x="119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09" name="Google Shape;10509;p25"/>
          <p:cNvGrpSpPr/>
          <p:nvPr/>
        </p:nvGrpSpPr>
        <p:grpSpPr>
          <a:xfrm>
            <a:off x="1773017" y="2325186"/>
            <a:ext cx="297391" cy="353220"/>
            <a:chOff x="4627021" y="2557952"/>
            <a:chExt cx="323146" cy="383810"/>
          </a:xfrm>
        </p:grpSpPr>
        <p:sp>
          <p:nvSpPr>
            <p:cNvPr id="10510" name="Google Shape;10510;p25"/>
            <p:cNvSpPr/>
            <p:nvPr/>
          </p:nvSpPr>
          <p:spPr>
            <a:xfrm>
              <a:off x="4653374" y="2557952"/>
              <a:ext cx="296793" cy="290386"/>
            </a:xfrm>
            <a:custGeom>
              <a:avLst/>
              <a:gdLst/>
              <a:ahLst/>
              <a:cxnLst/>
              <a:rect l="l" t="t" r="r" b="b"/>
              <a:pathLst>
                <a:path w="14731" h="14413" extrusionOk="0">
                  <a:moveTo>
                    <a:pt x="11668" y="1118"/>
                  </a:moveTo>
                  <a:cubicBezTo>
                    <a:pt x="12096" y="1118"/>
                    <a:pt x="12525" y="1282"/>
                    <a:pt x="12852" y="1609"/>
                  </a:cubicBezTo>
                  <a:cubicBezTo>
                    <a:pt x="13502" y="2259"/>
                    <a:pt x="13505" y="3314"/>
                    <a:pt x="12856" y="3967"/>
                  </a:cubicBezTo>
                  <a:lnTo>
                    <a:pt x="10825" y="5998"/>
                  </a:lnTo>
                  <a:lnTo>
                    <a:pt x="8461" y="3634"/>
                  </a:lnTo>
                  <a:lnTo>
                    <a:pt x="10492" y="1603"/>
                  </a:lnTo>
                  <a:cubicBezTo>
                    <a:pt x="10817" y="1279"/>
                    <a:pt x="11242" y="1118"/>
                    <a:pt x="11668" y="1118"/>
                  </a:cubicBezTo>
                  <a:close/>
                  <a:moveTo>
                    <a:pt x="6884" y="3634"/>
                  </a:moveTo>
                  <a:cubicBezTo>
                    <a:pt x="7057" y="3807"/>
                    <a:pt x="10655" y="7403"/>
                    <a:pt x="10827" y="7575"/>
                  </a:cubicBezTo>
                  <a:lnTo>
                    <a:pt x="10037" y="8364"/>
                  </a:lnTo>
                  <a:lnTo>
                    <a:pt x="6096" y="4421"/>
                  </a:lnTo>
                  <a:lnTo>
                    <a:pt x="6884" y="3634"/>
                  </a:lnTo>
                  <a:close/>
                  <a:moveTo>
                    <a:pt x="6095" y="5998"/>
                  </a:moveTo>
                  <a:lnTo>
                    <a:pt x="8461" y="8364"/>
                  </a:lnTo>
                  <a:lnTo>
                    <a:pt x="4647" y="12178"/>
                  </a:lnTo>
                  <a:lnTo>
                    <a:pt x="2308" y="13192"/>
                  </a:lnTo>
                  <a:lnTo>
                    <a:pt x="1268" y="12152"/>
                  </a:lnTo>
                  <a:lnTo>
                    <a:pt x="2282" y="9813"/>
                  </a:lnTo>
                  <a:lnTo>
                    <a:pt x="2943" y="9151"/>
                  </a:lnTo>
                  <a:lnTo>
                    <a:pt x="3329" y="9534"/>
                  </a:lnTo>
                  <a:cubicBezTo>
                    <a:pt x="3438" y="9650"/>
                    <a:pt x="3586" y="9709"/>
                    <a:pt x="3734" y="9709"/>
                  </a:cubicBezTo>
                  <a:cubicBezTo>
                    <a:pt x="3877" y="9709"/>
                    <a:pt x="4020" y="9654"/>
                    <a:pt x="4130" y="9544"/>
                  </a:cubicBezTo>
                  <a:cubicBezTo>
                    <a:pt x="4352" y="9320"/>
                    <a:pt x="4343" y="8957"/>
                    <a:pt x="4113" y="8742"/>
                  </a:cubicBezTo>
                  <a:lnTo>
                    <a:pt x="3731" y="8364"/>
                  </a:lnTo>
                  <a:lnTo>
                    <a:pt x="4520" y="7575"/>
                  </a:lnTo>
                  <a:lnTo>
                    <a:pt x="4904" y="7957"/>
                  </a:lnTo>
                  <a:cubicBezTo>
                    <a:pt x="5012" y="8059"/>
                    <a:pt x="5150" y="8110"/>
                    <a:pt x="5288" y="8110"/>
                  </a:cubicBezTo>
                  <a:cubicBezTo>
                    <a:pt x="5431" y="8110"/>
                    <a:pt x="5574" y="8055"/>
                    <a:pt x="5682" y="7945"/>
                  </a:cubicBezTo>
                  <a:cubicBezTo>
                    <a:pt x="5896" y="7730"/>
                    <a:pt x="5899" y="7383"/>
                    <a:pt x="5688" y="7165"/>
                  </a:cubicBezTo>
                  <a:lnTo>
                    <a:pt x="5307" y="6787"/>
                  </a:lnTo>
                  <a:lnTo>
                    <a:pt x="6095" y="5998"/>
                  </a:lnTo>
                  <a:close/>
                  <a:moveTo>
                    <a:pt x="11674" y="0"/>
                  </a:moveTo>
                  <a:cubicBezTo>
                    <a:pt x="10961" y="0"/>
                    <a:pt x="10247" y="272"/>
                    <a:pt x="9703" y="815"/>
                  </a:cubicBezTo>
                  <a:lnTo>
                    <a:pt x="7672" y="2845"/>
                  </a:lnTo>
                  <a:lnTo>
                    <a:pt x="7277" y="2452"/>
                  </a:lnTo>
                  <a:cubicBezTo>
                    <a:pt x="7169" y="2342"/>
                    <a:pt x="7026" y="2288"/>
                    <a:pt x="6884" y="2288"/>
                  </a:cubicBezTo>
                  <a:cubicBezTo>
                    <a:pt x="6741" y="2288"/>
                    <a:pt x="6599" y="2342"/>
                    <a:pt x="6490" y="2452"/>
                  </a:cubicBezTo>
                  <a:lnTo>
                    <a:pt x="4913" y="4027"/>
                  </a:lnTo>
                  <a:cubicBezTo>
                    <a:pt x="4696" y="4245"/>
                    <a:pt x="4696" y="4598"/>
                    <a:pt x="4913" y="4816"/>
                  </a:cubicBezTo>
                  <a:lnTo>
                    <a:pt x="5307" y="5210"/>
                  </a:lnTo>
                  <a:lnTo>
                    <a:pt x="1419" y="9099"/>
                  </a:lnTo>
                  <a:cubicBezTo>
                    <a:pt x="1313" y="9205"/>
                    <a:pt x="1405" y="9033"/>
                    <a:pt x="93" y="12057"/>
                  </a:cubicBezTo>
                  <a:cubicBezTo>
                    <a:pt x="0" y="12266"/>
                    <a:pt x="48" y="12511"/>
                    <a:pt x="210" y="12672"/>
                  </a:cubicBezTo>
                  <a:lnTo>
                    <a:pt x="1786" y="14249"/>
                  </a:lnTo>
                  <a:cubicBezTo>
                    <a:pt x="1892" y="14356"/>
                    <a:pt x="2035" y="14413"/>
                    <a:pt x="2179" y="14413"/>
                  </a:cubicBezTo>
                  <a:cubicBezTo>
                    <a:pt x="2254" y="14413"/>
                    <a:pt x="2330" y="14397"/>
                    <a:pt x="2402" y="14366"/>
                  </a:cubicBezTo>
                  <a:cubicBezTo>
                    <a:pt x="5433" y="13051"/>
                    <a:pt x="5255" y="13145"/>
                    <a:pt x="5360" y="13040"/>
                  </a:cubicBezTo>
                  <a:lnTo>
                    <a:pt x="9248" y="9151"/>
                  </a:lnTo>
                  <a:lnTo>
                    <a:pt x="9643" y="9546"/>
                  </a:lnTo>
                  <a:cubicBezTo>
                    <a:pt x="9751" y="9654"/>
                    <a:pt x="9894" y="9708"/>
                    <a:pt x="10036" y="9708"/>
                  </a:cubicBezTo>
                  <a:cubicBezTo>
                    <a:pt x="10179" y="9708"/>
                    <a:pt x="10321" y="9654"/>
                    <a:pt x="10431" y="9546"/>
                  </a:cubicBezTo>
                  <a:lnTo>
                    <a:pt x="12007" y="7969"/>
                  </a:lnTo>
                  <a:cubicBezTo>
                    <a:pt x="12224" y="7751"/>
                    <a:pt x="12224" y="7398"/>
                    <a:pt x="12007" y="7180"/>
                  </a:cubicBezTo>
                  <a:lnTo>
                    <a:pt x="11613" y="6787"/>
                  </a:lnTo>
                  <a:lnTo>
                    <a:pt x="13644" y="4756"/>
                  </a:lnTo>
                  <a:cubicBezTo>
                    <a:pt x="14730" y="3670"/>
                    <a:pt x="14730" y="1902"/>
                    <a:pt x="13644" y="814"/>
                  </a:cubicBezTo>
                  <a:lnTo>
                    <a:pt x="13644" y="814"/>
                  </a:lnTo>
                  <a:cubicBezTo>
                    <a:pt x="13644" y="814"/>
                    <a:pt x="13645" y="815"/>
                    <a:pt x="13645" y="815"/>
                  </a:cubicBezTo>
                  <a:lnTo>
                    <a:pt x="13644" y="814"/>
                  </a:lnTo>
                  <a:lnTo>
                    <a:pt x="13644" y="814"/>
                  </a:lnTo>
                  <a:cubicBezTo>
                    <a:pt x="13644" y="814"/>
                    <a:pt x="13644" y="814"/>
                    <a:pt x="13644" y="814"/>
                  </a:cubicBezTo>
                  <a:lnTo>
                    <a:pt x="13644" y="814"/>
                  </a:lnTo>
                  <a:cubicBezTo>
                    <a:pt x="13101" y="271"/>
                    <a:pt x="12388" y="0"/>
                    <a:pt x="116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1" name="Google Shape;10511;p25"/>
            <p:cNvSpPr/>
            <p:nvPr/>
          </p:nvSpPr>
          <p:spPr>
            <a:xfrm>
              <a:off x="4627021" y="2852891"/>
              <a:ext cx="67958" cy="88871"/>
            </a:xfrm>
            <a:custGeom>
              <a:avLst/>
              <a:gdLst/>
              <a:ahLst/>
              <a:cxnLst/>
              <a:rect l="l" t="t" r="r" b="b"/>
              <a:pathLst>
                <a:path w="3373" h="4411" extrusionOk="0">
                  <a:moveTo>
                    <a:pt x="1686" y="1398"/>
                  </a:moveTo>
                  <a:cubicBezTo>
                    <a:pt x="1958" y="1756"/>
                    <a:pt x="2244" y="2252"/>
                    <a:pt x="2244" y="2713"/>
                  </a:cubicBezTo>
                  <a:cubicBezTo>
                    <a:pt x="2244" y="3021"/>
                    <a:pt x="1994" y="3270"/>
                    <a:pt x="1686" y="3270"/>
                  </a:cubicBezTo>
                  <a:cubicBezTo>
                    <a:pt x="1379" y="3270"/>
                    <a:pt x="1129" y="3021"/>
                    <a:pt x="1129" y="2713"/>
                  </a:cubicBezTo>
                  <a:cubicBezTo>
                    <a:pt x="1129" y="2252"/>
                    <a:pt x="1414" y="1756"/>
                    <a:pt x="1686" y="1398"/>
                  </a:cubicBezTo>
                  <a:close/>
                  <a:moveTo>
                    <a:pt x="1686" y="1"/>
                  </a:moveTo>
                  <a:cubicBezTo>
                    <a:pt x="1550" y="1"/>
                    <a:pt x="1413" y="50"/>
                    <a:pt x="1305" y="150"/>
                  </a:cubicBezTo>
                  <a:cubicBezTo>
                    <a:pt x="1174" y="274"/>
                    <a:pt x="14" y="1395"/>
                    <a:pt x="14" y="2713"/>
                  </a:cubicBezTo>
                  <a:cubicBezTo>
                    <a:pt x="1" y="3645"/>
                    <a:pt x="752" y="4410"/>
                    <a:pt x="1686" y="4410"/>
                  </a:cubicBezTo>
                  <a:cubicBezTo>
                    <a:pt x="2619" y="4410"/>
                    <a:pt x="3372" y="3645"/>
                    <a:pt x="3359" y="2713"/>
                  </a:cubicBezTo>
                  <a:cubicBezTo>
                    <a:pt x="3359" y="1395"/>
                    <a:pt x="2199" y="274"/>
                    <a:pt x="2066" y="150"/>
                  </a:cubicBezTo>
                  <a:cubicBezTo>
                    <a:pt x="1959" y="50"/>
                    <a:pt x="1823" y="1"/>
                    <a:pt x="16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12" name="Google Shape;10512;p25"/>
          <p:cNvGrpSpPr/>
          <p:nvPr/>
        </p:nvGrpSpPr>
        <p:grpSpPr>
          <a:xfrm>
            <a:off x="999129" y="2370485"/>
            <a:ext cx="362269" cy="262625"/>
            <a:chOff x="4124623" y="2577314"/>
            <a:chExt cx="393642" cy="285369"/>
          </a:xfrm>
        </p:grpSpPr>
        <p:sp>
          <p:nvSpPr>
            <p:cNvPr id="10513" name="Google Shape;10513;p25"/>
            <p:cNvSpPr/>
            <p:nvPr/>
          </p:nvSpPr>
          <p:spPr>
            <a:xfrm>
              <a:off x="4124623" y="2577314"/>
              <a:ext cx="393642" cy="285369"/>
            </a:xfrm>
            <a:custGeom>
              <a:avLst/>
              <a:gdLst/>
              <a:ahLst/>
              <a:cxnLst/>
              <a:rect l="l" t="t" r="r" b="b"/>
              <a:pathLst>
                <a:path w="19538" h="14164" extrusionOk="0">
                  <a:moveTo>
                    <a:pt x="13701" y="1117"/>
                  </a:moveTo>
                  <a:cubicBezTo>
                    <a:pt x="14514" y="1117"/>
                    <a:pt x="15175" y="1758"/>
                    <a:pt x="15175" y="2546"/>
                  </a:cubicBezTo>
                  <a:cubicBezTo>
                    <a:pt x="15175" y="3248"/>
                    <a:pt x="14658" y="3840"/>
                    <a:pt x="13946" y="3955"/>
                  </a:cubicBezTo>
                  <a:cubicBezTo>
                    <a:pt x="13459" y="4034"/>
                    <a:pt x="13305" y="4662"/>
                    <a:pt x="13703" y="4956"/>
                  </a:cubicBezTo>
                  <a:cubicBezTo>
                    <a:pt x="15432" y="6236"/>
                    <a:pt x="16901" y="7587"/>
                    <a:pt x="17796" y="8456"/>
                  </a:cubicBezTo>
                  <a:lnTo>
                    <a:pt x="8170" y="8456"/>
                  </a:lnTo>
                  <a:cubicBezTo>
                    <a:pt x="7961" y="6980"/>
                    <a:pt x="6947" y="5742"/>
                    <a:pt x="5541" y="5243"/>
                  </a:cubicBezTo>
                  <a:cubicBezTo>
                    <a:pt x="5480" y="5222"/>
                    <a:pt x="5418" y="5212"/>
                    <a:pt x="5357" y="5212"/>
                  </a:cubicBezTo>
                  <a:cubicBezTo>
                    <a:pt x="5126" y="5212"/>
                    <a:pt x="4910" y="5355"/>
                    <a:pt x="4830" y="5584"/>
                  </a:cubicBezTo>
                  <a:cubicBezTo>
                    <a:pt x="4727" y="5875"/>
                    <a:pt x="4879" y="6194"/>
                    <a:pt x="5170" y="6297"/>
                  </a:cubicBezTo>
                  <a:cubicBezTo>
                    <a:pt x="6130" y="6638"/>
                    <a:pt x="6840" y="7458"/>
                    <a:pt x="7039" y="8458"/>
                  </a:cubicBezTo>
                  <a:lnTo>
                    <a:pt x="2095" y="8458"/>
                  </a:lnTo>
                  <a:cubicBezTo>
                    <a:pt x="80" y="4638"/>
                    <a:pt x="2074" y="1543"/>
                    <a:pt x="5930" y="1543"/>
                  </a:cubicBezTo>
                  <a:cubicBezTo>
                    <a:pt x="7423" y="1543"/>
                    <a:pt x="9203" y="2139"/>
                    <a:pt x="11225" y="3314"/>
                  </a:cubicBezTo>
                  <a:cubicBezTo>
                    <a:pt x="11280" y="3496"/>
                    <a:pt x="11353" y="3674"/>
                    <a:pt x="11443" y="3843"/>
                  </a:cubicBezTo>
                  <a:cubicBezTo>
                    <a:pt x="11543" y="4032"/>
                    <a:pt x="11737" y="4140"/>
                    <a:pt x="11937" y="4140"/>
                  </a:cubicBezTo>
                  <a:cubicBezTo>
                    <a:pt x="12026" y="4140"/>
                    <a:pt x="12115" y="4119"/>
                    <a:pt x="12199" y="4075"/>
                  </a:cubicBezTo>
                  <a:cubicBezTo>
                    <a:pt x="12471" y="3930"/>
                    <a:pt x="12576" y="3592"/>
                    <a:pt x="12431" y="3320"/>
                  </a:cubicBezTo>
                  <a:cubicBezTo>
                    <a:pt x="11825" y="2177"/>
                    <a:pt x="12662" y="1117"/>
                    <a:pt x="13701" y="1117"/>
                  </a:cubicBezTo>
                  <a:close/>
                  <a:moveTo>
                    <a:pt x="13701" y="1"/>
                  </a:moveTo>
                  <a:cubicBezTo>
                    <a:pt x="12496" y="1"/>
                    <a:pt x="11431" y="828"/>
                    <a:pt x="11168" y="2002"/>
                  </a:cubicBezTo>
                  <a:cubicBezTo>
                    <a:pt x="9221" y="956"/>
                    <a:pt x="7462" y="425"/>
                    <a:pt x="5930" y="425"/>
                  </a:cubicBezTo>
                  <a:cubicBezTo>
                    <a:pt x="2253" y="425"/>
                    <a:pt x="1" y="2846"/>
                    <a:pt x="188" y="5913"/>
                  </a:cubicBezTo>
                  <a:cubicBezTo>
                    <a:pt x="289" y="7570"/>
                    <a:pt x="1176" y="9181"/>
                    <a:pt x="1324" y="9364"/>
                  </a:cubicBezTo>
                  <a:cubicBezTo>
                    <a:pt x="3419" y="12901"/>
                    <a:pt x="8920" y="14164"/>
                    <a:pt x="13392" y="14164"/>
                  </a:cubicBezTo>
                  <a:cubicBezTo>
                    <a:pt x="13700" y="14164"/>
                    <a:pt x="13949" y="13913"/>
                    <a:pt x="13949" y="13605"/>
                  </a:cubicBezTo>
                  <a:cubicBezTo>
                    <a:pt x="13949" y="13297"/>
                    <a:pt x="13700" y="13046"/>
                    <a:pt x="13392" y="13046"/>
                  </a:cubicBezTo>
                  <a:cubicBezTo>
                    <a:pt x="9886" y="13046"/>
                    <a:pt x="5139" y="12199"/>
                    <a:pt x="2849" y="9574"/>
                  </a:cubicBezTo>
                  <a:lnTo>
                    <a:pt x="18347" y="9574"/>
                  </a:lnTo>
                  <a:cubicBezTo>
                    <a:pt x="19138" y="9574"/>
                    <a:pt x="19537" y="8616"/>
                    <a:pt x="18977" y="8056"/>
                  </a:cubicBezTo>
                  <a:lnTo>
                    <a:pt x="18978" y="8056"/>
                  </a:lnTo>
                  <a:cubicBezTo>
                    <a:pt x="18253" y="7330"/>
                    <a:pt x="16865" y="6001"/>
                    <a:pt x="15154" y="4657"/>
                  </a:cubicBezTo>
                  <a:cubicBezTo>
                    <a:pt x="15864" y="4191"/>
                    <a:pt x="16291" y="3396"/>
                    <a:pt x="16291" y="2546"/>
                  </a:cubicBezTo>
                  <a:cubicBezTo>
                    <a:pt x="16291" y="1142"/>
                    <a:pt x="15130" y="1"/>
                    <a:pt x="137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4" name="Google Shape;10514;p25"/>
            <p:cNvSpPr/>
            <p:nvPr/>
          </p:nvSpPr>
          <p:spPr>
            <a:xfrm>
              <a:off x="4376627" y="2700455"/>
              <a:ext cx="24076" cy="23149"/>
            </a:xfrm>
            <a:custGeom>
              <a:avLst/>
              <a:gdLst/>
              <a:ahLst/>
              <a:cxnLst/>
              <a:rect l="l" t="t" r="r" b="b"/>
              <a:pathLst>
                <a:path w="1195" h="1149" extrusionOk="0">
                  <a:moveTo>
                    <a:pt x="620" y="0"/>
                  </a:moveTo>
                  <a:cubicBezTo>
                    <a:pt x="470" y="0"/>
                    <a:pt x="324" y="59"/>
                    <a:pt x="214" y="168"/>
                  </a:cubicBezTo>
                  <a:cubicBezTo>
                    <a:pt x="50" y="333"/>
                    <a:pt x="0" y="579"/>
                    <a:pt x="89" y="795"/>
                  </a:cubicBezTo>
                  <a:cubicBezTo>
                    <a:pt x="178" y="1008"/>
                    <a:pt x="388" y="1149"/>
                    <a:pt x="619" y="1149"/>
                  </a:cubicBezTo>
                  <a:cubicBezTo>
                    <a:pt x="936" y="1149"/>
                    <a:pt x="1193" y="892"/>
                    <a:pt x="1193" y="575"/>
                  </a:cubicBezTo>
                  <a:cubicBezTo>
                    <a:pt x="1195" y="342"/>
                    <a:pt x="1054" y="133"/>
                    <a:pt x="840" y="44"/>
                  </a:cubicBezTo>
                  <a:cubicBezTo>
                    <a:pt x="769" y="15"/>
                    <a:pt x="694" y="0"/>
                    <a:pt x="6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15" name="Google Shape;10515;p25"/>
          <p:cNvSpPr/>
          <p:nvPr/>
        </p:nvSpPr>
        <p:spPr>
          <a:xfrm>
            <a:off x="1002702" y="2890600"/>
            <a:ext cx="355382" cy="353409"/>
          </a:xfrm>
          <a:custGeom>
            <a:avLst/>
            <a:gdLst/>
            <a:ahLst/>
            <a:cxnLst/>
            <a:rect l="l" t="t" r="r" b="b"/>
            <a:pathLst>
              <a:path w="19171" h="19062" extrusionOk="0">
                <a:moveTo>
                  <a:pt x="14585" y="3753"/>
                </a:moveTo>
                <a:lnTo>
                  <a:pt x="15377" y="4543"/>
                </a:lnTo>
                <a:lnTo>
                  <a:pt x="14320" y="5598"/>
                </a:lnTo>
                <a:lnTo>
                  <a:pt x="13530" y="4808"/>
                </a:lnTo>
                <a:lnTo>
                  <a:pt x="14585" y="3753"/>
                </a:lnTo>
                <a:close/>
                <a:moveTo>
                  <a:pt x="11153" y="4551"/>
                </a:moveTo>
                <a:cubicBezTo>
                  <a:pt x="11487" y="4551"/>
                  <a:pt x="11821" y="4678"/>
                  <a:pt x="12076" y="4933"/>
                </a:cubicBezTo>
                <a:lnTo>
                  <a:pt x="14183" y="7042"/>
                </a:lnTo>
                <a:cubicBezTo>
                  <a:pt x="14642" y="7499"/>
                  <a:pt x="14694" y="8226"/>
                  <a:pt x="14305" y="8746"/>
                </a:cubicBezTo>
                <a:lnTo>
                  <a:pt x="13926" y="8366"/>
                </a:lnTo>
                <a:cubicBezTo>
                  <a:pt x="13817" y="8257"/>
                  <a:pt x="13674" y="8202"/>
                  <a:pt x="13531" y="8202"/>
                </a:cubicBezTo>
                <a:cubicBezTo>
                  <a:pt x="13387" y="8202"/>
                  <a:pt x="13244" y="8257"/>
                  <a:pt x="13135" y="8366"/>
                </a:cubicBezTo>
                <a:cubicBezTo>
                  <a:pt x="12917" y="8584"/>
                  <a:pt x="12917" y="8937"/>
                  <a:pt x="13135" y="9157"/>
                </a:cubicBezTo>
                <a:lnTo>
                  <a:pt x="13524" y="9545"/>
                </a:lnTo>
                <a:lnTo>
                  <a:pt x="12733" y="10336"/>
                </a:lnTo>
                <a:lnTo>
                  <a:pt x="12345" y="9947"/>
                </a:lnTo>
                <a:cubicBezTo>
                  <a:pt x="12236" y="9838"/>
                  <a:pt x="12092" y="9784"/>
                  <a:pt x="11949" y="9784"/>
                </a:cubicBezTo>
                <a:cubicBezTo>
                  <a:pt x="11806" y="9784"/>
                  <a:pt x="11663" y="9838"/>
                  <a:pt x="11554" y="9947"/>
                </a:cubicBezTo>
                <a:cubicBezTo>
                  <a:pt x="11336" y="10165"/>
                  <a:pt x="11336" y="10520"/>
                  <a:pt x="11554" y="10738"/>
                </a:cubicBezTo>
                <a:lnTo>
                  <a:pt x="11943" y="11126"/>
                </a:lnTo>
                <a:lnTo>
                  <a:pt x="11152" y="11917"/>
                </a:lnTo>
                <a:lnTo>
                  <a:pt x="7199" y="7964"/>
                </a:lnTo>
                <a:lnTo>
                  <a:pt x="10230" y="4933"/>
                </a:lnTo>
                <a:cubicBezTo>
                  <a:pt x="10485" y="4678"/>
                  <a:pt x="10819" y="4551"/>
                  <a:pt x="11153" y="4551"/>
                </a:cubicBezTo>
                <a:close/>
                <a:moveTo>
                  <a:pt x="6410" y="8753"/>
                </a:moveTo>
                <a:lnTo>
                  <a:pt x="10363" y="12706"/>
                </a:lnTo>
                <a:lnTo>
                  <a:pt x="9581" y="13489"/>
                </a:lnTo>
                <a:lnTo>
                  <a:pt x="9193" y="13101"/>
                </a:lnTo>
                <a:cubicBezTo>
                  <a:pt x="9083" y="12987"/>
                  <a:pt x="8937" y="12930"/>
                  <a:pt x="8791" y="12930"/>
                </a:cubicBezTo>
                <a:cubicBezTo>
                  <a:pt x="8648" y="12930"/>
                  <a:pt x="8506" y="12985"/>
                  <a:pt x="8396" y="13093"/>
                </a:cubicBezTo>
                <a:cubicBezTo>
                  <a:pt x="8177" y="13314"/>
                  <a:pt x="8180" y="13673"/>
                  <a:pt x="8402" y="13890"/>
                </a:cubicBezTo>
                <a:lnTo>
                  <a:pt x="8792" y="14278"/>
                </a:lnTo>
                <a:lnTo>
                  <a:pt x="7201" y="15870"/>
                </a:lnTo>
                <a:lnTo>
                  <a:pt x="3248" y="11916"/>
                </a:lnTo>
                <a:lnTo>
                  <a:pt x="6410" y="8753"/>
                </a:lnTo>
                <a:close/>
                <a:moveTo>
                  <a:pt x="4038" y="14287"/>
                </a:moveTo>
                <a:lnTo>
                  <a:pt x="4829" y="15078"/>
                </a:lnTo>
                <a:lnTo>
                  <a:pt x="3248" y="16659"/>
                </a:lnTo>
                <a:lnTo>
                  <a:pt x="2457" y="15868"/>
                </a:lnTo>
                <a:lnTo>
                  <a:pt x="4038" y="14287"/>
                </a:lnTo>
                <a:close/>
                <a:moveTo>
                  <a:pt x="18557" y="1"/>
                </a:moveTo>
                <a:cubicBezTo>
                  <a:pt x="18415" y="1"/>
                  <a:pt x="18272" y="55"/>
                  <a:pt x="18163" y="164"/>
                </a:cubicBezTo>
                <a:lnTo>
                  <a:pt x="15370" y="2958"/>
                </a:lnTo>
                <a:lnTo>
                  <a:pt x="14980" y="2567"/>
                </a:lnTo>
                <a:cubicBezTo>
                  <a:pt x="14870" y="2458"/>
                  <a:pt x="14727" y="2404"/>
                  <a:pt x="14584" y="2404"/>
                </a:cubicBezTo>
                <a:cubicBezTo>
                  <a:pt x="14441" y="2404"/>
                  <a:pt x="14299" y="2458"/>
                  <a:pt x="14190" y="2567"/>
                </a:cubicBezTo>
                <a:lnTo>
                  <a:pt x="12735" y="4023"/>
                </a:lnTo>
                <a:cubicBezTo>
                  <a:pt x="12281" y="3632"/>
                  <a:pt x="11716" y="3436"/>
                  <a:pt x="11152" y="3436"/>
                </a:cubicBezTo>
                <a:cubicBezTo>
                  <a:pt x="10532" y="3436"/>
                  <a:pt x="9913" y="3671"/>
                  <a:pt x="9441" y="4143"/>
                </a:cubicBezTo>
                <a:lnTo>
                  <a:pt x="2457" y="11126"/>
                </a:lnTo>
                <a:lnTo>
                  <a:pt x="2061" y="10730"/>
                </a:lnTo>
                <a:cubicBezTo>
                  <a:pt x="1953" y="10625"/>
                  <a:pt x="1813" y="10573"/>
                  <a:pt x="1673" y="10573"/>
                </a:cubicBezTo>
                <a:cubicBezTo>
                  <a:pt x="1530" y="10573"/>
                  <a:pt x="1387" y="10628"/>
                  <a:pt x="1278" y="10736"/>
                </a:cubicBezTo>
                <a:cubicBezTo>
                  <a:pt x="1063" y="10953"/>
                  <a:pt x="1060" y="11301"/>
                  <a:pt x="1272" y="11521"/>
                </a:cubicBezTo>
                <a:lnTo>
                  <a:pt x="3249" y="13498"/>
                </a:lnTo>
                <a:lnTo>
                  <a:pt x="1666" y="15079"/>
                </a:lnTo>
                <a:lnTo>
                  <a:pt x="1007" y="14420"/>
                </a:lnTo>
                <a:cubicBezTo>
                  <a:pt x="898" y="14311"/>
                  <a:pt x="756" y="14257"/>
                  <a:pt x="613" y="14257"/>
                </a:cubicBezTo>
                <a:cubicBezTo>
                  <a:pt x="470" y="14257"/>
                  <a:pt x="327" y="14311"/>
                  <a:pt x="218" y="14420"/>
                </a:cubicBezTo>
                <a:cubicBezTo>
                  <a:pt x="0" y="14639"/>
                  <a:pt x="0" y="14991"/>
                  <a:pt x="218" y="15209"/>
                </a:cubicBezTo>
                <a:lnTo>
                  <a:pt x="3907" y="18898"/>
                </a:lnTo>
                <a:cubicBezTo>
                  <a:pt x="4016" y="19007"/>
                  <a:pt x="4159" y="19061"/>
                  <a:pt x="4301" y="19061"/>
                </a:cubicBezTo>
                <a:cubicBezTo>
                  <a:pt x="4444" y="19061"/>
                  <a:pt x="4587" y="19007"/>
                  <a:pt x="4696" y="18898"/>
                </a:cubicBezTo>
                <a:cubicBezTo>
                  <a:pt x="4914" y="18680"/>
                  <a:pt x="4914" y="18327"/>
                  <a:pt x="4697" y="18109"/>
                </a:cubicBezTo>
                <a:lnTo>
                  <a:pt x="4038" y="17450"/>
                </a:lnTo>
                <a:lnTo>
                  <a:pt x="5619" y="15868"/>
                </a:lnTo>
                <a:cubicBezTo>
                  <a:pt x="5619" y="15868"/>
                  <a:pt x="6805" y="17054"/>
                  <a:pt x="6806" y="17054"/>
                </a:cubicBezTo>
                <a:cubicBezTo>
                  <a:pt x="6806" y="17054"/>
                  <a:pt x="6806" y="17054"/>
                  <a:pt x="6806" y="17054"/>
                </a:cubicBezTo>
                <a:lnTo>
                  <a:pt x="7595" y="17844"/>
                </a:lnTo>
                <a:cubicBezTo>
                  <a:pt x="7704" y="17953"/>
                  <a:pt x="7847" y="18008"/>
                  <a:pt x="7990" y="18008"/>
                </a:cubicBezTo>
                <a:cubicBezTo>
                  <a:pt x="8134" y="18008"/>
                  <a:pt x="8277" y="17953"/>
                  <a:pt x="8386" y="17844"/>
                </a:cubicBezTo>
                <a:cubicBezTo>
                  <a:pt x="8604" y="17626"/>
                  <a:pt x="8604" y="17273"/>
                  <a:pt x="8386" y="17055"/>
                </a:cubicBezTo>
                <a:lnTo>
                  <a:pt x="7990" y="16659"/>
                </a:lnTo>
                <a:cubicBezTo>
                  <a:pt x="8040" y="16609"/>
                  <a:pt x="8083" y="16566"/>
                  <a:pt x="8121" y="16528"/>
                </a:cubicBezTo>
                <a:lnTo>
                  <a:pt x="8121" y="16528"/>
                </a:lnTo>
                <a:cubicBezTo>
                  <a:pt x="8121" y="16528"/>
                  <a:pt x="9073" y="15576"/>
                  <a:pt x="14974" y="9675"/>
                </a:cubicBezTo>
                <a:cubicBezTo>
                  <a:pt x="15870" y="8779"/>
                  <a:pt x="15914" y="7345"/>
                  <a:pt x="15104" y="6395"/>
                </a:cubicBezTo>
                <a:lnTo>
                  <a:pt x="16561" y="4938"/>
                </a:lnTo>
                <a:cubicBezTo>
                  <a:pt x="16779" y="4720"/>
                  <a:pt x="16779" y="4365"/>
                  <a:pt x="16561" y="4147"/>
                </a:cubicBezTo>
                <a:lnTo>
                  <a:pt x="16159" y="3747"/>
                </a:lnTo>
                <a:lnTo>
                  <a:pt x="18953" y="953"/>
                </a:lnTo>
                <a:cubicBezTo>
                  <a:pt x="19170" y="735"/>
                  <a:pt x="19170" y="381"/>
                  <a:pt x="18953" y="163"/>
                </a:cubicBezTo>
                <a:lnTo>
                  <a:pt x="18952" y="164"/>
                </a:lnTo>
                <a:cubicBezTo>
                  <a:pt x="18843" y="55"/>
                  <a:pt x="18700" y="1"/>
                  <a:pt x="185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6" name="Google Shape;10516;p25"/>
          <p:cNvSpPr/>
          <p:nvPr/>
        </p:nvSpPr>
        <p:spPr>
          <a:xfrm>
            <a:off x="1743642" y="2894373"/>
            <a:ext cx="356439" cy="345864"/>
          </a:xfrm>
          <a:custGeom>
            <a:avLst/>
            <a:gdLst/>
            <a:ahLst/>
            <a:cxnLst/>
            <a:rect l="l" t="t" r="r" b="b"/>
            <a:pathLst>
              <a:path w="19228" h="18655" extrusionOk="0">
                <a:moveTo>
                  <a:pt x="11142" y="8556"/>
                </a:moveTo>
                <a:cubicBezTo>
                  <a:pt x="11434" y="8556"/>
                  <a:pt x="11721" y="8670"/>
                  <a:pt x="11936" y="8884"/>
                </a:cubicBezTo>
                <a:cubicBezTo>
                  <a:pt x="12256" y="9204"/>
                  <a:pt x="12351" y="9687"/>
                  <a:pt x="12178" y="10105"/>
                </a:cubicBezTo>
                <a:cubicBezTo>
                  <a:pt x="12005" y="10525"/>
                  <a:pt x="11597" y="10797"/>
                  <a:pt x="11142" y="10797"/>
                </a:cubicBezTo>
                <a:cubicBezTo>
                  <a:pt x="10524" y="10797"/>
                  <a:pt x="10023" y="10295"/>
                  <a:pt x="10021" y="9677"/>
                </a:cubicBezTo>
                <a:cubicBezTo>
                  <a:pt x="10021" y="9224"/>
                  <a:pt x="10295" y="8814"/>
                  <a:pt x="10713" y="8641"/>
                </a:cubicBezTo>
                <a:cubicBezTo>
                  <a:pt x="10852" y="8583"/>
                  <a:pt x="10998" y="8556"/>
                  <a:pt x="11142" y="8556"/>
                </a:cubicBezTo>
                <a:close/>
                <a:moveTo>
                  <a:pt x="15850" y="1969"/>
                </a:moveTo>
                <a:lnTo>
                  <a:pt x="17472" y="4917"/>
                </a:lnTo>
                <a:lnTo>
                  <a:pt x="12301" y="7762"/>
                </a:lnTo>
                <a:cubicBezTo>
                  <a:pt x="11932" y="7538"/>
                  <a:pt x="11537" y="7437"/>
                  <a:pt x="11151" y="7437"/>
                </a:cubicBezTo>
                <a:cubicBezTo>
                  <a:pt x="10001" y="7437"/>
                  <a:pt x="8932" y="8343"/>
                  <a:pt x="8905" y="9630"/>
                </a:cubicBezTo>
                <a:lnTo>
                  <a:pt x="6678" y="10857"/>
                </a:lnTo>
                <a:cubicBezTo>
                  <a:pt x="6493" y="10521"/>
                  <a:pt x="5244" y="8249"/>
                  <a:pt x="5057" y="7910"/>
                </a:cubicBezTo>
                <a:lnTo>
                  <a:pt x="15850" y="1969"/>
                </a:lnTo>
                <a:close/>
                <a:moveTo>
                  <a:pt x="4619" y="9431"/>
                </a:moveTo>
                <a:lnTo>
                  <a:pt x="5160" y="10415"/>
                </a:lnTo>
                <a:lnTo>
                  <a:pt x="2216" y="12036"/>
                </a:lnTo>
                <a:lnTo>
                  <a:pt x="1673" y="11051"/>
                </a:lnTo>
                <a:lnTo>
                  <a:pt x="4619" y="9431"/>
                </a:lnTo>
                <a:close/>
                <a:moveTo>
                  <a:pt x="15712" y="0"/>
                </a:moveTo>
                <a:cubicBezTo>
                  <a:pt x="15621" y="0"/>
                  <a:pt x="15529" y="23"/>
                  <a:pt x="15443" y="70"/>
                </a:cubicBezTo>
                <a:cubicBezTo>
                  <a:pt x="15173" y="218"/>
                  <a:pt x="15074" y="557"/>
                  <a:pt x="15222" y="828"/>
                </a:cubicBezTo>
                <a:lnTo>
                  <a:pt x="15313" y="992"/>
                </a:lnTo>
                <a:lnTo>
                  <a:pt x="4031" y="7202"/>
                </a:lnTo>
                <a:cubicBezTo>
                  <a:pt x="3761" y="7350"/>
                  <a:pt x="3662" y="7690"/>
                  <a:pt x="3812" y="7959"/>
                </a:cubicBezTo>
                <a:lnTo>
                  <a:pt x="4082" y="8453"/>
                </a:lnTo>
                <a:lnTo>
                  <a:pt x="1135" y="10074"/>
                </a:lnTo>
                <a:cubicBezTo>
                  <a:pt x="1035" y="9884"/>
                  <a:pt x="841" y="9775"/>
                  <a:pt x="640" y="9775"/>
                </a:cubicBezTo>
                <a:cubicBezTo>
                  <a:pt x="550" y="9775"/>
                  <a:pt x="458" y="9797"/>
                  <a:pt x="373" y="9844"/>
                </a:cubicBezTo>
                <a:cubicBezTo>
                  <a:pt x="99" y="9995"/>
                  <a:pt x="1" y="10340"/>
                  <a:pt x="156" y="10612"/>
                </a:cubicBezTo>
                <a:cubicBezTo>
                  <a:pt x="340" y="10947"/>
                  <a:pt x="1586" y="13211"/>
                  <a:pt x="1776" y="13555"/>
                </a:cubicBezTo>
                <a:cubicBezTo>
                  <a:pt x="1876" y="13744"/>
                  <a:pt x="2069" y="13852"/>
                  <a:pt x="2269" y="13852"/>
                </a:cubicBezTo>
                <a:cubicBezTo>
                  <a:pt x="2360" y="13852"/>
                  <a:pt x="2453" y="13829"/>
                  <a:pt x="2538" y="13782"/>
                </a:cubicBezTo>
                <a:cubicBezTo>
                  <a:pt x="2812" y="13631"/>
                  <a:pt x="2909" y="13286"/>
                  <a:pt x="2754" y="13015"/>
                </a:cubicBezTo>
                <a:lnTo>
                  <a:pt x="5699" y="11394"/>
                </a:lnTo>
                <a:lnTo>
                  <a:pt x="5970" y="11885"/>
                </a:lnTo>
                <a:cubicBezTo>
                  <a:pt x="6071" y="12071"/>
                  <a:pt x="6262" y="12175"/>
                  <a:pt x="6460" y="12175"/>
                </a:cubicBezTo>
                <a:cubicBezTo>
                  <a:pt x="6550" y="12175"/>
                  <a:pt x="6642" y="12153"/>
                  <a:pt x="6728" y="12107"/>
                </a:cubicBezTo>
                <a:lnTo>
                  <a:pt x="9182" y="10756"/>
                </a:lnTo>
                <a:cubicBezTo>
                  <a:pt x="9282" y="10935"/>
                  <a:pt x="9406" y="11101"/>
                  <a:pt x="9551" y="11247"/>
                </a:cubicBezTo>
                <a:lnTo>
                  <a:pt x="5626" y="17789"/>
                </a:lnTo>
                <a:cubicBezTo>
                  <a:pt x="5451" y="18055"/>
                  <a:pt x="5533" y="18412"/>
                  <a:pt x="5805" y="18575"/>
                </a:cubicBezTo>
                <a:cubicBezTo>
                  <a:pt x="5895" y="18629"/>
                  <a:pt x="5994" y="18654"/>
                  <a:pt x="6092" y="18654"/>
                </a:cubicBezTo>
                <a:cubicBezTo>
                  <a:pt x="6289" y="18654"/>
                  <a:pt x="6481" y="18550"/>
                  <a:pt x="6583" y="18363"/>
                </a:cubicBezTo>
                <a:lnTo>
                  <a:pt x="10506" y="11823"/>
                </a:lnTo>
                <a:cubicBezTo>
                  <a:pt x="10713" y="11884"/>
                  <a:pt x="10926" y="11915"/>
                  <a:pt x="11139" y="11915"/>
                </a:cubicBezTo>
                <a:cubicBezTo>
                  <a:pt x="11351" y="11915"/>
                  <a:pt x="11563" y="11884"/>
                  <a:pt x="11769" y="11824"/>
                </a:cubicBezTo>
                <a:lnTo>
                  <a:pt x="15653" y="18361"/>
                </a:lnTo>
                <a:cubicBezTo>
                  <a:pt x="15757" y="18537"/>
                  <a:pt x="15943" y="18635"/>
                  <a:pt x="16134" y="18635"/>
                </a:cubicBezTo>
                <a:cubicBezTo>
                  <a:pt x="16231" y="18635"/>
                  <a:pt x="16330" y="18610"/>
                  <a:pt x="16419" y="18557"/>
                </a:cubicBezTo>
                <a:cubicBezTo>
                  <a:pt x="16684" y="18398"/>
                  <a:pt x="16772" y="18055"/>
                  <a:pt x="16615" y="17790"/>
                </a:cubicBezTo>
                <a:lnTo>
                  <a:pt x="12729" y="11253"/>
                </a:lnTo>
                <a:cubicBezTo>
                  <a:pt x="13430" y="10549"/>
                  <a:pt x="13583" y="9467"/>
                  <a:pt x="13103" y="8596"/>
                </a:cubicBezTo>
                <a:lnTo>
                  <a:pt x="18011" y="5895"/>
                </a:lnTo>
                <a:lnTo>
                  <a:pt x="18101" y="6060"/>
                </a:lnTo>
                <a:cubicBezTo>
                  <a:pt x="18203" y="6245"/>
                  <a:pt x="18395" y="6350"/>
                  <a:pt x="18592" y="6350"/>
                </a:cubicBezTo>
                <a:cubicBezTo>
                  <a:pt x="18683" y="6350"/>
                  <a:pt x="18775" y="6328"/>
                  <a:pt x="18860" y="6281"/>
                </a:cubicBezTo>
                <a:cubicBezTo>
                  <a:pt x="19129" y="6132"/>
                  <a:pt x="19228" y="5792"/>
                  <a:pt x="19080" y="5522"/>
                </a:cubicBezTo>
                <a:lnTo>
                  <a:pt x="19081" y="5522"/>
                </a:lnTo>
                <a:lnTo>
                  <a:pt x="16201" y="290"/>
                </a:lnTo>
                <a:cubicBezTo>
                  <a:pt x="16100" y="105"/>
                  <a:pt x="15909" y="0"/>
                  <a:pt x="157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17" name="Google Shape;10517;p25"/>
          <p:cNvGrpSpPr/>
          <p:nvPr/>
        </p:nvGrpSpPr>
        <p:grpSpPr>
          <a:xfrm>
            <a:off x="2491617" y="2891594"/>
            <a:ext cx="360544" cy="351255"/>
            <a:chOff x="2664453" y="2500753"/>
            <a:chExt cx="391768" cy="381674"/>
          </a:xfrm>
        </p:grpSpPr>
        <p:sp>
          <p:nvSpPr>
            <p:cNvPr id="10518" name="Google Shape;10518;p25"/>
            <p:cNvSpPr/>
            <p:nvPr/>
          </p:nvSpPr>
          <p:spPr>
            <a:xfrm>
              <a:off x="2664453" y="2500753"/>
              <a:ext cx="391768" cy="381674"/>
            </a:xfrm>
            <a:custGeom>
              <a:avLst/>
              <a:gdLst/>
              <a:ahLst/>
              <a:cxnLst/>
              <a:rect l="l" t="t" r="r" b="b"/>
              <a:pathLst>
                <a:path w="19445" h="18944" extrusionOk="0">
                  <a:moveTo>
                    <a:pt x="16377" y="1117"/>
                  </a:moveTo>
                  <a:cubicBezTo>
                    <a:pt x="16762" y="1117"/>
                    <a:pt x="17148" y="1252"/>
                    <a:pt x="17459" y="1526"/>
                  </a:cubicBezTo>
                  <a:cubicBezTo>
                    <a:pt x="18136" y="2124"/>
                    <a:pt x="18199" y="3158"/>
                    <a:pt x="17603" y="3835"/>
                  </a:cubicBezTo>
                  <a:lnTo>
                    <a:pt x="10053" y="12388"/>
                  </a:lnTo>
                  <a:lnTo>
                    <a:pt x="7602" y="10224"/>
                  </a:lnTo>
                  <a:lnTo>
                    <a:pt x="15152" y="1669"/>
                  </a:lnTo>
                  <a:cubicBezTo>
                    <a:pt x="15475" y="1304"/>
                    <a:pt x="15925" y="1117"/>
                    <a:pt x="16377" y="1117"/>
                  </a:cubicBezTo>
                  <a:close/>
                  <a:moveTo>
                    <a:pt x="6862" y="11061"/>
                  </a:moveTo>
                  <a:lnTo>
                    <a:pt x="8474" y="12485"/>
                  </a:lnTo>
                  <a:lnTo>
                    <a:pt x="7859" y="13183"/>
                  </a:lnTo>
                  <a:cubicBezTo>
                    <a:pt x="7760" y="13295"/>
                    <a:pt x="7711" y="13440"/>
                    <a:pt x="7720" y="13588"/>
                  </a:cubicBezTo>
                  <a:lnTo>
                    <a:pt x="7803" y="14935"/>
                  </a:lnTo>
                  <a:lnTo>
                    <a:pt x="6396" y="16531"/>
                  </a:lnTo>
                  <a:cubicBezTo>
                    <a:pt x="5636" y="17391"/>
                    <a:pt x="4581" y="17826"/>
                    <a:pt x="3525" y="17826"/>
                  </a:cubicBezTo>
                  <a:cubicBezTo>
                    <a:pt x="2799" y="17826"/>
                    <a:pt x="2071" y="17620"/>
                    <a:pt x="1438" y="17206"/>
                  </a:cubicBezTo>
                  <a:lnTo>
                    <a:pt x="6862" y="11061"/>
                  </a:lnTo>
                  <a:close/>
                  <a:moveTo>
                    <a:pt x="16379" y="1"/>
                  </a:moveTo>
                  <a:cubicBezTo>
                    <a:pt x="15617" y="1"/>
                    <a:pt x="14858" y="316"/>
                    <a:pt x="14313" y="933"/>
                  </a:cubicBezTo>
                  <a:lnTo>
                    <a:pt x="205" y="16916"/>
                  </a:lnTo>
                  <a:cubicBezTo>
                    <a:pt x="1" y="17148"/>
                    <a:pt x="23" y="17501"/>
                    <a:pt x="255" y="17705"/>
                  </a:cubicBezTo>
                  <a:cubicBezTo>
                    <a:pt x="1195" y="18535"/>
                    <a:pt x="2362" y="18943"/>
                    <a:pt x="3524" y="18943"/>
                  </a:cubicBezTo>
                  <a:cubicBezTo>
                    <a:pt x="4893" y="18943"/>
                    <a:pt x="6255" y="18378"/>
                    <a:pt x="7233" y="17270"/>
                  </a:cubicBezTo>
                  <a:lnTo>
                    <a:pt x="8794" y="15501"/>
                  </a:lnTo>
                  <a:cubicBezTo>
                    <a:pt x="8891" y="15390"/>
                    <a:pt x="8942" y="15245"/>
                    <a:pt x="8933" y="15097"/>
                  </a:cubicBezTo>
                  <a:lnTo>
                    <a:pt x="8850" y="13749"/>
                  </a:lnTo>
                  <a:lnTo>
                    <a:pt x="9313" y="13225"/>
                  </a:lnTo>
                  <a:lnTo>
                    <a:pt x="9731" y="13595"/>
                  </a:lnTo>
                  <a:cubicBezTo>
                    <a:pt x="9838" y="13689"/>
                    <a:pt x="9969" y="13734"/>
                    <a:pt x="10101" y="13734"/>
                  </a:cubicBezTo>
                  <a:cubicBezTo>
                    <a:pt x="10255" y="13734"/>
                    <a:pt x="10410" y="13671"/>
                    <a:pt x="10520" y="13546"/>
                  </a:cubicBezTo>
                  <a:lnTo>
                    <a:pt x="18440" y="4573"/>
                  </a:lnTo>
                  <a:cubicBezTo>
                    <a:pt x="19444" y="3436"/>
                    <a:pt x="19335" y="1695"/>
                    <a:pt x="18196" y="690"/>
                  </a:cubicBezTo>
                  <a:lnTo>
                    <a:pt x="18198" y="689"/>
                  </a:lnTo>
                  <a:cubicBezTo>
                    <a:pt x="17675" y="227"/>
                    <a:pt x="17026" y="1"/>
                    <a:pt x="16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9" name="Google Shape;10519;p25"/>
            <p:cNvSpPr/>
            <p:nvPr/>
          </p:nvSpPr>
          <p:spPr>
            <a:xfrm>
              <a:off x="2936283" y="2545864"/>
              <a:ext cx="69851" cy="73196"/>
            </a:xfrm>
            <a:custGeom>
              <a:avLst/>
              <a:gdLst/>
              <a:ahLst/>
              <a:cxnLst/>
              <a:rect l="l" t="t" r="r" b="b"/>
              <a:pathLst>
                <a:path w="3467" h="3633" extrusionOk="0">
                  <a:moveTo>
                    <a:pt x="2844" y="1"/>
                  </a:moveTo>
                  <a:cubicBezTo>
                    <a:pt x="2690" y="1"/>
                    <a:pt x="2536" y="64"/>
                    <a:pt x="2425" y="190"/>
                  </a:cubicBezTo>
                  <a:lnTo>
                    <a:pt x="206" y="2705"/>
                  </a:lnTo>
                  <a:cubicBezTo>
                    <a:pt x="1" y="2935"/>
                    <a:pt x="23" y="3288"/>
                    <a:pt x="255" y="3492"/>
                  </a:cubicBezTo>
                  <a:cubicBezTo>
                    <a:pt x="361" y="3586"/>
                    <a:pt x="493" y="3633"/>
                    <a:pt x="625" y="3633"/>
                  </a:cubicBezTo>
                  <a:cubicBezTo>
                    <a:pt x="779" y="3633"/>
                    <a:pt x="933" y="3568"/>
                    <a:pt x="1044" y="3443"/>
                  </a:cubicBezTo>
                  <a:lnTo>
                    <a:pt x="3262" y="929"/>
                  </a:lnTo>
                  <a:cubicBezTo>
                    <a:pt x="3467" y="698"/>
                    <a:pt x="3444" y="345"/>
                    <a:pt x="3214" y="140"/>
                  </a:cubicBezTo>
                  <a:cubicBezTo>
                    <a:pt x="3108" y="47"/>
                    <a:pt x="2976" y="1"/>
                    <a:pt x="28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20" name="Google Shape;10520;p25"/>
          <p:cNvSpPr/>
          <p:nvPr/>
        </p:nvSpPr>
        <p:spPr>
          <a:xfrm>
            <a:off x="3278855" y="2890591"/>
            <a:ext cx="310577" cy="353428"/>
          </a:xfrm>
          <a:custGeom>
            <a:avLst/>
            <a:gdLst/>
            <a:ahLst/>
            <a:cxnLst/>
            <a:rect l="l" t="t" r="r" b="b"/>
            <a:pathLst>
              <a:path w="16754" h="19063" extrusionOk="0">
                <a:moveTo>
                  <a:pt x="12845" y="1117"/>
                </a:moveTo>
                <a:cubicBezTo>
                  <a:pt x="13133" y="1117"/>
                  <a:pt x="13431" y="1195"/>
                  <a:pt x="13714" y="1367"/>
                </a:cubicBezTo>
                <a:cubicBezTo>
                  <a:pt x="14938" y="2115"/>
                  <a:pt x="14708" y="3945"/>
                  <a:pt x="13366" y="4388"/>
                </a:cubicBezTo>
                <a:cubicBezTo>
                  <a:pt x="13219" y="4436"/>
                  <a:pt x="13100" y="4542"/>
                  <a:pt x="13034" y="4682"/>
                </a:cubicBezTo>
                <a:lnTo>
                  <a:pt x="11536" y="7895"/>
                </a:lnTo>
                <a:lnTo>
                  <a:pt x="7651" y="7895"/>
                </a:lnTo>
                <a:lnTo>
                  <a:pt x="11075" y="3487"/>
                </a:lnTo>
                <a:cubicBezTo>
                  <a:pt x="11169" y="3364"/>
                  <a:pt x="11209" y="3209"/>
                  <a:pt x="11185" y="3058"/>
                </a:cubicBezTo>
                <a:cubicBezTo>
                  <a:pt x="11017" y="1985"/>
                  <a:pt x="11879" y="1117"/>
                  <a:pt x="12845" y="1117"/>
                </a:cubicBezTo>
                <a:close/>
                <a:moveTo>
                  <a:pt x="15636" y="9013"/>
                </a:moveTo>
                <a:lnTo>
                  <a:pt x="15636" y="11061"/>
                </a:lnTo>
                <a:cubicBezTo>
                  <a:pt x="15636" y="13625"/>
                  <a:pt x="13548" y="15712"/>
                  <a:pt x="10982" y="15712"/>
                </a:cubicBezTo>
                <a:lnTo>
                  <a:pt x="5771" y="15713"/>
                </a:lnTo>
                <a:cubicBezTo>
                  <a:pt x="3205" y="15713"/>
                  <a:pt x="1117" y="13625"/>
                  <a:pt x="1117" y="11061"/>
                </a:cubicBezTo>
                <a:lnTo>
                  <a:pt x="1117" y="9013"/>
                </a:lnTo>
                <a:close/>
                <a:moveTo>
                  <a:pt x="14519" y="16829"/>
                </a:moveTo>
                <a:lnTo>
                  <a:pt x="14519" y="17946"/>
                </a:lnTo>
                <a:lnTo>
                  <a:pt x="2235" y="17946"/>
                </a:lnTo>
                <a:lnTo>
                  <a:pt x="2235" y="16829"/>
                </a:lnTo>
                <a:close/>
                <a:moveTo>
                  <a:pt x="12848" y="1"/>
                </a:moveTo>
                <a:cubicBezTo>
                  <a:pt x="11326" y="1"/>
                  <a:pt x="9944" y="1280"/>
                  <a:pt x="10055" y="2980"/>
                </a:cubicBezTo>
                <a:lnTo>
                  <a:pt x="6237" y="7897"/>
                </a:lnTo>
                <a:lnTo>
                  <a:pt x="559" y="7897"/>
                </a:lnTo>
                <a:cubicBezTo>
                  <a:pt x="250" y="7897"/>
                  <a:pt x="0" y="8146"/>
                  <a:pt x="0" y="8454"/>
                </a:cubicBezTo>
                <a:lnTo>
                  <a:pt x="0" y="11061"/>
                </a:lnTo>
                <a:cubicBezTo>
                  <a:pt x="0" y="12968"/>
                  <a:pt x="931" y="14661"/>
                  <a:pt x="2363" y="15712"/>
                </a:cubicBezTo>
                <a:lnTo>
                  <a:pt x="1676" y="15712"/>
                </a:lnTo>
                <a:cubicBezTo>
                  <a:pt x="1368" y="15712"/>
                  <a:pt x="1117" y="15961"/>
                  <a:pt x="1117" y="16270"/>
                </a:cubicBezTo>
                <a:lnTo>
                  <a:pt x="1117" y="18505"/>
                </a:lnTo>
                <a:cubicBezTo>
                  <a:pt x="1117" y="18813"/>
                  <a:pt x="1368" y="19062"/>
                  <a:pt x="1676" y="19062"/>
                </a:cubicBezTo>
                <a:lnTo>
                  <a:pt x="15078" y="19062"/>
                </a:lnTo>
                <a:cubicBezTo>
                  <a:pt x="15386" y="19062"/>
                  <a:pt x="15637" y="18813"/>
                  <a:pt x="15637" y="18505"/>
                </a:cubicBezTo>
                <a:lnTo>
                  <a:pt x="15637" y="16270"/>
                </a:lnTo>
                <a:cubicBezTo>
                  <a:pt x="15637" y="15963"/>
                  <a:pt x="15386" y="15713"/>
                  <a:pt x="15078" y="15713"/>
                </a:cubicBezTo>
                <a:lnTo>
                  <a:pt x="14391" y="15713"/>
                </a:lnTo>
                <a:cubicBezTo>
                  <a:pt x="15823" y="14661"/>
                  <a:pt x="16754" y="12968"/>
                  <a:pt x="16754" y="11061"/>
                </a:cubicBezTo>
                <a:lnTo>
                  <a:pt x="16754" y="8454"/>
                </a:lnTo>
                <a:cubicBezTo>
                  <a:pt x="16754" y="8146"/>
                  <a:pt x="16504" y="7897"/>
                  <a:pt x="16195" y="7897"/>
                </a:cubicBezTo>
                <a:lnTo>
                  <a:pt x="12769" y="7897"/>
                </a:lnTo>
                <a:lnTo>
                  <a:pt x="13951" y="5359"/>
                </a:lnTo>
                <a:cubicBezTo>
                  <a:pt x="16009" y="4467"/>
                  <a:pt x="16237" y="1599"/>
                  <a:pt x="14297" y="415"/>
                </a:cubicBezTo>
                <a:cubicBezTo>
                  <a:pt x="13829" y="130"/>
                  <a:pt x="13331" y="1"/>
                  <a:pt x="128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21" name="Google Shape;10521;p25"/>
          <p:cNvGrpSpPr/>
          <p:nvPr/>
        </p:nvGrpSpPr>
        <p:grpSpPr>
          <a:xfrm>
            <a:off x="4037003" y="2890481"/>
            <a:ext cx="310648" cy="353480"/>
            <a:chOff x="1775686" y="2493178"/>
            <a:chExt cx="337551" cy="384092"/>
          </a:xfrm>
        </p:grpSpPr>
        <p:sp>
          <p:nvSpPr>
            <p:cNvPr id="10522" name="Google Shape;10522;p25"/>
            <p:cNvSpPr/>
            <p:nvPr/>
          </p:nvSpPr>
          <p:spPr>
            <a:xfrm>
              <a:off x="1775686" y="2607213"/>
              <a:ext cx="337551" cy="270057"/>
            </a:xfrm>
            <a:custGeom>
              <a:avLst/>
              <a:gdLst/>
              <a:ahLst/>
              <a:cxnLst/>
              <a:rect l="l" t="t" r="r" b="b"/>
              <a:pathLst>
                <a:path w="16754" h="13404" extrusionOk="0">
                  <a:moveTo>
                    <a:pt x="3356" y="1117"/>
                  </a:moveTo>
                  <a:lnTo>
                    <a:pt x="3356" y="3351"/>
                  </a:lnTo>
                  <a:lnTo>
                    <a:pt x="1117" y="3351"/>
                  </a:lnTo>
                  <a:lnTo>
                    <a:pt x="1117" y="1117"/>
                  </a:lnTo>
                  <a:close/>
                  <a:moveTo>
                    <a:pt x="15636" y="1117"/>
                  </a:moveTo>
                  <a:lnTo>
                    <a:pt x="15636" y="3351"/>
                  </a:lnTo>
                  <a:lnTo>
                    <a:pt x="13397" y="3351"/>
                  </a:lnTo>
                  <a:lnTo>
                    <a:pt x="13397" y="1117"/>
                  </a:lnTo>
                  <a:close/>
                  <a:moveTo>
                    <a:pt x="15636" y="4468"/>
                  </a:moveTo>
                  <a:lnTo>
                    <a:pt x="15636" y="5027"/>
                  </a:lnTo>
                  <a:cubicBezTo>
                    <a:pt x="15636" y="9029"/>
                    <a:pt x="12380" y="12285"/>
                    <a:pt x="8376" y="12285"/>
                  </a:cubicBezTo>
                  <a:lnTo>
                    <a:pt x="8376" y="12285"/>
                  </a:lnTo>
                  <a:cubicBezTo>
                    <a:pt x="4373" y="12285"/>
                    <a:pt x="1117" y="9029"/>
                    <a:pt x="1117" y="5027"/>
                  </a:cubicBezTo>
                  <a:lnTo>
                    <a:pt x="1117" y="4468"/>
                  </a:lnTo>
                  <a:lnTo>
                    <a:pt x="3356" y="4468"/>
                  </a:lnTo>
                  <a:lnTo>
                    <a:pt x="3356" y="5027"/>
                  </a:lnTo>
                  <a:cubicBezTo>
                    <a:pt x="3356" y="7794"/>
                    <a:pt x="5608" y="10047"/>
                    <a:pt x="8376" y="10047"/>
                  </a:cubicBezTo>
                  <a:cubicBezTo>
                    <a:pt x="11145" y="10047"/>
                    <a:pt x="13397" y="7794"/>
                    <a:pt x="13397" y="5027"/>
                  </a:cubicBezTo>
                  <a:lnTo>
                    <a:pt x="13397" y="4468"/>
                  </a:lnTo>
                  <a:close/>
                  <a:moveTo>
                    <a:pt x="558" y="1"/>
                  </a:moveTo>
                  <a:cubicBezTo>
                    <a:pt x="250" y="1"/>
                    <a:pt x="0" y="250"/>
                    <a:pt x="0" y="560"/>
                  </a:cubicBezTo>
                  <a:lnTo>
                    <a:pt x="0" y="5027"/>
                  </a:lnTo>
                  <a:cubicBezTo>
                    <a:pt x="0" y="9657"/>
                    <a:pt x="3746" y="13403"/>
                    <a:pt x="8377" y="13403"/>
                  </a:cubicBezTo>
                  <a:cubicBezTo>
                    <a:pt x="13007" y="13403"/>
                    <a:pt x="16754" y="9657"/>
                    <a:pt x="16754" y="5027"/>
                  </a:cubicBezTo>
                  <a:lnTo>
                    <a:pt x="16754" y="560"/>
                  </a:lnTo>
                  <a:cubicBezTo>
                    <a:pt x="16754" y="250"/>
                    <a:pt x="16503" y="1"/>
                    <a:pt x="16195" y="1"/>
                  </a:cubicBezTo>
                  <a:lnTo>
                    <a:pt x="12840" y="1"/>
                  </a:lnTo>
                  <a:cubicBezTo>
                    <a:pt x="12530" y="1"/>
                    <a:pt x="12281" y="250"/>
                    <a:pt x="12281" y="560"/>
                  </a:cubicBezTo>
                  <a:lnTo>
                    <a:pt x="12281" y="5027"/>
                  </a:lnTo>
                  <a:cubicBezTo>
                    <a:pt x="12281" y="7179"/>
                    <a:pt x="10529" y="8930"/>
                    <a:pt x="8376" y="8930"/>
                  </a:cubicBezTo>
                  <a:cubicBezTo>
                    <a:pt x="6224" y="8930"/>
                    <a:pt x="4472" y="7179"/>
                    <a:pt x="4472" y="5027"/>
                  </a:cubicBezTo>
                  <a:lnTo>
                    <a:pt x="4472" y="560"/>
                  </a:lnTo>
                  <a:cubicBezTo>
                    <a:pt x="4472" y="250"/>
                    <a:pt x="4222" y="1"/>
                    <a:pt x="39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3" name="Google Shape;10523;p25"/>
            <p:cNvSpPr/>
            <p:nvPr/>
          </p:nvSpPr>
          <p:spPr>
            <a:xfrm>
              <a:off x="1872998" y="2493178"/>
              <a:ext cx="142926" cy="180844"/>
            </a:xfrm>
            <a:custGeom>
              <a:avLst/>
              <a:gdLst/>
              <a:ahLst/>
              <a:cxnLst/>
              <a:rect l="l" t="t" r="r" b="b"/>
              <a:pathLst>
                <a:path w="7094" h="8976" extrusionOk="0">
                  <a:moveTo>
                    <a:pt x="4457" y="1981"/>
                  </a:moveTo>
                  <a:lnTo>
                    <a:pt x="4111" y="4429"/>
                  </a:lnTo>
                  <a:cubicBezTo>
                    <a:pt x="4063" y="4764"/>
                    <a:pt x="4324" y="5064"/>
                    <a:pt x="4664" y="5066"/>
                  </a:cubicBezTo>
                  <a:lnTo>
                    <a:pt x="4852" y="5066"/>
                  </a:lnTo>
                  <a:lnTo>
                    <a:pt x="2637" y="7004"/>
                  </a:lnTo>
                  <a:lnTo>
                    <a:pt x="2982" y="4586"/>
                  </a:lnTo>
                  <a:cubicBezTo>
                    <a:pt x="3030" y="4251"/>
                    <a:pt x="2770" y="3949"/>
                    <a:pt x="2432" y="3949"/>
                  </a:cubicBezTo>
                  <a:cubicBezTo>
                    <a:pt x="2431" y="3949"/>
                    <a:pt x="2430" y="3949"/>
                    <a:pt x="2429" y="3949"/>
                  </a:cubicBezTo>
                  <a:lnTo>
                    <a:pt x="2229" y="3949"/>
                  </a:lnTo>
                  <a:lnTo>
                    <a:pt x="4457" y="1981"/>
                  </a:lnTo>
                  <a:close/>
                  <a:moveTo>
                    <a:pt x="5217" y="0"/>
                  </a:moveTo>
                  <a:cubicBezTo>
                    <a:pt x="5091" y="0"/>
                    <a:pt x="4963" y="43"/>
                    <a:pt x="4852" y="141"/>
                  </a:cubicBezTo>
                  <a:lnTo>
                    <a:pt x="385" y="4088"/>
                  </a:lnTo>
                  <a:cubicBezTo>
                    <a:pt x="1" y="4428"/>
                    <a:pt x="241" y="5064"/>
                    <a:pt x="754" y="5064"/>
                  </a:cubicBezTo>
                  <a:lnTo>
                    <a:pt x="1785" y="5064"/>
                  </a:lnTo>
                  <a:lnTo>
                    <a:pt x="1319" y="8337"/>
                  </a:lnTo>
                  <a:cubicBezTo>
                    <a:pt x="1266" y="8703"/>
                    <a:pt x="1562" y="8975"/>
                    <a:pt x="1877" y="8975"/>
                  </a:cubicBezTo>
                  <a:cubicBezTo>
                    <a:pt x="2002" y="8975"/>
                    <a:pt x="2129" y="8933"/>
                    <a:pt x="2239" y="8836"/>
                  </a:cubicBezTo>
                  <a:lnTo>
                    <a:pt x="6708" y="4927"/>
                  </a:lnTo>
                  <a:cubicBezTo>
                    <a:pt x="7094" y="4589"/>
                    <a:pt x="6854" y="3948"/>
                    <a:pt x="6339" y="3948"/>
                  </a:cubicBezTo>
                  <a:lnTo>
                    <a:pt x="5306" y="3948"/>
                  </a:lnTo>
                  <a:lnTo>
                    <a:pt x="5774" y="639"/>
                  </a:lnTo>
                  <a:cubicBezTo>
                    <a:pt x="5826" y="273"/>
                    <a:pt x="5531" y="0"/>
                    <a:pt x="52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24" name="Google Shape;10524;p25"/>
          <p:cNvSpPr/>
          <p:nvPr/>
        </p:nvSpPr>
        <p:spPr>
          <a:xfrm>
            <a:off x="4826176" y="2890600"/>
            <a:ext cx="238856" cy="353409"/>
          </a:xfrm>
          <a:custGeom>
            <a:avLst/>
            <a:gdLst/>
            <a:ahLst/>
            <a:cxnLst/>
            <a:rect l="l" t="t" r="r" b="b"/>
            <a:pathLst>
              <a:path w="12885" h="19062" extrusionOk="0">
                <a:moveTo>
                  <a:pt x="6443" y="6582"/>
                </a:moveTo>
                <a:lnTo>
                  <a:pt x="7383" y="6896"/>
                </a:lnTo>
                <a:cubicBezTo>
                  <a:pt x="7440" y="6915"/>
                  <a:pt x="7500" y="6924"/>
                  <a:pt x="7559" y="6924"/>
                </a:cubicBezTo>
                <a:cubicBezTo>
                  <a:pt x="7619" y="6924"/>
                  <a:pt x="7679" y="6915"/>
                  <a:pt x="7736" y="6896"/>
                </a:cubicBezTo>
                <a:lnTo>
                  <a:pt x="7980" y="6814"/>
                </a:lnTo>
                <a:lnTo>
                  <a:pt x="7103" y="11206"/>
                </a:lnTo>
                <a:lnTo>
                  <a:pt x="5783" y="11206"/>
                </a:lnTo>
                <a:lnTo>
                  <a:pt x="4906" y="6814"/>
                </a:lnTo>
                <a:lnTo>
                  <a:pt x="4906" y="6814"/>
                </a:lnTo>
                <a:cubicBezTo>
                  <a:pt x="5112" y="6882"/>
                  <a:pt x="5207" y="6923"/>
                  <a:pt x="5319" y="6923"/>
                </a:cubicBezTo>
                <a:cubicBezTo>
                  <a:pt x="5493" y="6923"/>
                  <a:pt x="5709" y="6826"/>
                  <a:pt x="6443" y="6582"/>
                </a:cubicBezTo>
                <a:close/>
                <a:moveTo>
                  <a:pt x="6443" y="1117"/>
                </a:moveTo>
                <a:cubicBezTo>
                  <a:pt x="9379" y="1117"/>
                  <a:pt x="11767" y="3505"/>
                  <a:pt x="11767" y="6440"/>
                </a:cubicBezTo>
                <a:cubicBezTo>
                  <a:pt x="11767" y="8477"/>
                  <a:pt x="10639" y="10297"/>
                  <a:pt x="8818" y="11206"/>
                </a:cubicBezTo>
                <a:lnTo>
                  <a:pt x="8241" y="11206"/>
                </a:lnTo>
                <a:cubicBezTo>
                  <a:pt x="9305" y="5884"/>
                  <a:pt x="9252" y="6234"/>
                  <a:pt x="9226" y="6087"/>
                </a:cubicBezTo>
                <a:cubicBezTo>
                  <a:pt x="9287" y="5733"/>
                  <a:pt x="9009" y="5433"/>
                  <a:pt x="8678" y="5433"/>
                </a:cubicBezTo>
                <a:cubicBezTo>
                  <a:pt x="8620" y="5433"/>
                  <a:pt x="8560" y="5443"/>
                  <a:pt x="8500" y="5463"/>
                </a:cubicBezTo>
                <a:lnTo>
                  <a:pt x="7560" y="5776"/>
                </a:lnTo>
                <a:lnTo>
                  <a:pt x="6618" y="5463"/>
                </a:lnTo>
                <a:cubicBezTo>
                  <a:pt x="6562" y="5444"/>
                  <a:pt x="6502" y="5435"/>
                  <a:pt x="6443" y="5435"/>
                </a:cubicBezTo>
                <a:cubicBezTo>
                  <a:pt x="6383" y="5435"/>
                  <a:pt x="6323" y="5444"/>
                  <a:pt x="6266" y="5463"/>
                </a:cubicBezTo>
                <a:lnTo>
                  <a:pt x="5326" y="5776"/>
                </a:lnTo>
                <a:lnTo>
                  <a:pt x="4386" y="5463"/>
                </a:lnTo>
                <a:cubicBezTo>
                  <a:pt x="4326" y="5443"/>
                  <a:pt x="4266" y="5433"/>
                  <a:pt x="4208" y="5433"/>
                </a:cubicBezTo>
                <a:cubicBezTo>
                  <a:pt x="3877" y="5433"/>
                  <a:pt x="3598" y="5734"/>
                  <a:pt x="3658" y="6087"/>
                </a:cubicBezTo>
                <a:cubicBezTo>
                  <a:pt x="3634" y="6234"/>
                  <a:pt x="3583" y="5899"/>
                  <a:pt x="4644" y="11206"/>
                </a:cubicBezTo>
                <a:lnTo>
                  <a:pt x="4067" y="11206"/>
                </a:lnTo>
                <a:cubicBezTo>
                  <a:pt x="2247" y="10297"/>
                  <a:pt x="1119" y="8478"/>
                  <a:pt x="1119" y="6440"/>
                </a:cubicBezTo>
                <a:cubicBezTo>
                  <a:pt x="1119" y="3505"/>
                  <a:pt x="3507" y="1117"/>
                  <a:pt x="6443" y="1117"/>
                </a:cubicBezTo>
                <a:close/>
                <a:moveTo>
                  <a:pt x="9235" y="12322"/>
                </a:moveTo>
                <a:lnTo>
                  <a:pt x="9235" y="13439"/>
                </a:lnTo>
                <a:lnTo>
                  <a:pt x="3650" y="13439"/>
                </a:lnTo>
                <a:lnTo>
                  <a:pt x="3650" y="12322"/>
                </a:lnTo>
                <a:close/>
                <a:moveTo>
                  <a:pt x="9235" y="14557"/>
                </a:moveTo>
                <a:lnTo>
                  <a:pt x="9235" y="15673"/>
                </a:lnTo>
                <a:lnTo>
                  <a:pt x="3650" y="15673"/>
                </a:lnTo>
                <a:lnTo>
                  <a:pt x="3650" y="14557"/>
                </a:lnTo>
                <a:close/>
                <a:moveTo>
                  <a:pt x="9235" y="16791"/>
                </a:moveTo>
                <a:lnTo>
                  <a:pt x="9235" y="17156"/>
                </a:lnTo>
                <a:lnTo>
                  <a:pt x="8445" y="17945"/>
                </a:lnTo>
                <a:lnTo>
                  <a:pt x="4439" y="17945"/>
                </a:lnTo>
                <a:lnTo>
                  <a:pt x="3650" y="17156"/>
                </a:lnTo>
                <a:lnTo>
                  <a:pt x="3650" y="16791"/>
                </a:lnTo>
                <a:close/>
                <a:moveTo>
                  <a:pt x="6442" y="0"/>
                </a:moveTo>
                <a:cubicBezTo>
                  <a:pt x="2891" y="0"/>
                  <a:pt x="2" y="2889"/>
                  <a:pt x="2" y="6440"/>
                </a:cubicBezTo>
                <a:cubicBezTo>
                  <a:pt x="1" y="8462"/>
                  <a:pt x="950" y="10366"/>
                  <a:pt x="2564" y="11583"/>
                </a:cubicBezTo>
                <a:cubicBezTo>
                  <a:pt x="2544" y="11641"/>
                  <a:pt x="2534" y="11702"/>
                  <a:pt x="2532" y="11763"/>
                </a:cubicBezTo>
                <a:lnTo>
                  <a:pt x="2532" y="13439"/>
                </a:lnTo>
                <a:cubicBezTo>
                  <a:pt x="2229" y="13445"/>
                  <a:pt x="1985" y="13693"/>
                  <a:pt x="1985" y="13998"/>
                </a:cubicBezTo>
                <a:cubicBezTo>
                  <a:pt x="1985" y="14303"/>
                  <a:pt x="2229" y="14551"/>
                  <a:pt x="2532" y="14557"/>
                </a:cubicBezTo>
                <a:lnTo>
                  <a:pt x="2532" y="15673"/>
                </a:lnTo>
                <a:cubicBezTo>
                  <a:pt x="2229" y="15679"/>
                  <a:pt x="1985" y="15927"/>
                  <a:pt x="1985" y="16232"/>
                </a:cubicBezTo>
                <a:cubicBezTo>
                  <a:pt x="1985" y="16537"/>
                  <a:pt x="2229" y="16785"/>
                  <a:pt x="2532" y="16791"/>
                </a:cubicBezTo>
                <a:cubicBezTo>
                  <a:pt x="2532" y="17396"/>
                  <a:pt x="2492" y="17575"/>
                  <a:pt x="2697" y="17780"/>
                </a:cubicBezTo>
                <a:lnTo>
                  <a:pt x="3813" y="18897"/>
                </a:lnTo>
                <a:cubicBezTo>
                  <a:pt x="3918" y="19003"/>
                  <a:pt x="4060" y="19061"/>
                  <a:pt x="4209" y="19061"/>
                </a:cubicBezTo>
                <a:lnTo>
                  <a:pt x="8676" y="19061"/>
                </a:lnTo>
                <a:cubicBezTo>
                  <a:pt x="8824" y="19061"/>
                  <a:pt x="8966" y="19003"/>
                  <a:pt x="9071" y="18897"/>
                </a:cubicBezTo>
                <a:lnTo>
                  <a:pt x="10189" y="17782"/>
                </a:lnTo>
                <a:cubicBezTo>
                  <a:pt x="10395" y="17575"/>
                  <a:pt x="10353" y="17398"/>
                  <a:pt x="10353" y="16791"/>
                </a:cubicBezTo>
                <a:cubicBezTo>
                  <a:pt x="10656" y="16785"/>
                  <a:pt x="10900" y="16537"/>
                  <a:pt x="10900" y="16232"/>
                </a:cubicBezTo>
                <a:cubicBezTo>
                  <a:pt x="10900" y="15929"/>
                  <a:pt x="10656" y="15679"/>
                  <a:pt x="10353" y="15674"/>
                </a:cubicBezTo>
                <a:lnTo>
                  <a:pt x="10353" y="14557"/>
                </a:lnTo>
                <a:cubicBezTo>
                  <a:pt x="10656" y="14551"/>
                  <a:pt x="10900" y="14303"/>
                  <a:pt x="10900" y="13998"/>
                </a:cubicBezTo>
                <a:cubicBezTo>
                  <a:pt x="10900" y="13694"/>
                  <a:pt x="10656" y="13445"/>
                  <a:pt x="10353" y="13440"/>
                </a:cubicBezTo>
                <a:lnTo>
                  <a:pt x="10353" y="11765"/>
                </a:lnTo>
                <a:cubicBezTo>
                  <a:pt x="10352" y="11702"/>
                  <a:pt x="10341" y="11641"/>
                  <a:pt x="10322" y="11583"/>
                </a:cubicBezTo>
                <a:cubicBezTo>
                  <a:pt x="11936" y="10366"/>
                  <a:pt x="12885" y="8462"/>
                  <a:pt x="12883" y="6440"/>
                </a:cubicBezTo>
                <a:cubicBezTo>
                  <a:pt x="12883" y="2889"/>
                  <a:pt x="9994" y="0"/>
                  <a:pt x="6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5" name="Google Shape;10525;p25"/>
          <p:cNvSpPr/>
          <p:nvPr/>
        </p:nvSpPr>
        <p:spPr>
          <a:xfrm>
            <a:off x="5568230" y="2890600"/>
            <a:ext cx="248588" cy="353409"/>
          </a:xfrm>
          <a:custGeom>
            <a:avLst/>
            <a:gdLst/>
            <a:ahLst/>
            <a:cxnLst/>
            <a:rect l="l" t="t" r="r" b="b"/>
            <a:pathLst>
              <a:path w="13410" h="19062" extrusionOk="0">
                <a:moveTo>
                  <a:pt x="5597" y="1676"/>
                </a:moveTo>
                <a:lnTo>
                  <a:pt x="5597" y="2465"/>
                </a:lnTo>
                <a:cubicBezTo>
                  <a:pt x="5599" y="2788"/>
                  <a:pt x="5865" y="3024"/>
                  <a:pt x="6158" y="3024"/>
                </a:cubicBezTo>
                <a:cubicBezTo>
                  <a:pt x="6244" y="3024"/>
                  <a:pt x="6332" y="3003"/>
                  <a:pt x="6416" y="2959"/>
                </a:cubicBezTo>
                <a:lnTo>
                  <a:pt x="7388" y="2450"/>
                </a:lnTo>
                <a:cubicBezTo>
                  <a:pt x="8035" y="3293"/>
                  <a:pt x="8125" y="3907"/>
                  <a:pt x="8202" y="4254"/>
                </a:cubicBezTo>
                <a:cubicBezTo>
                  <a:pt x="8464" y="5428"/>
                  <a:pt x="7720" y="6455"/>
                  <a:pt x="6703" y="6733"/>
                </a:cubicBezTo>
                <a:lnTo>
                  <a:pt x="6703" y="6177"/>
                </a:lnTo>
                <a:cubicBezTo>
                  <a:pt x="6697" y="5872"/>
                  <a:pt x="6449" y="5629"/>
                  <a:pt x="6144" y="5629"/>
                </a:cubicBezTo>
                <a:cubicBezTo>
                  <a:pt x="5840" y="5629"/>
                  <a:pt x="5591" y="5872"/>
                  <a:pt x="5585" y="6177"/>
                </a:cubicBezTo>
                <a:lnTo>
                  <a:pt x="5585" y="6737"/>
                </a:lnTo>
                <a:cubicBezTo>
                  <a:pt x="4693" y="6498"/>
                  <a:pt x="4034" y="5691"/>
                  <a:pt x="4034" y="4735"/>
                </a:cubicBezTo>
                <a:lnTo>
                  <a:pt x="4033" y="4735"/>
                </a:lnTo>
                <a:cubicBezTo>
                  <a:pt x="4033" y="3376"/>
                  <a:pt x="4907" y="2308"/>
                  <a:pt x="5597" y="1676"/>
                </a:cubicBezTo>
                <a:close/>
                <a:moveTo>
                  <a:pt x="6702" y="10124"/>
                </a:moveTo>
                <a:lnTo>
                  <a:pt x="6702" y="11242"/>
                </a:lnTo>
                <a:lnTo>
                  <a:pt x="5585" y="11242"/>
                </a:lnTo>
                <a:lnTo>
                  <a:pt x="5585" y="10124"/>
                </a:lnTo>
                <a:close/>
                <a:moveTo>
                  <a:pt x="12844" y="12358"/>
                </a:moveTo>
                <a:cubicBezTo>
                  <a:pt x="12845" y="12358"/>
                  <a:pt x="12845" y="12358"/>
                  <a:pt x="12845" y="12358"/>
                </a:cubicBezTo>
                <a:lnTo>
                  <a:pt x="12845" y="12358"/>
                </a:lnTo>
                <a:cubicBezTo>
                  <a:pt x="12845" y="12358"/>
                  <a:pt x="12846" y="12358"/>
                  <a:pt x="12846" y="12358"/>
                </a:cubicBezTo>
                <a:close/>
                <a:moveTo>
                  <a:pt x="8749" y="12358"/>
                </a:moveTo>
                <a:cubicBezTo>
                  <a:pt x="9468" y="12360"/>
                  <a:pt x="10053" y="12943"/>
                  <a:pt x="10053" y="13661"/>
                </a:cubicBezTo>
                <a:lnTo>
                  <a:pt x="10053" y="15710"/>
                </a:lnTo>
                <a:lnTo>
                  <a:pt x="2235" y="15710"/>
                </a:lnTo>
                <a:lnTo>
                  <a:pt x="2235" y="15709"/>
                </a:lnTo>
                <a:lnTo>
                  <a:pt x="2235" y="13661"/>
                </a:lnTo>
                <a:cubicBezTo>
                  <a:pt x="2235" y="12943"/>
                  <a:pt x="2818" y="12360"/>
                  <a:pt x="3538" y="12358"/>
                </a:cubicBezTo>
                <a:close/>
                <a:moveTo>
                  <a:pt x="11169" y="16827"/>
                </a:moveTo>
                <a:lnTo>
                  <a:pt x="11169" y="17945"/>
                </a:lnTo>
                <a:lnTo>
                  <a:pt x="1117" y="17945"/>
                </a:lnTo>
                <a:lnTo>
                  <a:pt x="1117" y="16827"/>
                </a:lnTo>
                <a:close/>
                <a:moveTo>
                  <a:pt x="6130" y="0"/>
                </a:moveTo>
                <a:cubicBezTo>
                  <a:pt x="6034" y="0"/>
                  <a:pt x="5937" y="24"/>
                  <a:pt x="5847" y="78"/>
                </a:cubicBezTo>
                <a:cubicBezTo>
                  <a:pt x="5727" y="150"/>
                  <a:pt x="2916" y="1862"/>
                  <a:pt x="2916" y="4735"/>
                </a:cubicBezTo>
                <a:cubicBezTo>
                  <a:pt x="2916" y="6310"/>
                  <a:pt x="4072" y="7622"/>
                  <a:pt x="5585" y="7881"/>
                </a:cubicBezTo>
                <a:lnTo>
                  <a:pt x="5585" y="9008"/>
                </a:lnTo>
                <a:lnTo>
                  <a:pt x="5027" y="9008"/>
                </a:lnTo>
                <a:cubicBezTo>
                  <a:pt x="4719" y="9008"/>
                  <a:pt x="4468" y="9257"/>
                  <a:pt x="4468" y="9567"/>
                </a:cubicBezTo>
                <a:lnTo>
                  <a:pt x="4468" y="11242"/>
                </a:lnTo>
                <a:lnTo>
                  <a:pt x="3538" y="11242"/>
                </a:lnTo>
                <a:cubicBezTo>
                  <a:pt x="2203" y="11242"/>
                  <a:pt x="1117" y="12328"/>
                  <a:pt x="1117" y="13663"/>
                </a:cubicBezTo>
                <a:lnTo>
                  <a:pt x="1117" y="15710"/>
                </a:lnTo>
                <a:lnTo>
                  <a:pt x="559" y="15710"/>
                </a:lnTo>
                <a:cubicBezTo>
                  <a:pt x="250" y="15710"/>
                  <a:pt x="1" y="15960"/>
                  <a:pt x="1" y="16269"/>
                </a:cubicBezTo>
                <a:lnTo>
                  <a:pt x="1" y="18504"/>
                </a:lnTo>
                <a:cubicBezTo>
                  <a:pt x="1" y="18811"/>
                  <a:pt x="250" y="19061"/>
                  <a:pt x="559" y="19061"/>
                </a:cubicBezTo>
                <a:lnTo>
                  <a:pt x="11728" y="19061"/>
                </a:lnTo>
                <a:cubicBezTo>
                  <a:pt x="12037" y="19061"/>
                  <a:pt x="12287" y="18811"/>
                  <a:pt x="12287" y="18504"/>
                </a:cubicBezTo>
                <a:lnTo>
                  <a:pt x="12287" y="16268"/>
                </a:lnTo>
                <a:cubicBezTo>
                  <a:pt x="12287" y="15960"/>
                  <a:pt x="12037" y="15709"/>
                  <a:pt x="11728" y="15709"/>
                </a:cubicBezTo>
                <a:lnTo>
                  <a:pt x="11170" y="15709"/>
                </a:lnTo>
                <a:lnTo>
                  <a:pt x="11170" y="14593"/>
                </a:lnTo>
                <a:lnTo>
                  <a:pt x="12287" y="14593"/>
                </a:lnTo>
                <a:lnTo>
                  <a:pt x="12287" y="15151"/>
                </a:lnTo>
                <a:cubicBezTo>
                  <a:pt x="12281" y="15464"/>
                  <a:pt x="12532" y="15719"/>
                  <a:pt x="12844" y="15719"/>
                </a:cubicBezTo>
                <a:cubicBezTo>
                  <a:pt x="13157" y="15719"/>
                  <a:pt x="13409" y="15464"/>
                  <a:pt x="13403" y="15151"/>
                </a:cubicBezTo>
                <a:lnTo>
                  <a:pt x="13403" y="12917"/>
                </a:lnTo>
                <a:cubicBezTo>
                  <a:pt x="13403" y="12608"/>
                  <a:pt x="13154" y="12359"/>
                  <a:pt x="12845" y="12358"/>
                </a:cubicBezTo>
                <a:lnTo>
                  <a:pt x="12845" y="12358"/>
                </a:lnTo>
                <a:cubicBezTo>
                  <a:pt x="12536" y="12359"/>
                  <a:pt x="12287" y="12608"/>
                  <a:pt x="12287" y="12917"/>
                </a:cubicBezTo>
                <a:lnTo>
                  <a:pt x="12287" y="13476"/>
                </a:lnTo>
                <a:lnTo>
                  <a:pt x="11161" y="13476"/>
                </a:lnTo>
                <a:cubicBezTo>
                  <a:pt x="11066" y="12228"/>
                  <a:pt x="10023" y="11242"/>
                  <a:pt x="8749" y="11242"/>
                </a:cubicBezTo>
                <a:lnTo>
                  <a:pt x="7818" y="11242"/>
                </a:lnTo>
                <a:lnTo>
                  <a:pt x="7818" y="9567"/>
                </a:lnTo>
                <a:cubicBezTo>
                  <a:pt x="7818" y="9257"/>
                  <a:pt x="7569" y="9008"/>
                  <a:pt x="7261" y="9008"/>
                </a:cubicBezTo>
                <a:lnTo>
                  <a:pt x="6702" y="9008"/>
                </a:lnTo>
                <a:lnTo>
                  <a:pt x="6702" y="7878"/>
                </a:lnTo>
                <a:cubicBezTo>
                  <a:pt x="8465" y="7568"/>
                  <a:pt x="9694" y="5860"/>
                  <a:pt x="9295" y="4026"/>
                </a:cubicBezTo>
                <a:cubicBezTo>
                  <a:pt x="9141" y="3095"/>
                  <a:pt x="8687" y="2203"/>
                  <a:pt x="7942" y="1374"/>
                </a:cubicBezTo>
                <a:cubicBezTo>
                  <a:pt x="7834" y="1252"/>
                  <a:pt x="7681" y="1188"/>
                  <a:pt x="7526" y="1188"/>
                </a:cubicBezTo>
                <a:cubicBezTo>
                  <a:pt x="7438" y="1188"/>
                  <a:pt x="7349" y="1208"/>
                  <a:pt x="7267" y="1251"/>
                </a:cubicBezTo>
                <a:lnTo>
                  <a:pt x="6715" y="1541"/>
                </a:lnTo>
                <a:lnTo>
                  <a:pt x="6715" y="571"/>
                </a:lnTo>
                <a:cubicBezTo>
                  <a:pt x="6715" y="239"/>
                  <a:pt x="6429" y="0"/>
                  <a:pt x="61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26" name="Google Shape;10526;p25"/>
          <p:cNvGrpSpPr/>
          <p:nvPr/>
        </p:nvGrpSpPr>
        <p:grpSpPr>
          <a:xfrm>
            <a:off x="6295900" y="2890805"/>
            <a:ext cx="321755" cy="352775"/>
            <a:chOff x="5895749" y="3204445"/>
            <a:chExt cx="349620" cy="383326"/>
          </a:xfrm>
        </p:grpSpPr>
        <p:sp>
          <p:nvSpPr>
            <p:cNvPr id="10527" name="Google Shape;10527;p25"/>
            <p:cNvSpPr/>
            <p:nvPr/>
          </p:nvSpPr>
          <p:spPr>
            <a:xfrm>
              <a:off x="5895749" y="3234747"/>
              <a:ext cx="298727" cy="262401"/>
            </a:xfrm>
            <a:custGeom>
              <a:avLst/>
              <a:gdLst/>
              <a:ahLst/>
              <a:cxnLst/>
              <a:rect l="l" t="t" r="r" b="b"/>
              <a:pathLst>
                <a:path w="14827" h="13024" extrusionOk="0">
                  <a:moveTo>
                    <a:pt x="7422" y="1115"/>
                  </a:moveTo>
                  <a:cubicBezTo>
                    <a:pt x="7563" y="1115"/>
                    <a:pt x="7703" y="1121"/>
                    <a:pt x="7844" y="1132"/>
                  </a:cubicBezTo>
                  <a:cubicBezTo>
                    <a:pt x="7396" y="1496"/>
                    <a:pt x="6965" y="1960"/>
                    <a:pt x="6571" y="2480"/>
                  </a:cubicBezTo>
                  <a:lnTo>
                    <a:pt x="4900" y="1738"/>
                  </a:lnTo>
                  <a:cubicBezTo>
                    <a:pt x="5679" y="1328"/>
                    <a:pt x="6545" y="1115"/>
                    <a:pt x="7422" y="1115"/>
                  </a:cubicBezTo>
                  <a:close/>
                  <a:moveTo>
                    <a:pt x="9404" y="1496"/>
                  </a:moveTo>
                  <a:cubicBezTo>
                    <a:pt x="9546" y="1553"/>
                    <a:pt x="9649" y="1598"/>
                    <a:pt x="9793" y="1668"/>
                  </a:cubicBezTo>
                  <a:cubicBezTo>
                    <a:pt x="10032" y="2199"/>
                    <a:pt x="10068" y="3007"/>
                    <a:pt x="9918" y="3965"/>
                  </a:cubicBezTo>
                  <a:lnTo>
                    <a:pt x="7618" y="2945"/>
                  </a:lnTo>
                  <a:cubicBezTo>
                    <a:pt x="8228" y="2191"/>
                    <a:pt x="8851" y="1676"/>
                    <a:pt x="9404" y="1496"/>
                  </a:cubicBezTo>
                  <a:close/>
                  <a:moveTo>
                    <a:pt x="3825" y="2480"/>
                  </a:moveTo>
                  <a:lnTo>
                    <a:pt x="3825" y="2481"/>
                  </a:lnTo>
                  <a:lnTo>
                    <a:pt x="5927" y="3412"/>
                  </a:lnTo>
                  <a:cubicBezTo>
                    <a:pt x="5629" y="3888"/>
                    <a:pt x="5359" y="4378"/>
                    <a:pt x="5114" y="4881"/>
                  </a:cubicBezTo>
                  <a:lnTo>
                    <a:pt x="2731" y="3825"/>
                  </a:lnTo>
                  <a:cubicBezTo>
                    <a:pt x="3021" y="3320"/>
                    <a:pt x="3390" y="2865"/>
                    <a:pt x="3825" y="2480"/>
                  </a:cubicBezTo>
                  <a:close/>
                  <a:moveTo>
                    <a:pt x="11113" y="2580"/>
                  </a:moveTo>
                  <a:lnTo>
                    <a:pt x="11113" y="2580"/>
                  </a:lnTo>
                  <a:cubicBezTo>
                    <a:pt x="11857" y="3282"/>
                    <a:pt x="12387" y="4182"/>
                    <a:pt x="12641" y="5174"/>
                  </a:cubicBezTo>
                  <a:lnTo>
                    <a:pt x="10968" y="4432"/>
                  </a:lnTo>
                  <a:cubicBezTo>
                    <a:pt x="11087" y="3787"/>
                    <a:pt x="11144" y="3158"/>
                    <a:pt x="11113" y="2580"/>
                  </a:cubicBezTo>
                  <a:close/>
                  <a:moveTo>
                    <a:pt x="6953" y="3870"/>
                  </a:moveTo>
                  <a:lnTo>
                    <a:pt x="9681" y="5080"/>
                  </a:lnTo>
                  <a:cubicBezTo>
                    <a:pt x="9533" y="5621"/>
                    <a:pt x="9355" y="6152"/>
                    <a:pt x="9144" y="6672"/>
                  </a:cubicBezTo>
                  <a:lnTo>
                    <a:pt x="6133" y="5336"/>
                  </a:lnTo>
                  <a:cubicBezTo>
                    <a:pt x="6377" y="4831"/>
                    <a:pt x="6650" y="4342"/>
                    <a:pt x="6953" y="3870"/>
                  </a:cubicBezTo>
                  <a:close/>
                  <a:moveTo>
                    <a:pt x="2280" y="4844"/>
                  </a:moveTo>
                  <a:lnTo>
                    <a:pt x="4662" y="5901"/>
                  </a:lnTo>
                  <a:cubicBezTo>
                    <a:pt x="4452" y="6419"/>
                    <a:pt x="4271" y="6950"/>
                    <a:pt x="4117" y="7488"/>
                  </a:cubicBezTo>
                  <a:lnTo>
                    <a:pt x="4117" y="7489"/>
                  </a:lnTo>
                  <a:lnTo>
                    <a:pt x="2013" y="6555"/>
                  </a:lnTo>
                  <a:cubicBezTo>
                    <a:pt x="2008" y="5974"/>
                    <a:pt x="2098" y="5396"/>
                    <a:pt x="2280" y="4844"/>
                  </a:cubicBezTo>
                  <a:close/>
                  <a:moveTo>
                    <a:pt x="10708" y="5534"/>
                  </a:moveTo>
                  <a:lnTo>
                    <a:pt x="10708" y="5536"/>
                  </a:lnTo>
                  <a:lnTo>
                    <a:pt x="12812" y="6470"/>
                  </a:lnTo>
                  <a:cubicBezTo>
                    <a:pt x="12816" y="7051"/>
                    <a:pt x="12727" y="7628"/>
                    <a:pt x="12546" y="8181"/>
                  </a:cubicBezTo>
                  <a:lnTo>
                    <a:pt x="10164" y="7123"/>
                  </a:lnTo>
                  <a:cubicBezTo>
                    <a:pt x="10373" y="6603"/>
                    <a:pt x="10555" y="6074"/>
                    <a:pt x="10708" y="5534"/>
                  </a:cubicBezTo>
                  <a:close/>
                  <a:moveTo>
                    <a:pt x="5680" y="6355"/>
                  </a:moveTo>
                  <a:lnTo>
                    <a:pt x="8691" y="7691"/>
                  </a:lnTo>
                  <a:cubicBezTo>
                    <a:pt x="8448" y="8195"/>
                    <a:pt x="8174" y="8683"/>
                    <a:pt x="7873" y="9156"/>
                  </a:cubicBezTo>
                  <a:lnTo>
                    <a:pt x="5145" y="7945"/>
                  </a:lnTo>
                  <a:cubicBezTo>
                    <a:pt x="5292" y="7406"/>
                    <a:pt x="5471" y="6874"/>
                    <a:pt x="5680" y="6355"/>
                  </a:cubicBezTo>
                  <a:close/>
                  <a:moveTo>
                    <a:pt x="2183" y="7849"/>
                  </a:moveTo>
                  <a:lnTo>
                    <a:pt x="3858" y="8592"/>
                  </a:lnTo>
                  <a:cubicBezTo>
                    <a:pt x="3739" y="9236"/>
                    <a:pt x="3682" y="9867"/>
                    <a:pt x="3713" y="10444"/>
                  </a:cubicBezTo>
                  <a:cubicBezTo>
                    <a:pt x="2968" y="9742"/>
                    <a:pt x="2437" y="8842"/>
                    <a:pt x="2183" y="7849"/>
                  </a:cubicBezTo>
                  <a:close/>
                  <a:moveTo>
                    <a:pt x="9711" y="8144"/>
                  </a:moveTo>
                  <a:lnTo>
                    <a:pt x="12093" y="9199"/>
                  </a:lnTo>
                  <a:cubicBezTo>
                    <a:pt x="11805" y="9704"/>
                    <a:pt x="11435" y="10158"/>
                    <a:pt x="11001" y="10544"/>
                  </a:cubicBezTo>
                  <a:lnTo>
                    <a:pt x="8899" y="9613"/>
                  </a:lnTo>
                  <a:cubicBezTo>
                    <a:pt x="9195" y="9138"/>
                    <a:pt x="9467" y="8648"/>
                    <a:pt x="9711" y="8144"/>
                  </a:cubicBezTo>
                  <a:close/>
                  <a:moveTo>
                    <a:pt x="4906" y="9059"/>
                  </a:moveTo>
                  <a:lnTo>
                    <a:pt x="7207" y="10079"/>
                  </a:lnTo>
                  <a:cubicBezTo>
                    <a:pt x="6596" y="10834"/>
                    <a:pt x="5974" y="11348"/>
                    <a:pt x="5420" y="11529"/>
                  </a:cubicBezTo>
                  <a:cubicBezTo>
                    <a:pt x="5280" y="11472"/>
                    <a:pt x="5175" y="11426"/>
                    <a:pt x="5031" y="11356"/>
                  </a:cubicBezTo>
                  <a:cubicBezTo>
                    <a:pt x="4792" y="10825"/>
                    <a:pt x="4756" y="10018"/>
                    <a:pt x="4906" y="9059"/>
                  </a:cubicBezTo>
                  <a:close/>
                  <a:moveTo>
                    <a:pt x="8254" y="10546"/>
                  </a:moveTo>
                  <a:lnTo>
                    <a:pt x="9924" y="11287"/>
                  </a:lnTo>
                  <a:cubicBezTo>
                    <a:pt x="9146" y="11696"/>
                    <a:pt x="8282" y="11909"/>
                    <a:pt x="7406" y="11909"/>
                  </a:cubicBezTo>
                  <a:cubicBezTo>
                    <a:pt x="7264" y="11909"/>
                    <a:pt x="7122" y="11903"/>
                    <a:pt x="6980" y="11892"/>
                  </a:cubicBezTo>
                  <a:cubicBezTo>
                    <a:pt x="7429" y="11529"/>
                    <a:pt x="7859" y="11064"/>
                    <a:pt x="8254" y="10546"/>
                  </a:cubicBezTo>
                  <a:close/>
                  <a:moveTo>
                    <a:pt x="7422" y="0"/>
                  </a:moveTo>
                  <a:cubicBezTo>
                    <a:pt x="4925" y="0"/>
                    <a:pt x="2537" y="1443"/>
                    <a:pt x="1460" y="3871"/>
                  </a:cubicBezTo>
                  <a:cubicBezTo>
                    <a:pt x="1" y="7161"/>
                    <a:pt x="1481" y="11004"/>
                    <a:pt x="4771" y="12464"/>
                  </a:cubicBezTo>
                  <a:cubicBezTo>
                    <a:pt x="5628" y="12844"/>
                    <a:pt x="6522" y="13024"/>
                    <a:pt x="7403" y="13024"/>
                  </a:cubicBezTo>
                  <a:cubicBezTo>
                    <a:pt x="9902" y="13024"/>
                    <a:pt x="12289" y="11578"/>
                    <a:pt x="13365" y="9153"/>
                  </a:cubicBezTo>
                  <a:cubicBezTo>
                    <a:pt x="14826" y="5857"/>
                    <a:pt x="13338" y="2016"/>
                    <a:pt x="10053" y="559"/>
                  </a:cubicBezTo>
                  <a:cubicBezTo>
                    <a:pt x="9198" y="180"/>
                    <a:pt x="8303" y="0"/>
                    <a:pt x="7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8" name="Google Shape;10528;p25"/>
            <p:cNvSpPr/>
            <p:nvPr/>
          </p:nvSpPr>
          <p:spPr>
            <a:xfrm>
              <a:off x="5965621" y="3204445"/>
              <a:ext cx="279748" cy="383326"/>
            </a:xfrm>
            <a:custGeom>
              <a:avLst/>
              <a:gdLst/>
              <a:ahLst/>
              <a:cxnLst/>
              <a:rect l="l" t="t" r="r" b="b"/>
              <a:pathLst>
                <a:path w="13885" h="19026" extrusionOk="0">
                  <a:moveTo>
                    <a:pt x="7263" y="0"/>
                  </a:moveTo>
                  <a:cubicBezTo>
                    <a:pt x="7050" y="0"/>
                    <a:pt x="6847" y="124"/>
                    <a:pt x="6754" y="333"/>
                  </a:cubicBezTo>
                  <a:cubicBezTo>
                    <a:pt x="6628" y="614"/>
                    <a:pt x="6755" y="942"/>
                    <a:pt x="7038" y="1068"/>
                  </a:cubicBezTo>
                  <a:cubicBezTo>
                    <a:pt x="10885" y="2775"/>
                    <a:pt x="12617" y="7270"/>
                    <a:pt x="10909" y="11115"/>
                  </a:cubicBezTo>
                  <a:cubicBezTo>
                    <a:pt x="9649" y="13954"/>
                    <a:pt x="6858" y="15642"/>
                    <a:pt x="3938" y="15642"/>
                  </a:cubicBezTo>
                  <a:cubicBezTo>
                    <a:pt x="2907" y="15642"/>
                    <a:pt x="1860" y="15432"/>
                    <a:pt x="860" y="14988"/>
                  </a:cubicBezTo>
                  <a:cubicBezTo>
                    <a:pt x="786" y="14955"/>
                    <a:pt x="709" y="14939"/>
                    <a:pt x="634" y="14939"/>
                  </a:cubicBezTo>
                  <a:cubicBezTo>
                    <a:pt x="420" y="14939"/>
                    <a:pt x="217" y="15063"/>
                    <a:pt x="124" y="15272"/>
                  </a:cubicBezTo>
                  <a:cubicBezTo>
                    <a:pt x="0" y="15553"/>
                    <a:pt x="126" y="15881"/>
                    <a:pt x="408" y="16007"/>
                  </a:cubicBezTo>
                  <a:cubicBezTo>
                    <a:pt x="1345" y="16424"/>
                    <a:pt x="2348" y="16674"/>
                    <a:pt x="3372" y="16742"/>
                  </a:cubicBezTo>
                  <a:lnTo>
                    <a:pt x="3372" y="17911"/>
                  </a:lnTo>
                  <a:lnTo>
                    <a:pt x="1142" y="17911"/>
                  </a:lnTo>
                  <a:cubicBezTo>
                    <a:pt x="1138" y="17911"/>
                    <a:pt x="1135" y="17911"/>
                    <a:pt x="1131" y="17911"/>
                  </a:cubicBezTo>
                  <a:cubicBezTo>
                    <a:pt x="825" y="17911"/>
                    <a:pt x="574" y="18160"/>
                    <a:pt x="574" y="18468"/>
                  </a:cubicBezTo>
                  <a:cubicBezTo>
                    <a:pt x="574" y="18777"/>
                    <a:pt x="827" y="19026"/>
                    <a:pt x="1134" y="19026"/>
                  </a:cubicBezTo>
                  <a:cubicBezTo>
                    <a:pt x="1137" y="19026"/>
                    <a:pt x="1139" y="19026"/>
                    <a:pt x="1142" y="19026"/>
                  </a:cubicBezTo>
                  <a:lnTo>
                    <a:pt x="6715" y="19026"/>
                  </a:lnTo>
                  <a:cubicBezTo>
                    <a:pt x="6718" y="19026"/>
                    <a:pt x="6721" y="19026"/>
                    <a:pt x="6723" y="19026"/>
                  </a:cubicBezTo>
                  <a:cubicBezTo>
                    <a:pt x="7032" y="19026"/>
                    <a:pt x="7283" y="18777"/>
                    <a:pt x="7283" y="18468"/>
                  </a:cubicBezTo>
                  <a:cubicBezTo>
                    <a:pt x="7283" y="18160"/>
                    <a:pt x="7033" y="17911"/>
                    <a:pt x="6726" y="17911"/>
                  </a:cubicBezTo>
                  <a:cubicBezTo>
                    <a:pt x="6722" y="17911"/>
                    <a:pt x="6719" y="17911"/>
                    <a:pt x="6715" y="17911"/>
                  </a:cubicBezTo>
                  <a:lnTo>
                    <a:pt x="4487" y="17911"/>
                  </a:lnTo>
                  <a:lnTo>
                    <a:pt x="4487" y="16744"/>
                  </a:lnTo>
                  <a:cubicBezTo>
                    <a:pt x="7589" y="16549"/>
                    <a:pt x="10542" y="14690"/>
                    <a:pt x="11928" y="11568"/>
                  </a:cubicBezTo>
                  <a:cubicBezTo>
                    <a:pt x="13884" y="7158"/>
                    <a:pt x="11899" y="2007"/>
                    <a:pt x="7489" y="49"/>
                  </a:cubicBezTo>
                  <a:cubicBezTo>
                    <a:pt x="7416" y="16"/>
                    <a:pt x="7339" y="0"/>
                    <a:pt x="7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9" name="Google Shape;10529;p25"/>
          <p:cNvGrpSpPr/>
          <p:nvPr/>
        </p:nvGrpSpPr>
        <p:grpSpPr>
          <a:xfrm>
            <a:off x="7093090" y="2890462"/>
            <a:ext cx="227841" cy="353461"/>
            <a:chOff x="5521509" y="3195520"/>
            <a:chExt cx="247572" cy="384072"/>
          </a:xfrm>
        </p:grpSpPr>
        <p:sp>
          <p:nvSpPr>
            <p:cNvPr id="10530" name="Google Shape;10530;p25"/>
            <p:cNvSpPr/>
            <p:nvPr/>
          </p:nvSpPr>
          <p:spPr>
            <a:xfrm>
              <a:off x="5521509" y="3195520"/>
              <a:ext cx="247572" cy="384072"/>
            </a:xfrm>
            <a:custGeom>
              <a:avLst/>
              <a:gdLst/>
              <a:ahLst/>
              <a:cxnLst/>
              <a:rect l="l" t="t" r="r" b="b"/>
              <a:pathLst>
                <a:path w="12288" h="19063" extrusionOk="0">
                  <a:moveTo>
                    <a:pt x="7819" y="1118"/>
                  </a:moveTo>
                  <a:lnTo>
                    <a:pt x="7819" y="2309"/>
                  </a:lnTo>
                  <a:lnTo>
                    <a:pt x="4468" y="2309"/>
                  </a:lnTo>
                  <a:lnTo>
                    <a:pt x="4468" y="1118"/>
                  </a:lnTo>
                  <a:close/>
                  <a:moveTo>
                    <a:pt x="10240" y="3425"/>
                  </a:moveTo>
                  <a:cubicBezTo>
                    <a:pt x="10752" y="3427"/>
                    <a:pt x="11169" y="3842"/>
                    <a:pt x="11169" y="4357"/>
                  </a:cubicBezTo>
                  <a:lnTo>
                    <a:pt x="11169" y="9010"/>
                  </a:lnTo>
                  <a:lnTo>
                    <a:pt x="1117" y="9010"/>
                  </a:lnTo>
                  <a:lnTo>
                    <a:pt x="1117" y="4357"/>
                  </a:lnTo>
                  <a:cubicBezTo>
                    <a:pt x="1119" y="3842"/>
                    <a:pt x="1534" y="3427"/>
                    <a:pt x="2048" y="3425"/>
                  </a:cubicBezTo>
                  <a:close/>
                  <a:moveTo>
                    <a:pt x="11169" y="10127"/>
                  </a:moveTo>
                  <a:lnTo>
                    <a:pt x="11169" y="17015"/>
                  </a:lnTo>
                  <a:cubicBezTo>
                    <a:pt x="11169" y="17529"/>
                    <a:pt x="10752" y="17944"/>
                    <a:pt x="10240" y="17946"/>
                  </a:cubicBezTo>
                  <a:lnTo>
                    <a:pt x="2048" y="17946"/>
                  </a:lnTo>
                  <a:cubicBezTo>
                    <a:pt x="1534" y="17944"/>
                    <a:pt x="1119" y="17529"/>
                    <a:pt x="1117" y="17015"/>
                  </a:cubicBezTo>
                  <a:lnTo>
                    <a:pt x="1117" y="10127"/>
                  </a:lnTo>
                  <a:close/>
                  <a:moveTo>
                    <a:pt x="4283" y="0"/>
                  </a:moveTo>
                  <a:cubicBezTo>
                    <a:pt x="3768" y="2"/>
                    <a:pt x="3353" y="417"/>
                    <a:pt x="3351" y="931"/>
                  </a:cubicBezTo>
                  <a:lnTo>
                    <a:pt x="3351" y="2309"/>
                  </a:lnTo>
                  <a:lnTo>
                    <a:pt x="2048" y="2309"/>
                  </a:lnTo>
                  <a:cubicBezTo>
                    <a:pt x="918" y="2311"/>
                    <a:pt x="2" y="3227"/>
                    <a:pt x="1" y="4357"/>
                  </a:cubicBezTo>
                  <a:lnTo>
                    <a:pt x="1" y="17015"/>
                  </a:lnTo>
                  <a:cubicBezTo>
                    <a:pt x="2" y="18145"/>
                    <a:pt x="918" y="19061"/>
                    <a:pt x="2048" y="19062"/>
                  </a:cubicBezTo>
                  <a:lnTo>
                    <a:pt x="10240" y="19062"/>
                  </a:lnTo>
                  <a:cubicBezTo>
                    <a:pt x="11369" y="19061"/>
                    <a:pt x="12286" y="18145"/>
                    <a:pt x="12287" y="17015"/>
                  </a:cubicBezTo>
                  <a:lnTo>
                    <a:pt x="12287" y="4357"/>
                  </a:lnTo>
                  <a:cubicBezTo>
                    <a:pt x="12286" y="3227"/>
                    <a:pt x="11369" y="2311"/>
                    <a:pt x="10240" y="2309"/>
                  </a:cubicBezTo>
                  <a:lnTo>
                    <a:pt x="8936" y="2309"/>
                  </a:lnTo>
                  <a:lnTo>
                    <a:pt x="8936" y="931"/>
                  </a:lnTo>
                  <a:cubicBezTo>
                    <a:pt x="8936" y="417"/>
                    <a:pt x="8519" y="2"/>
                    <a:pt x="80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1" name="Google Shape;10531;p25"/>
            <p:cNvSpPr/>
            <p:nvPr/>
          </p:nvSpPr>
          <p:spPr>
            <a:xfrm>
              <a:off x="5607761" y="3422038"/>
              <a:ext cx="75049" cy="112483"/>
            </a:xfrm>
            <a:custGeom>
              <a:avLst/>
              <a:gdLst/>
              <a:ahLst/>
              <a:cxnLst/>
              <a:rect l="l" t="t" r="r" b="b"/>
              <a:pathLst>
                <a:path w="3725" h="5583" extrusionOk="0">
                  <a:moveTo>
                    <a:pt x="2979" y="1"/>
                  </a:moveTo>
                  <a:cubicBezTo>
                    <a:pt x="2836" y="1"/>
                    <a:pt x="2693" y="55"/>
                    <a:pt x="2584" y="165"/>
                  </a:cubicBezTo>
                  <a:lnTo>
                    <a:pt x="351" y="2399"/>
                  </a:lnTo>
                  <a:cubicBezTo>
                    <a:pt x="0" y="2749"/>
                    <a:pt x="248" y="3351"/>
                    <a:pt x="746" y="3351"/>
                  </a:cubicBezTo>
                  <a:lnTo>
                    <a:pt x="1631" y="3351"/>
                  </a:lnTo>
                  <a:lnTo>
                    <a:pt x="351" y="4632"/>
                  </a:lnTo>
                  <a:cubicBezTo>
                    <a:pt x="135" y="4850"/>
                    <a:pt x="136" y="5202"/>
                    <a:pt x="353" y="5419"/>
                  </a:cubicBezTo>
                  <a:cubicBezTo>
                    <a:pt x="462" y="5528"/>
                    <a:pt x="606" y="5583"/>
                    <a:pt x="749" y="5583"/>
                  </a:cubicBezTo>
                  <a:cubicBezTo>
                    <a:pt x="890" y="5583"/>
                    <a:pt x="1032" y="5529"/>
                    <a:pt x="1140" y="5422"/>
                  </a:cubicBezTo>
                  <a:lnTo>
                    <a:pt x="3375" y="3188"/>
                  </a:lnTo>
                  <a:cubicBezTo>
                    <a:pt x="3724" y="2837"/>
                    <a:pt x="3476" y="2234"/>
                    <a:pt x="2980" y="2234"/>
                  </a:cubicBezTo>
                  <a:lnTo>
                    <a:pt x="2094" y="2234"/>
                  </a:lnTo>
                  <a:lnTo>
                    <a:pt x="3375" y="955"/>
                  </a:lnTo>
                  <a:cubicBezTo>
                    <a:pt x="3593" y="737"/>
                    <a:pt x="3593" y="383"/>
                    <a:pt x="3375" y="165"/>
                  </a:cubicBezTo>
                  <a:cubicBezTo>
                    <a:pt x="3266" y="55"/>
                    <a:pt x="3122" y="1"/>
                    <a:pt x="29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2" name="Google Shape;10532;p25"/>
            <p:cNvSpPr/>
            <p:nvPr/>
          </p:nvSpPr>
          <p:spPr>
            <a:xfrm>
              <a:off x="5611730" y="3286828"/>
              <a:ext cx="67131" cy="67534"/>
            </a:xfrm>
            <a:custGeom>
              <a:avLst/>
              <a:gdLst/>
              <a:ahLst/>
              <a:cxnLst/>
              <a:rect l="l" t="t" r="r" b="b"/>
              <a:pathLst>
                <a:path w="3332" h="3352" extrusionOk="0">
                  <a:moveTo>
                    <a:pt x="1665" y="1"/>
                  </a:moveTo>
                  <a:cubicBezTo>
                    <a:pt x="1353" y="1"/>
                    <a:pt x="1102" y="256"/>
                    <a:pt x="1106" y="569"/>
                  </a:cubicBezTo>
                  <a:lnTo>
                    <a:pt x="1106" y="1128"/>
                  </a:lnTo>
                  <a:lnTo>
                    <a:pt x="549" y="1128"/>
                  </a:lnTo>
                  <a:cubicBezTo>
                    <a:pt x="244" y="1134"/>
                    <a:pt x="0" y="1382"/>
                    <a:pt x="0" y="1687"/>
                  </a:cubicBezTo>
                  <a:cubicBezTo>
                    <a:pt x="0" y="1990"/>
                    <a:pt x="244" y="2240"/>
                    <a:pt x="549" y="2244"/>
                  </a:cubicBezTo>
                  <a:lnTo>
                    <a:pt x="1106" y="2244"/>
                  </a:lnTo>
                  <a:lnTo>
                    <a:pt x="1106" y="2803"/>
                  </a:lnTo>
                  <a:cubicBezTo>
                    <a:pt x="1112" y="3108"/>
                    <a:pt x="1360" y="3352"/>
                    <a:pt x="1665" y="3352"/>
                  </a:cubicBezTo>
                  <a:cubicBezTo>
                    <a:pt x="1970" y="3352"/>
                    <a:pt x="2218" y="3108"/>
                    <a:pt x="2224" y="2803"/>
                  </a:cubicBezTo>
                  <a:lnTo>
                    <a:pt x="2224" y="2244"/>
                  </a:lnTo>
                  <a:lnTo>
                    <a:pt x="2783" y="2244"/>
                  </a:lnTo>
                  <a:cubicBezTo>
                    <a:pt x="3086" y="2240"/>
                    <a:pt x="3332" y="1990"/>
                    <a:pt x="3332" y="1687"/>
                  </a:cubicBezTo>
                  <a:cubicBezTo>
                    <a:pt x="3332" y="1382"/>
                    <a:pt x="3086" y="1134"/>
                    <a:pt x="2783" y="1128"/>
                  </a:cubicBezTo>
                  <a:lnTo>
                    <a:pt x="2224" y="1128"/>
                  </a:lnTo>
                  <a:lnTo>
                    <a:pt x="2224" y="569"/>
                  </a:lnTo>
                  <a:cubicBezTo>
                    <a:pt x="2230" y="256"/>
                    <a:pt x="1978" y="1"/>
                    <a:pt x="16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33" name="Google Shape;10533;p25"/>
          <p:cNvSpPr/>
          <p:nvPr/>
        </p:nvSpPr>
        <p:spPr>
          <a:xfrm>
            <a:off x="7784976" y="2911998"/>
            <a:ext cx="353399" cy="310619"/>
          </a:xfrm>
          <a:custGeom>
            <a:avLst/>
            <a:gdLst/>
            <a:ahLst/>
            <a:cxnLst/>
            <a:rect l="l" t="t" r="r" b="b"/>
            <a:pathLst>
              <a:path w="19064" h="16754" extrusionOk="0">
                <a:moveTo>
                  <a:pt x="4505" y="1119"/>
                </a:moveTo>
                <a:lnTo>
                  <a:pt x="4505" y="4469"/>
                </a:lnTo>
                <a:lnTo>
                  <a:pt x="3426" y="4469"/>
                </a:lnTo>
                <a:lnTo>
                  <a:pt x="3426" y="1119"/>
                </a:lnTo>
                <a:close/>
                <a:moveTo>
                  <a:pt x="10090" y="1119"/>
                </a:moveTo>
                <a:lnTo>
                  <a:pt x="10090" y="4469"/>
                </a:lnTo>
                <a:lnTo>
                  <a:pt x="9010" y="4469"/>
                </a:lnTo>
                <a:lnTo>
                  <a:pt x="9010" y="1119"/>
                </a:lnTo>
                <a:close/>
                <a:moveTo>
                  <a:pt x="15675" y="1119"/>
                </a:moveTo>
                <a:lnTo>
                  <a:pt x="15675" y="4469"/>
                </a:lnTo>
                <a:lnTo>
                  <a:pt x="14595" y="4469"/>
                </a:lnTo>
                <a:lnTo>
                  <a:pt x="14595" y="1119"/>
                </a:lnTo>
                <a:close/>
                <a:moveTo>
                  <a:pt x="17945" y="5587"/>
                </a:moveTo>
                <a:lnTo>
                  <a:pt x="17945" y="7820"/>
                </a:lnTo>
                <a:lnTo>
                  <a:pt x="1117" y="7820"/>
                </a:lnTo>
                <a:lnTo>
                  <a:pt x="1117" y="5587"/>
                </a:lnTo>
                <a:close/>
                <a:moveTo>
                  <a:pt x="15674" y="8938"/>
                </a:moveTo>
                <a:lnTo>
                  <a:pt x="15674" y="9944"/>
                </a:lnTo>
                <a:lnTo>
                  <a:pt x="14595" y="9944"/>
                </a:lnTo>
                <a:lnTo>
                  <a:pt x="14595" y="8938"/>
                </a:lnTo>
                <a:close/>
                <a:moveTo>
                  <a:pt x="4505" y="8938"/>
                </a:moveTo>
                <a:lnTo>
                  <a:pt x="4505" y="10054"/>
                </a:lnTo>
                <a:lnTo>
                  <a:pt x="3426" y="10054"/>
                </a:lnTo>
                <a:lnTo>
                  <a:pt x="3426" y="8938"/>
                </a:lnTo>
                <a:close/>
                <a:moveTo>
                  <a:pt x="10090" y="8938"/>
                </a:moveTo>
                <a:lnTo>
                  <a:pt x="10090" y="10054"/>
                </a:lnTo>
                <a:lnTo>
                  <a:pt x="9010" y="10054"/>
                </a:lnTo>
                <a:lnTo>
                  <a:pt x="9010" y="8938"/>
                </a:lnTo>
                <a:close/>
                <a:moveTo>
                  <a:pt x="4505" y="11172"/>
                </a:moveTo>
                <a:lnTo>
                  <a:pt x="4505" y="12865"/>
                </a:lnTo>
                <a:cubicBezTo>
                  <a:pt x="4505" y="13164"/>
                  <a:pt x="4263" y="13405"/>
                  <a:pt x="3966" y="13405"/>
                </a:cubicBezTo>
                <a:cubicBezTo>
                  <a:pt x="3667" y="13405"/>
                  <a:pt x="3426" y="13164"/>
                  <a:pt x="3426" y="12865"/>
                </a:cubicBezTo>
                <a:lnTo>
                  <a:pt x="3426" y="11172"/>
                </a:lnTo>
                <a:close/>
                <a:moveTo>
                  <a:pt x="15674" y="11060"/>
                </a:moveTo>
                <a:lnTo>
                  <a:pt x="15674" y="12865"/>
                </a:lnTo>
                <a:cubicBezTo>
                  <a:pt x="15675" y="13164"/>
                  <a:pt x="15433" y="13405"/>
                  <a:pt x="15134" y="13405"/>
                </a:cubicBezTo>
                <a:cubicBezTo>
                  <a:pt x="14837" y="13405"/>
                  <a:pt x="14595" y="13164"/>
                  <a:pt x="14595" y="12865"/>
                </a:cubicBezTo>
                <a:lnTo>
                  <a:pt x="14595" y="11060"/>
                </a:lnTo>
                <a:close/>
                <a:moveTo>
                  <a:pt x="10090" y="11172"/>
                </a:moveTo>
                <a:lnTo>
                  <a:pt x="10090" y="12865"/>
                </a:lnTo>
                <a:cubicBezTo>
                  <a:pt x="10096" y="13167"/>
                  <a:pt x="9853" y="13415"/>
                  <a:pt x="9551" y="13415"/>
                </a:cubicBezTo>
                <a:cubicBezTo>
                  <a:pt x="9247" y="13415"/>
                  <a:pt x="9005" y="13167"/>
                  <a:pt x="9010" y="12865"/>
                </a:cubicBezTo>
                <a:lnTo>
                  <a:pt x="9010" y="11172"/>
                </a:lnTo>
                <a:close/>
                <a:moveTo>
                  <a:pt x="17945" y="8936"/>
                </a:moveTo>
                <a:lnTo>
                  <a:pt x="17945" y="15079"/>
                </a:lnTo>
                <a:cubicBezTo>
                  <a:pt x="17945" y="15387"/>
                  <a:pt x="17696" y="15636"/>
                  <a:pt x="17388" y="15638"/>
                </a:cubicBezTo>
                <a:lnTo>
                  <a:pt x="1676" y="15638"/>
                </a:lnTo>
                <a:cubicBezTo>
                  <a:pt x="1368" y="15636"/>
                  <a:pt x="1119" y="15387"/>
                  <a:pt x="1117" y="15079"/>
                </a:cubicBezTo>
                <a:lnTo>
                  <a:pt x="1117" y="8936"/>
                </a:lnTo>
                <a:lnTo>
                  <a:pt x="2310" y="8936"/>
                </a:lnTo>
                <a:lnTo>
                  <a:pt x="2310" y="12864"/>
                </a:lnTo>
                <a:cubicBezTo>
                  <a:pt x="2310" y="13778"/>
                  <a:pt x="3051" y="14520"/>
                  <a:pt x="3966" y="14520"/>
                </a:cubicBezTo>
                <a:cubicBezTo>
                  <a:pt x="4880" y="14520"/>
                  <a:pt x="5623" y="13778"/>
                  <a:pt x="5623" y="12864"/>
                </a:cubicBezTo>
                <a:lnTo>
                  <a:pt x="5623" y="8936"/>
                </a:lnTo>
                <a:lnTo>
                  <a:pt x="7893" y="8936"/>
                </a:lnTo>
                <a:lnTo>
                  <a:pt x="7893" y="12864"/>
                </a:lnTo>
                <a:cubicBezTo>
                  <a:pt x="7904" y="13772"/>
                  <a:pt x="8642" y="14503"/>
                  <a:pt x="9551" y="14503"/>
                </a:cubicBezTo>
                <a:cubicBezTo>
                  <a:pt x="10458" y="14503"/>
                  <a:pt x="11198" y="13772"/>
                  <a:pt x="11207" y="12864"/>
                </a:cubicBezTo>
                <a:lnTo>
                  <a:pt x="11207" y="8936"/>
                </a:lnTo>
                <a:lnTo>
                  <a:pt x="13478" y="8936"/>
                </a:lnTo>
                <a:lnTo>
                  <a:pt x="13478" y="12864"/>
                </a:lnTo>
                <a:cubicBezTo>
                  <a:pt x="13487" y="13772"/>
                  <a:pt x="14227" y="14503"/>
                  <a:pt x="15134" y="14503"/>
                </a:cubicBezTo>
                <a:cubicBezTo>
                  <a:pt x="16043" y="14503"/>
                  <a:pt x="16781" y="13772"/>
                  <a:pt x="16791" y="12864"/>
                </a:cubicBezTo>
                <a:lnTo>
                  <a:pt x="16791" y="8936"/>
                </a:lnTo>
                <a:close/>
                <a:moveTo>
                  <a:pt x="2272" y="1"/>
                </a:moveTo>
                <a:cubicBezTo>
                  <a:pt x="1963" y="1"/>
                  <a:pt x="1713" y="252"/>
                  <a:pt x="1713" y="560"/>
                </a:cubicBezTo>
                <a:cubicBezTo>
                  <a:pt x="1713" y="867"/>
                  <a:pt x="1963" y="1117"/>
                  <a:pt x="2272" y="1119"/>
                </a:cubicBezTo>
                <a:lnTo>
                  <a:pt x="2310" y="1119"/>
                </a:lnTo>
                <a:lnTo>
                  <a:pt x="2310" y="4469"/>
                </a:lnTo>
                <a:lnTo>
                  <a:pt x="560" y="4469"/>
                </a:lnTo>
                <a:cubicBezTo>
                  <a:pt x="250" y="4469"/>
                  <a:pt x="1" y="4719"/>
                  <a:pt x="1" y="5027"/>
                </a:cubicBezTo>
                <a:lnTo>
                  <a:pt x="1" y="15079"/>
                </a:lnTo>
                <a:cubicBezTo>
                  <a:pt x="2" y="16004"/>
                  <a:pt x="751" y="16754"/>
                  <a:pt x="1676" y="16754"/>
                </a:cubicBezTo>
                <a:lnTo>
                  <a:pt x="17388" y="16754"/>
                </a:lnTo>
                <a:cubicBezTo>
                  <a:pt x="18311" y="16754"/>
                  <a:pt x="19062" y="16004"/>
                  <a:pt x="19063" y="15079"/>
                </a:cubicBezTo>
                <a:lnTo>
                  <a:pt x="19063" y="5027"/>
                </a:lnTo>
                <a:cubicBezTo>
                  <a:pt x="19063" y="4719"/>
                  <a:pt x="18812" y="4469"/>
                  <a:pt x="18504" y="4469"/>
                </a:cubicBezTo>
                <a:lnTo>
                  <a:pt x="16791" y="4469"/>
                </a:lnTo>
                <a:lnTo>
                  <a:pt x="16791" y="1119"/>
                </a:lnTo>
                <a:cubicBezTo>
                  <a:pt x="17099" y="1119"/>
                  <a:pt x="17349" y="867"/>
                  <a:pt x="17349" y="560"/>
                </a:cubicBezTo>
                <a:cubicBezTo>
                  <a:pt x="17349" y="252"/>
                  <a:pt x="17099" y="1"/>
                  <a:pt x="16791" y="1"/>
                </a:cubicBezTo>
                <a:lnTo>
                  <a:pt x="13441" y="1"/>
                </a:lnTo>
                <a:cubicBezTo>
                  <a:pt x="13131" y="1"/>
                  <a:pt x="12882" y="252"/>
                  <a:pt x="12882" y="560"/>
                </a:cubicBezTo>
                <a:cubicBezTo>
                  <a:pt x="12882" y="867"/>
                  <a:pt x="13131" y="1119"/>
                  <a:pt x="13441" y="1119"/>
                </a:cubicBezTo>
                <a:lnTo>
                  <a:pt x="13478" y="1119"/>
                </a:lnTo>
                <a:lnTo>
                  <a:pt x="13478" y="4469"/>
                </a:lnTo>
                <a:lnTo>
                  <a:pt x="11207" y="4469"/>
                </a:lnTo>
                <a:lnTo>
                  <a:pt x="11207" y="1119"/>
                </a:lnTo>
                <a:cubicBezTo>
                  <a:pt x="11516" y="1119"/>
                  <a:pt x="11765" y="867"/>
                  <a:pt x="11765" y="560"/>
                </a:cubicBezTo>
                <a:cubicBezTo>
                  <a:pt x="11765" y="252"/>
                  <a:pt x="11516" y="1"/>
                  <a:pt x="11207" y="1"/>
                </a:cubicBezTo>
                <a:lnTo>
                  <a:pt x="7856" y="1"/>
                </a:lnTo>
                <a:cubicBezTo>
                  <a:pt x="7548" y="1"/>
                  <a:pt x="7298" y="252"/>
                  <a:pt x="7298" y="560"/>
                </a:cubicBezTo>
                <a:cubicBezTo>
                  <a:pt x="7298" y="842"/>
                  <a:pt x="7511" y="1119"/>
                  <a:pt x="7893" y="1119"/>
                </a:cubicBezTo>
                <a:lnTo>
                  <a:pt x="7893" y="4469"/>
                </a:lnTo>
                <a:lnTo>
                  <a:pt x="5623" y="4469"/>
                </a:lnTo>
                <a:lnTo>
                  <a:pt x="5623" y="1119"/>
                </a:lnTo>
                <a:cubicBezTo>
                  <a:pt x="5931" y="1119"/>
                  <a:pt x="6181" y="867"/>
                  <a:pt x="6181" y="560"/>
                </a:cubicBezTo>
                <a:cubicBezTo>
                  <a:pt x="6181" y="252"/>
                  <a:pt x="5931" y="1"/>
                  <a:pt x="56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4" name="Google Shape;10534;p25"/>
          <p:cNvSpPr/>
          <p:nvPr/>
        </p:nvSpPr>
        <p:spPr>
          <a:xfrm>
            <a:off x="7784985" y="3462173"/>
            <a:ext cx="353380" cy="310619"/>
          </a:xfrm>
          <a:custGeom>
            <a:avLst/>
            <a:gdLst/>
            <a:ahLst/>
            <a:cxnLst/>
            <a:rect l="l" t="t" r="r" b="b"/>
            <a:pathLst>
              <a:path w="19063" h="16754" extrusionOk="0">
                <a:moveTo>
                  <a:pt x="3908" y="1117"/>
                </a:moveTo>
                <a:cubicBezTo>
                  <a:pt x="5449" y="1117"/>
                  <a:pt x="6702" y="2369"/>
                  <a:pt x="6702" y="3909"/>
                </a:cubicBezTo>
                <a:lnTo>
                  <a:pt x="6702" y="7818"/>
                </a:lnTo>
                <a:lnTo>
                  <a:pt x="1117" y="7818"/>
                </a:lnTo>
                <a:lnTo>
                  <a:pt x="1117" y="3909"/>
                </a:lnTo>
                <a:cubicBezTo>
                  <a:pt x="1117" y="2369"/>
                  <a:pt x="2369" y="1117"/>
                  <a:pt x="3908" y="1117"/>
                </a:cubicBezTo>
                <a:close/>
                <a:moveTo>
                  <a:pt x="12360" y="4468"/>
                </a:moveTo>
                <a:cubicBezTo>
                  <a:pt x="15252" y="4468"/>
                  <a:pt x="17635" y="6675"/>
                  <a:pt x="17916" y="9494"/>
                </a:cubicBezTo>
                <a:lnTo>
                  <a:pt x="7820" y="9494"/>
                </a:lnTo>
                <a:lnTo>
                  <a:pt x="7820" y="6798"/>
                </a:lnTo>
                <a:cubicBezTo>
                  <a:pt x="7831" y="6783"/>
                  <a:pt x="7843" y="6768"/>
                  <a:pt x="7855" y="6753"/>
                </a:cubicBezTo>
                <a:lnTo>
                  <a:pt x="7854" y="6753"/>
                </a:lnTo>
                <a:cubicBezTo>
                  <a:pt x="8909" y="5320"/>
                  <a:pt x="10581" y="4472"/>
                  <a:pt x="12360" y="4468"/>
                </a:cubicBezTo>
                <a:close/>
                <a:moveTo>
                  <a:pt x="6702" y="8935"/>
                </a:moveTo>
                <a:lnTo>
                  <a:pt x="6702" y="12844"/>
                </a:lnTo>
                <a:cubicBezTo>
                  <a:pt x="6702" y="14384"/>
                  <a:pt x="5449" y="15636"/>
                  <a:pt x="3908" y="15636"/>
                </a:cubicBezTo>
                <a:cubicBezTo>
                  <a:pt x="2369" y="15636"/>
                  <a:pt x="1117" y="14385"/>
                  <a:pt x="1117" y="12844"/>
                </a:cubicBezTo>
                <a:lnTo>
                  <a:pt x="1117" y="8935"/>
                </a:lnTo>
                <a:close/>
                <a:moveTo>
                  <a:pt x="17916" y="10610"/>
                </a:moveTo>
                <a:cubicBezTo>
                  <a:pt x="17637" y="13429"/>
                  <a:pt x="15252" y="15636"/>
                  <a:pt x="12360" y="15636"/>
                </a:cubicBezTo>
                <a:cubicBezTo>
                  <a:pt x="10544" y="15635"/>
                  <a:pt x="8843" y="14753"/>
                  <a:pt x="7796" y="13269"/>
                </a:cubicBezTo>
                <a:cubicBezTo>
                  <a:pt x="7825" y="12985"/>
                  <a:pt x="7818" y="13051"/>
                  <a:pt x="7818" y="10610"/>
                </a:cubicBezTo>
                <a:close/>
                <a:moveTo>
                  <a:pt x="3910" y="1"/>
                </a:moveTo>
                <a:cubicBezTo>
                  <a:pt x="1755" y="1"/>
                  <a:pt x="0" y="1754"/>
                  <a:pt x="0" y="3909"/>
                </a:cubicBezTo>
                <a:lnTo>
                  <a:pt x="0" y="12844"/>
                </a:lnTo>
                <a:cubicBezTo>
                  <a:pt x="0" y="14999"/>
                  <a:pt x="1755" y="16754"/>
                  <a:pt x="3910" y="16754"/>
                </a:cubicBezTo>
                <a:cubicBezTo>
                  <a:pt x="5445" y="16754"/>
                  <a:pt x="6776" y="15863"/>
                  <a:pt x="7414" y="14573"/>
                </a:cubicBezTo>
                <a:cubicBezTo>
                  <a:pt x="8685" y="15960"/>
                  <a:pt x="10480" y="16752"/>
                  <a:pt x="12361" y="16754"/>
                </a:cubicBezTo>
                <a:cubicBezTo>
                  <a:pt x="16056" y="16754"/>
                  <a:pt x="19063" y="13747"/>
                  <a:pt x="19063" y="10053"/>
                </a:cubicBezTo>
                <a:cubicBezTo>
                  <a:pt x="19063" y="6357"/>
                  <a:pt x="16056" y="3351"/>
                  <a:pt x="12361" y="3351"/>
                </a:cubicBezTo>
                <a:lnTo>
                  <a:pt x="12360" y="3351"/>
                </a:lnTo>
                <a:cubicBezTo>
                  <a:pt x="12356" y="3351"/>
                  <a:pt x="12352" y="3351"/>
                  <a:pt x="12348" y="3351"/>
                </a:cubicBezTo>
                <a:cubicBezTo>
                  <a:pt x="10669" y="3351"/>
                  <a:pt x="9051" y="3986"/>
                  <a:pt x="7820" y="5127"/>
                </a:cubicBezTo>
                <a:lnTo>
                  <a:pt x="7820" y="3909"/>
                </a:lnTo>
                <a:cubicBezTo>
                  <a:pt x="7820" y="1754"/>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5" name="Google Shape;10535;p25"/>
          <p:cNvSpPr/>
          <p:nvPr/>
        </p:nvSpPr>
        <p:spPr>
          <a:xfrm>
            <a:off x="7050494" y="3440765"/>
            <a:ext cx="313414" cy="353428"/>
          </a:xfrm>
          <a:custGeom>
            <a:avLst/>
            <a:gdLst/>
            <a:ahLst/>
            <a:cxnLst/>
            <a:rect l="l" t="t" r="r" b="b"/>
            <a:pathLst>
              <a:path w="16907" h="19063" extrusionOk="0">
                <a:moveTo>
                  <a:pt x="15152" y="1117"/>
                </a:moveTo>
                <a:cubicBezTo>
                  <a:pt x="13344" y="3831"/>
                  <a:pt x="13403" y="3678"/>
                  <a:pt x="13403" y="3910"/>
                </a:cubicBezTo>
                <a:lnTo>
                  <a:pt x="13402" y="3910"/>
                </a:lnTo>
                <a:lnTo>
                  <a:pt x="13402" y="4467"/>
                </a:lnTo>
                <a:lnTo>
                  <a:pt x="11354" y="4467"/>
                </a:lnTo>
                <a:cubicBezTo>
                  <a:pt x="11051" y="4473"/>
                  <a:pt x="10806" y="4721"/>
                  <a:pt x="10806" y="5026"/>
                </a:cubicBezTo>
                <a:cubicBezTo>
                  <a:pt x="10806" y="5331"/>
                  <a:pt x="11051" y="5579"/>
                  <a:pt x="11354" y="5585"/>
                </a:cubicBezTo>
                <a:lnTo>
                  <a:pt x="13402" y="5585"/>
                </a:lnTo>
                <a:lnTo>
                  <a:pt x="13402" y="6702"/>
                </a:lnTo>
                <a:lnTo>
                  <a:pt x="12472" y="6702"/>
                </a:lnTo>
                <a:cubicBezTo>
                  <a:pt x="12163" y="6702"/>
                  <a:pt x="11913" y="6951"/>
                  <a:pt x="11913" y="7259"/>
                </a:cubicBezTo>
                <a:cubicBezTo>
                  <a:pt x="11913" y="7568"/>
                  <a:pt x="12163" y="7818"/>
                  <a:pt x="12472" y="7818"/>
                </a:cubicBezTo>
                <a:lnTo>
                  <a:pt x="13402" y="7818"/>
                </a:lnTo>
                <a:lnTo>
                  <a:pt x="13402" y="8936"/>
                </a:lnTo>
                <a:lnTo>
                  <a:pt x="11354" y="8936"/>
                </a:lnTo>
                <a:cubicBezTo>
                  <a:pt x="11051" y="8940"/>
                  <a:pt x="10806" y="9189"/>
                  <a:pt x="10806" y="9493"/>
                </a:cubicBezTo>
                <a:cubicBezTo>
                  <a:pt x="10806" y="9798"/>
                  <a:pt x="11051" y="10046"/>
                  <a:pt x="11354" y="10052"/>
                </a:cubicBezTo>
                <a:lnTo>
                  <a:pt x="13402" y="10052"/>
                </a:lnTo>
                <a:lnTo>
                  <a:pt x="13402" y="11169"/>
                </a:lnTo>
                <a:lnTo>
                  <a:pt x="12472" y="11169"/>
                </a:lnTo>
                <a:cubicBezTo>
                  <a:pt x="12167" y="11175"/>
                  <a:pt x="11924" y="11423"/>
                  <a:pt x="11924" y="11728"/>
                </a:cubicBezTo>
                <a:cubicBezTo>
                  <a:pt x="11924" y="12033"/>
                  <a:pt x="12167" y="12281"/>
                  <a:pt x="12472" y="12287"/>
                </a:cubicBezTo>
                <a:lnTo>
                  <a:pt x="13402" y="12287"/>
                </a:lnTo>
                <a:lnTo>
                  <a:pt x="13402" y="13403"/>
                </a:lnTo>
                <a:lnTo>
                  <a:pt x="11354" y="13403"/>
                </a:lnTo>
                <a:cubicBezTo>
                  <a:pt x="11047" y="13403"/>
                  <a:pt x="10797" y="13653"/>
                  <a:pt x="10797" y="13962"/>
                </a:cubicBezTo>
                <a:cubicBezTo>
                  <a:pt x="10797" y="14270"/>
                  <a:pt x="11047" y="14519"/>
                  <a:pt x="11354" y="14519"/>
                </a:cubicBezTo>
                <a:lnTo>
                  <a:pt x="13402" y="14519"/>
                </a:lnTo>
                <a:lnTo>
                  <a:pt x="13402" y="15525"/>
                </a:lnTo>
                <a:cubicBezTo>
                  <a:pt x="13400" y="16861"/>
                  <a:pt x="12318" y="17943"/>
                  <a:pt x="10982" y="17945"/>
                </a:cubicBezTo>
                <a:lnTo>
                  <a:pt x="3538" y="17945"/>
                </a:lnTo>
                <a:cubicBezTo>
                  <a:pt x="2204" y="17945"/>
                  <a:pt x="1117" y="16860"/>
                  <a:pt x="1117" y="15525"/>
                </a:cubicBezTo>
                <a:lnTo>
                  <a:pt x="1117" y="1117"/>
                </a:lnTo>
                <a:close/>
                <a:moveTo>
                  <a:pt x="558" y="0"/>
                </a:moveTo>
                <a:cubicBezTo>
                  <a:pt x="250" y="0"/>
                  <a:pt x="1" y="250"/>
                  <a:pt x="1" y="559"/>
                </a:cubicBezTo>
                <a:lnTo>
                  <a:pt x="1" y="15525"/>
                </a:lnTo>
                <a:cubicBezTo>
                  <a:pt x="1" y="17475"/>
                  <a:pt x="1586" y="19063"/>
                  <a:pt x="3537" y="19063"/>
                </a:cubicBezTo>
                <a:lnTo>
                  <a:pt x="10982" y="19063"/>
                </a:lnTo>
                <a:cubicBezTo>
                  <a:pt x="12933" y="19063"/>
                  <a:pt x="14520" y="17475"/>
                  <a:pt x="14520" y="15525"/>
                </a:cubicBezTo>
                <a:lnTo>
                  <a:pt x="14520" y="4079"/>
                </a:lnTo>
                <a:lnTo>
                  <a:pt x="16660" y="869"/>
                </a:lnTo>
                <a:cubicBezTo>
                  <a:pt x="16906" y="498"/>
                  <a:pt x="16640" y="0"/>
                  <a:pt x="161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36" name="Google Shape;10536;p25"/>
          <p:cNvGrpSpPr/>
          <p:nvPr/>
        </p:nvGrpSpPr>
        <p:grpSpPr>
          <a:xfrm>
            <a:off x="6277525" y="3446337"/>
            <a:ext cx="358690" cy="342077"/>
            <a:chOff x="3625106" y="3012822"/>
            <a:chExt cx="389753" cy="371701"/>
          </a:xfrm>
        </p:grpSpPr>
        <p:sp>
          <p:nvSpPr>
            <p:cNvPr id="10537" name="Google Shape;10537;p25"/>
            <p:cNvSpPr/>
            <p:nvPr/>
          </p:nvSpPr>
          <p:spPr>
            <a:xfrm>
              <a:off x="3734466" y="3046872"/>
              <a:ext cx="280393" cy="258331"/>
            </a:xfrm>
            <a:custGeom>
              <a:avLst/>
              <a:gdLst/>
              <a:ahLst/>
              <a:cxnLst/>
              <a:rect l="l" t="t" r="r" b="b"/>
              <a:pathLst>
                <a:path w="13917" h="12822" extrusionOk="0">
                  <a:moveTo>
                    <a:pt x="3992" y="1765"/>
                  </a:moveTo>
                  <a:lnTo>
                    <a:pt x="8338" y="5613"/>
                  </a:lnTo>
                  <a:lnTo>
                    <a:pt x="3294" y="5613"/>
                  </a:lnTo>
                  <a:lnTo>
                    <a:pt x="1774" y="4268"/>
                  </a:lnTo>
                  <a:lnTo>
                    <a:pt x="3992" y="1765"/>
                  </a:lnTo>
                  <a:close/>
                  <a:moveTo>
                    <a:pt x="9598" y="6726"/>
                  </a:moveTo>
                  <a:lnTo>
                    <a:pt x="11920" y="8783"/>
                  </a:lnTo>
                  <a:cubicBezTo>
                    <a:pt x="12611" y="9396"/>
                    <a:pt x="12674" y="10452"/>
                    <a:pt x="12064" y="11144"/>
                  </a:cubicBezTo>
                  <a:cubicBezTo>
                    <a:pt x="11733" y="11518"/>
                    <a:pt x="11273" y="11708"/>
                    <a:pt x="10811" y="11708"/>
                  </a:cubicBezTo>
                  <a:cubicBezTo>
                    <a:pt x="10417" y="11708"/>
                    <a:pt x="10021" y="11570"/>
                    <a:pt x="9703" y="11288"/>
                  </a:cubicBezTo>
                  <a:lnTo>
                    <a:pt x="4552" y="6726"/>
                  </a:lnTo>
                  <a:close/>
                  <a:moveTo>
                    <a:pt x="4312" y="1"/>
                  </a:moveTo>
                  <a:cubicBezTo>
                    <a:pt x="4158" y="1"/>
                    <a:pt x="4005" y="65"/>
                    <a:pt x="3895" y="190"/>
                  </a:cubicBezTo>
                  <a:lnTo>
                    <a:pt x="200" y="4362"/>
                  </a:lnTo>
                  <a:cubicBezTo>
                    <a:pt x="0" y="4592"/>
                    <a:pt x="23" y="4942"/>
                    <a:pt x="251" y="5144"/>
                  </a:cubicBezTo>
                  <a:cubicBezTo>
                    <a:pt x="357" y="5238"/>
                    <a:pt x="489" y="5284"/>
                    <a:pt x="621" y="5284"/>
                  </a:cubicBezTo>
                  <a:cubicBezTo>
                    <a:pt x="773" y="5284"/>
                    <a:pt x="925" y="5222"/>
                    <a:pt x="1034" y="5100"/>
                  </a:cubicBezTo>
                  <a:lnTo>
                    <a:pt x="8964" y="12120"/>
                  </a:lnTo>
                  <a:cubicBezTo>
                    <a:pt x="9495" y="12590"/>
                    <a:pt x="10154" y="12821"/>
                    <a:pt x="10811" y="12821"/>
                  </a:cubicBezTo>
                  <a:cubicBezTo>
                    <a:pt x="11581" y="12821"/>
                    <a:pt x="12347" y="12504"/>
                    <a:pt x="12898" y="11881"/>
                  </a:cubicBezTo>
                  <a:cubicBezTo>
                    <a:pt x="13917" y="10732"/>
                    <a:pt x="13809" y="8967"/>
                    <a:pt x="12659" y="7947"/>
                  </a:cubicBezTo>
                  <a:lnTo>
                    <a:pt x="4730" y="928"/>
                  </a:lnTo>
                  <a:cubicBezTo>
                    <a:pt x="4934" y="698"/>
                    <a:pt x="4913" y="345"/>
                    <a:pt x="4682" y="142"/>
                  </a:cubicBezTo>
                  <a:cubicBezTo>
                    <a:pt x="4576" y="47"/>
                    <a:pt x="4444" y="1"/>
                    <a:pt x="43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8" name="Google Shape;10538;p25"/>
            <p:cNvSpPr/>
            <p:nvPr/>
          </p:nvSpPr>
          <p:spPr>
            <a:xfrm>
              <a:off x="3714923" y="3199630"/>
              <a:ext cx="67635" cy="89898"/>
            </a:xfrm>
            <a:custGeom>
              <a:avLst/>
              <a:gdLst/>
              <a:ahLst/>
              <a:cxnLst/>
              <a:rect l="l" t="t" r="r" b="b"/>
              <a:pathLst>
                <a:path w="3357" h="4462" extrusionOk="0">
                  <a:moveTo>
                    <a:pt x="1679" y="1328"/>
                  </a:moveTo>
                  <a:cubicBezTo>
                    <a:pt x="2565" y="2346"/>
                    <a:pt x="2273" y="3347"/>
                    <a:pt x="1679" y="3347"/>
                  </a:cubicBezTo>
                  <a:cubicBezTo>
                    <a:pt x="1368" y="3347"/>
                    <a:pt x="1114" y="3035"/>
                    <a:pt x="1114" y="2651"/>
                  </a:cubicBezTo>
                  <a:cubicBezTo>
                    <a:pt x="1114" y="2090"/>
                    <a:pt x="1423" y="1621"/>
                    <a:pt x="1677" y="1328"/>
                  </a:cubicBezTo>
                  <a:close/>
                  <a:moveTo>
                    <a:pt x="1678" y="0"/>
                  </a:moveTo>
                  <a:cubicBezTo>
                    <a:pt x="1561" y="0"/>
                    <a:pt x="1444" y="37"/>
                    <a:pt x="1345" y="111"/>
                  </a:cubicBezTo>
                  <a:cubicBezTo>
                    <a:pt x="1290" y="152"/>
                    <a:pt x="0" y="1134"/>
                    <a:pt x="0" y="2651"/>
                  </a:cubicBezTo>
                  <a:cubicBezTo>
                    <a:pt x="0" y="3649"/>
                    <a:pt x="754" y="4462"/>
                    <a:pt x="1679" y="4462"/>
                  </a:cubicBezTo>
                  <a:cubicBezTo>
                    <a:pt x="2604" y="4462"/>
                    <a:pt x="3357" y="3649"/>
                    <a:pt x="3357" y="2651"/>
                  </a:cubicBezTo>
                  <a:cubicBezTo>
                    <a:pt x="3357" y="1134"/>
                    <a:pt x="2066" y="152"/>
                    <a:pt x="2012" y="111"/>
                  </a:cubicBezTo>
                  <a:cubicBezTo>
                    <a:pt x="1913" y="37"/>
                    <a:pt x="1795" y="0"/>
                    <a:pt x="16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9" name="Google Shape;10539;p25"/>
            <p:cNvSpPr/>
            <p:nvPr/>
          </p:nvSpPr>
          <p:spPr>
            <a:xfrm>
              <a:off x="3625106" y="3294666"/>
              <a:ext cx="247109" cy="89858"/>
            </a:xfrm>
            <a:custGeom>
              <a:avLst/>
              <a:gdLst/>
              <a:ahLst/>
              <a:cxnLst/>
              <a:rect l="l" t="t" r="r" b="b"/>
              <a:pathLst>
                <a:path w="12265" h="4460" extrusionOk="0">
                  <a:moveTo>
                    <a:pt x="11148" y="1115"/>
                  </a:moveTo>
                  <a:lnTo>
                    <a:pt x="11149" y="3345"/>
                  </a:lnTo>
                  <a:lnTo>
                    <a:pt x="1115" y="3345"/>
                  </a:lnTo>
                  <a:lnTo>
                    <a:pt x="1115" y="1115"/>
                  </a:lnTo>
                  <a:lnTo>
                    <a:pt x="3608" y="1115"/>
                  </a:lnTo>
                  <a:cubicBezTo>
                    <a:pt x="4201" y="1864"/>
                    <a:pt x="5168" y="2241"/>
                    <a:pt x="6135" y="2241"/>
                  </a:cubicBezTo>
                  <a:cubicBezTo>
                    <a:pt x="7098" y="2241"/>
                    <a:pt x="8062" y="1867"/>
                    <a:pt x="8656" y="1115"/>
                  </a:cubicBezTo>
                  <a:close/>
                  <a:moveTo>
                    <a:pt x="559" y="0"/>
                  </a:moveTo>
                  <a:cubicBezTo>
                    <a:pt x="251" y="0"/>
                    <a:pt x="0" y="250"/>
                    <a:pt x="2" y="558"/>
                  </a:cubicBezTo>
                  <a:lnTo>
                    <a:pt x="2" y="3903"/>
                  </a:lnTo>
                  <a:cubicBezTo>
                    <a:pt x="2" y="4210"/>
                    <a:pt x="250" y="4460"/>
                    <a:pt x="559" y="4460"/>
                  </a:cubicBezTo>
                  <a:lnTo>
                    <a:pt x="11707" y="4460"/>
                  </a:lnTo>
                  <a:cubicBezTo>
                    <a:pt x="12014" y="4460"/>
                    <a:pt x="12264" y="4210"/>
                    <a:pt x="12264" y="3903"/>
                  </a:cubicBezTo>
                  <a:lnTo>
                    <a:pt x="12264" y="559"/>
                  </a:lnTo>
                  <a:cubicBezTo>
                    <a:pt x="12264" y="251"/>
                    <a:pt x="12014" y="2"/>
                    <a:pt x="11707" y="2"/>
                  </a:cubicBezTo>
                  <a:lnTo>
                    <a:pt x="11707" y="0"/>
                  </a:lnTo>
                  <a:lnTo>
                    <a:pt x="8362" y="0"/>
                  </a:lnTo>
                  <a:cubicBezTo>
                    <a:pt x="8151" y="0"/>
                    <a:pt x="7957" y="120"/>
                    <a:pt x="7863" y="310"/>
                  </a:cubicBezTo>
                  <a:cubicBezTo>
                    <a:pt x="7858" y="317"/>
                    <a:pt x="7423" y="1120"/>
                    <a:pt x="6137" y="1120"/>
                  </a:cubicBezTo>
                  <a:cubicBezTo>
                    <a:pt x="4884" y="1120"/>
                    <a:pt x="4439" y="376"/>
                    <a:pt x="4400" y="307"/>
                  </a:cubicBezTo>
                  <a:cubicBezTo>
                    <a:pt x="4309" y="111"/>
                    <a:pt x="4119" y="0"/>
                    <a:pt x="39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0" name="Google Shape;10540;p25"/>
            <p:cNvSpPr/>
            <p:nvPr/>
          </p:nvSpPr>
          <p:spPr>
            <a:xfrm>
              <a:off x="3891617" y="3197353"/>
              <a:ext cx="26232" cy="22485"/>
            </a:xfrm>
            <a:custGeom>
              <a:avLst/>
              <a:gdLst/>
              <a:ahLst/>
              <a:cxnLst/>
              <a:rect l="l" t="t" r="r" b="b"/>
              <a:pathLst>
                <a:path w="1302" h="1116" extrusionOk="0">
                  <a:moveTo>
                    <a:pt x="744" y="0"/>
                  </a:moveTo>
                  <a:cubicBezTo>
                    <a:pt x="248" y="0"/>
                    <a:pt x="0" y="601"/>
                    <a:pt x="351" y="952"/>
                  </a:cubicBezTo>
                  <a:cubicBezTo>
                    <a:pt x="457" y="1059"/>
                    <a:pt x="600" y="1116"/>
                    <a:pt x="745" y="1116"/>
                  </a:cubicBezTo>
                  <a:cubicBezTo>
                    <a:pt x="817" y="1116"/>
                    <a:pt x="889" y="1102"/>
                    <a:pt x="958" y="1073"/>
                  </a:cubicBezTo>
                  <a:cubicBezTo>
                    <a:pt x="1166" y="987"/>
                    <a:pt x="1302" y="783"/>
                    <a:pt x="1302" y="558"/>
                  </a:cubicBezTo>
                  <a:cubicBezTo>
                    <a:pt x="1302" y="250"/>
                    <a:pt x="1052"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1" name="Google Shape;10541;p25"/>
            <p:cNvSpPr/>
            <p:nvPr/>
          </p:nvSpPr>
          <p:spPr>
            <a:xfrm>
              <a:off x="3715648" y="3058476"/>
              <a:ext cx="26272" cy="22485"/>
            </a:xfrm>
            <a:custGeom>
              <a:avLst/>
              <a:gdLst/>
              <a:ahLst/>
              <a:cxnLst/>
              <a:rect l="l" t="t" r="r" b="b"/>
              <a:pathLst>
                <a:path w="1304" h="1116" extrusionOk="0">
                  <a:moveTo>
                    <a:pt x="746" y="1"/>
                  </a:moveTo>
                  <a:cubicBezTo>
                    <a:pt x="250" y="1"/>
                    <a:pt x="0" y="601"/>
                    <a:pt x="351" y="953"/>
                  </a:cubicBezTo>
                  <a:cubicBezTo>
                    <a:pt x="458" y="1060"/>
                    <a:pt x="601" y="1116"/>
                    <a:pt x="746" y="1116"/>
                  </a:cubicBezTo>
                  <a:cubicBezTo>
                    <a:pt x="818" y="1116"/>
                    <a:pt x="890" y="1102"/>
                    <a:pt x="960" y="1074"/>
                  </a:cubicBezTo>
                  <a:cubicBezTo>
                    <a:pt x="1167" y="987"/>
                    <a:pt x="1303" y="784"/>
                    <a:pt x="1303" y="558"/>
                  </a:cubicBezTo>
                  <a:cubicBezTo>
                    <a:pt x="1303" y="250"/>
                    <a:pt x="1054" y="1"/>
                    <a:pt x="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2" name="Google Shape;10542;p25"/>
            <p:cNvSpPr/>
            <p:nvPr/>
          </p:nvSpPr>
          <p:spPr>
            <a:xfrm>
              <a:off x="3726145" y="3012822"/>
              <a:ext cx="26252" cy="22485"/>
            </a:xfrm>
            <a:custGeom>
              <a:avLst/>
              <a:gdLst/>
              <a:ahLst/>
              <a:cxnLst/>
              <a:rect l="l" t="t" r="r" b="b"/>
              <a:pathLst>
                <a:path w="1303" h="1116" extrusionOk="0">
                  <a:moveTo>
                    <a:pt x="748" y="1"/>
                  </a:moveTo>
                  <a:cubicBezTo>
                    <a:pt x="747" y="1"/>
                    <a:pt x="746" y="1"/>
                    <a:pt x="745" y="1"/>
                  </a:cubicBezTo>
                  <a:cubicBezTo>
                    <a:pt x="249" y="1"/>
                    <a:pt x="1" y="600"/>
                    <a:pt x="352" y="951"/>
                  </a:cubicBezTo>
                  <a:cubicBezTo>
                    <a:pt x="458" y="1058"/>
                    <a:pt x="601" y="1115"/>
                    <a:pt x="746" y="1115"/>
                  </a:cubicBezTo>
                  <a:cubicBezTo>
                    <a:pt x="817" y="1115"/>
                    <a:pt x="890" y="1101"/>
                    <a:pt x="959" y="1072"/>
                  </a:cubicBezTo>
                  <a:cubicBezTo>
                    <a:pt x="1166" y="986"/>
                    <a:pt x="1302" y="783"/>
                    <a:pt x="1302" y="557"/>
                  </a:cubicBezTo>
                  <a:cubicBezTo>
                    <a:pt x="1302" y="250"/>
                    <a:pt x="1054"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43" name="Google Shape;10543;p25"/>
          <p:cNvGrpSpPr/>
          <p:nvPr/>
        </p:nvGrpSpPr>
        <p:grpSpPr>
          <a:xfrm>
            <a:off x="5514336" y="3439725"/>
            <a:ext cx="356168" cy="355297"/>
            <a:chOff x="3136549" y="3042701"/>
            <a:chExt cx="387013" cy="386066"/>
          </a:xfrm>
        </p:grpSpPr>
        <p:sp>
          <p:nvSpPr>
            <p:cNvPr id="10544" name="Google Shape;10544;p25"/>
            <p:cNvSpPr/>
            <p:nvPr/>
          </p:nvSpPr>
          <p:spPr>
            <a:xfrm>
              <a:off x="3136549" y="3042701"/>
              <a:ext cx="387013" cy="386066"/>
            </a:xfrm>
            <a:custGeom>
              <a:avLst/>
              <a:gdLst/>
              <a:ahLst/>
              <a:cxnLst/>
              <a:rect l="l" t="t" r="r" b="b"/>
              <a:pathLst>
                <a:path w="19209" h="19162" extrusionOk="0">
                  <a:moveTo>
                    <a:pt x="11207" y="2003"/>
                  </a:moveTo>
                  <a:lnTo>
                    <a:pt x="12677" y="3460"/>
                  </a:lnTo>
                  <a:lnTo>
                    <a:pt x="11207" y="3460"/>
                  </a:lnTo>
                  <a:lnTo>
                    <a:pt x="11207" y="2003"/>
                  </a:lnTo>
                  <a:close/>
                  <a:moveTo>
                    <a:pt x="15115" y="10174"/>
                  </a:moveTo>
                  <a:lnTo>
                    <a:pt x="15115" y="14014"/>
                  </a:lnTo>
                  <a:cubicBezTo>
                    <a:pt x="15115" y="14212"/>
                    <a:pt x="15190" y="14292"/>
                    <a:pt x="15408" y="14648"/>
                  </a:cubicBezTo>
                  <a:lnTo>
                    <a:pt x="12626" y="14648"/>
                  </a:lnTo>
                  <a:cubicBezTo>
                    <a:pt x="12843" y="14297"/>
                    <a:pt x="12919" y="14213"/>
                    <a:pt x="12919" y="14014"/>
                  </a:cubicBezTo>
                  <a:lnTo>
                    <a:pt x="12919" y="10174"/>
                  </a:lnTo>
                  <a:close/>
                  <a:moveTo>
                    <a:pt x="10090" y="1221"/>
                  </a:moveTo>
                  <a:lnTo>
                    <a:pt x="10090" y="4019"/>
                  </a:lnTo>
                  <a:cubicBezTo>
                    <a:pt x="10090" y="4329"/>
                    <a:pt x="10340" y="4578"/>
                    <a:pt x="10649" y="4578"/>
                  </a:cubicBezTo>
                  <a:lnTo>
                    <a:pt x="13478" y="4578"/>
                  </a:lnTo>
                  <a:lnTo>
                    <a:pt x="13478" y="9054"/>
                  </a:lnTo>
                  <a:lnTo>
                    <a:pt x="11803" y="9054"/>
                  </a:lnTo>
                  <a:cubicBezTo>
                    <a:pt x="11498" y="9060"/>
                    <a:pt x="11253" y="9308"/>
                    <a:pt x="11253" y="9613"/>
                  </a:cubicBezTo>
                  <a:cubicBezTo>
                    <a:pt x="11253" y="9918"/>
                    <a:pt x="11498" y="10168"/>
                    <a:pt x="11803" y="10174"/>
                  </a:cubicBezTo>
                  <a:lnTo>
                    <a:pt x="11803" y="13856"/>
                  </a:lnTo>
                  <a:lnTo>
                    <a:pt x="9930" y="16890"/>
                  </a:lnTo>
                  <a:cubicBezTo>
                    <a:pt x="9897" y="16886"/>
                    <a:pt x="10095" y="16885"/>
                    <a:pt x="7661" y="16885"/>
                  </a:cubicBezTo>
                  <a:cubicBezTo>
                    <a:pt x="6444" y="16885"/>
                    <a:pt x="4568" y="16885"/>
                    <a:pt x="1676" y="16885"/>
                  </a:cubicBezTo>
                  <a:cubicBezTo>
                    <a:pt x="1368" y="16885"/>
                    <a:pt x="1119" y="16634"/>
                    <a:pt x="1119" y="16326"/>
                  </a:cubicBezTo>
                  <a:lnTo>
                    <a:pt x="1119" y="1782"/>
                  </a:lnTo>
                  <a:cubicBezTo>
                    <a:pt x="1117" y="1473"/>
                    <a:pt x="1368" y="1221"/>
                    <a:pt x="1676" y="1221"/>
                  </a:cubicBezTo>
                  <a:close/>
                  <a:moveTo>
                    <a:pt x="16098" y="15767"/>
                  </a:moveTo>
                  <a:lnTo>
                    <a:pt x="17502" y="18042"/>
                  </a:lnTo>
                  <a:lnTo>
                    <a:pt x="10533" y="18042"/>
                  </a:lnTo>
                  <a:lnTo>
                    <a:pt x="11936" y="15767"/>
                  </a:lnTo>
                  <a:close/>
                  <a:moveTo>
                    <a:pt x="8888" y="100"/>
                  </a:moveTo>
                  <a:cubicBezTo>
                    <a:pt x="7581" y="100"/>
                    <a:pt x="5386" y="104"/>
                    <a:pt x="1676" y="104"/>
                  </a:cubicBezTo>
                  <a:cubicBezTo>
                    <a:pt x="751" y="105"/>
                    <a:pt x="1" y="855"/>
                    <a:pt x="1" y="1782"/>
                  </a:cubicBezTo>
                  <a:lnTo>
                    <a:pt x="1" y="16326"/>
                  </a:lnTo>
                  <a:cubicBezTo>
                    <a:pt x="1" y="17251"/>
                    <a:pt x="750" y="18003"/>
                    <a:pt x="1676" y="18005"/>
                  </a:cubicBezTo>
                  <a:lnTo>
                    <a:pt x="9243" y="18005"/>
                  </a:lnTo>
                  <a:lnTo>
                    <a:pt x="9056" y="18308"/>
                  </a:lnTo>
                  <a:cubicBezTo>
                    <a:pt x="8826" y="18680"/>
                    <a:pt x="9095" y="19161"/>
                    <a:pt x="9531" y="19161"/>
                  </a:cubicBezTo>
                  <a:lnTo>
                    <a:pt x="18503" y="19161"/>
                  </a:lnTo>
                  <a:cubicBezTo>
                    <a:pt x="18941" y="19161"/>
                    <a:pt x="19208" y="18679"/>
                    <a:pt x="18978" y="18308"/>
                  </a:cubicBezTo>
                  <a:lnTo>
                    <a:pt x="18980" y="18308"/>
                  </a:lnTo>
                  <a:cubicBezTo>
                    <a:pt x="18655" y="17785"/>
                    <a:pt x="16529" y="14334"/>
                    <a:pt x="16233" y="13856"/>
                  </a:cubicBezTo>
                  <a:lnTo>
                    <a:pt x="16233" y="10174"/>
                  </a:lnTo>
                  <a:cubicBezTo>
                    <a:pt x="16538" y="10168"/>
                    <a:pt x="16783" y="9918"/>
                    <a:pt x="16783" y="9613"/>
                  </a:cubicBezTo>
                  <a:cubicBezTo>
                    <a:pt x="16783" y="9308"/>
                    <a:pt x="16538" y="9060"/>
                    <a:pt x="16233" y="9054"/>
                  </a:cubicBezTo>
                  <a:lnTo>
                    <a:pt x="14595" y="9054"/>
                  </a:lnTo>
                  <a:cubicBezTo>
                    <a:pt x="14595" y="3655"/>
                    <a:pt x="14596" y="4006"/>
                    <a:pt x="14592" y="3964"/>
                  </a:cubicBezTo>
                  <a:cubicBezTo>
                    <a:pt x="14578" y="3834"/>
                    <a:pt x="14521" y="3713"/>
                    <a:pt x="14429" y="3622"/>
                  </a:cubicBezTo>
                  <a:cubicBezTo>
                    <a:pt x="10775" y="0"/>
                    <a:pt x="11014" y="222"/>
                    <a:pt x="10899" y="163"/>
                  </a:cubicBezTo>
                  <a:cubicBezTo>
                    <a:pt x="10792" y="110"/>
                    <a:pt x="10993" y="100"/>
                    <a:pt x="8888" y="10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5" name="Google Shape;10545;p25"/>
            <p:cNvSpPr/>
            <p:nvPr/>
          </p:nvSpPr>
          <p:spPr>
            <a:xfrm>
              <a:off x="3203378" y="3218347"/>
              <a:ext cx="70073" cy="51114"/>
            </a:xfrm>
            <a:custGeom>
              <a:avLst/>
              <a:gdLst/>
              <a:ahLst/>
              <a:cxnLst/>
              <a:rect l="l" t="t" r="r" b="b"/>
              <a:pathLst>
                <a:path w="3478" h="2537" extrusionOk="0">
                  <a:moveTo>
                    <a:pt x="2864" y="1"/>
                  </a:moveTo>
                  <a:cubicBezTo>
                    <a:pt x="2721" y="1"/>
                    <a:pt x="2578" y="55"/>
                    <a:pt x="2469" y="164"/>
                  </a:cubicBezTo>
                  <a:lnTo>
                    <a:pt x="1448" y="1187"/>
                  </a:lnTo>
                  <a:lnTo>
                    <a:pt x="1015" y="752"/>
                  </a:lnTo>
                  <a:cubicBezTo>
                    <a:pt x="906" y="640"/>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7"/>
                    <a:pt x="3478" y="384"/>
                    <a:pt x="3260" y="164"/>
                  </a:cubicBezTo>
                  <a:cubicBezTo>
                    <a:pt x="3151" y="55"/>
                    <a:pt x="3008" y="1"/>
                    <a:pt x="28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6" name="Google Shape;10546;p25"/>
            <p:cNvSpPr/>
            <p:nvPr/>
          </p:nvSpPr>
          <p:spPr>
            <a:xfrm>
              <a:off x="3203519" y="3286586"/>
              <a:ext cx="70053" cy="51255"/>
            </a:xfrm>
            <a:custGeom>
              <a:avLst/>
              <a:gdLst/>
              <a:ahLst/>
              <a:cxnLst/>
              <a:rect l="l" t="t" r="r" b="b"/>
              <a:pathLst>
                <a:path w="3477" h="2544" extrusionOk="0">
                  <a:moveTo>
                    <a:pt x="2865" y="0"/>
                  </a:moveTo>
                  <a:cubicBezTo>
                    <a:pt x="2724" y="0"/>
                    <a:pt x="2583" y="53"/>
                    <a:pt x="2474" y="159"/>
                  </a:cubicBezTo>
                  <a:lnTo>
                    <a:pt x="1441" y="1192"/>
                  </a:lnTo>
                  <a:lnTo>
                    <a:pt x="1008" y="759"/>
                  </a:lnTo>
                  <a:cubicBezTo>
                    <a:pt x="899" y="650"/>
                    <a:pt x="756" y="595"/>
                    <a:pt x="613" y="595"/>
                  </a:cubicBezTo>
                  <a:cubicBezTo>
                    <a:pt x="470" y="595"/>
                    <a:pt x="326" y="650"/>
                    <a:pt x="217" y="759"/>
                  </a:cubicBezTo>
                  <a:cubicBezTo>
                    <a:pt x="1" y="977"/>
                    <a:pt x="1" y="1331"/>
                    <a:pt x="219" y="1549"/>
                  </a:cubicBezTo>
                  <a:lnTo>
                    <a:pt x="1047" y="2379"/>
                  </a:lnTo>
                  <a:cubicBezTo>
                    <a:pt x="1156" y="2488"/>
                    <a:pt x="1299" y="2543"/>
                    <a:pt x="1442" y="2543"/>
                  </a:cubicBezTo>
                  <a:cubicBezTo>
                    <a:pt x="1585" y="2543"/>
                    <a:pt x="1728" y="2488"/>
                    <a:pt x="1837" y="2379"/>
                  </a:cubicBezTo>
                  <a:lnTo>
                    <a:pt x="3263" y="950"/>
                  </a:lnTo>
                  <a:cubicBezTo>
                    <a:pt x="3477" y="730"/>
                    <a:pt x="3475" y="380"/>
                    <a:pt x="3260" y="164"/>
                  </a:cubicBezTo>
                  <a:cubicBezTo>
                    <a:pt x="3151" y="55"/>
                    <a:pt x="3008" y="0"/>
                    <a:pt x="28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7" name="Google Shape;10547;p25"/>
            <p:cNvSpPr/>
            <p:nvPr/>
          </p:nvSpPr>
          <p:spPr>
            <a:xfrm>
              <a:off x="3294989" y="3157481"/>
              <a:ext cx="67353" cy="22565"/>
            </a:xfrm>
            <a:custGeom>
              <a:avLst/>
              <a:gdLst/>
              <a:ahLst/>
              <a:cxnLst/>
              <a:rect l="l" t="t" r="r" b="b"/>
              <a:pathLst>
                <a:path w="3343" h="1120" extrusionOk="0">
                  <a:moveTo>
                    <a:pt x="551" y="0"/>
                  </a:moveTo>
                  <a:cubicBezTo>
                    <a:pt x="245" y="6"/>
                    <a:pt x="1" y="255"/>
                    <a:pt x="1" y="559"/>
                  </a:cubicBezTo>
                  <a:cubicBezTo>
                    <a:pt x="1" y="864"/>
                    <a:pt x="245" y="1114"/>
                    <a:pt x="551" y="1120"/>
                  </a:cubicBezTo>
                  <a:lnTo>
                    <a:pt x="2784" y="1120"/>
                  </a:lnTo>
                  <a:cubicBezTo>
                    <a:pt x="3093" y="1118"/>
                    <a:pt x="3343" y="867"/>
                    <a:pt x="3343" y="559"/>
                  </a:cubicBezTo>
                  <a:cubicBezTo>
                    <a:pt x="3343" y="252"/>
                    <a:pt x="3093" y="0"/>
                    <a:pt x="27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8" name="Google Shape;10548;p25"/>
            <p:cNvSpPr/>
            <p:nvPr/>
          </p:nvSpPr>
          <p:spPr>
            <a:xfrm>
              <a:off x="3294989" y="3225116"/>
              <a:ext cx="44647" cy="22565"/>
            </a:xfrm>
            <a:custGeom>
              <a:avLst/>
              <a:gdLst/>
              <a:ahLst/>
              <a:cxnLst/>
              <a:rect l="l" t="t" r="r" b="b"/>
              <a:pathLst>
                <a:path w="2216" h="1120" extrusionOk="0">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9" name="Google Shape;10549;p25"/>
            <p:cNvSpPr/>
            <p:nvPr/>
          </p:nvSpPr>
          <p:spPr>
            <a:xfrm>
              <a:off x="3294989" y="3293497"/>
              <a:ext cx="44647" cy="22565"/>
            </a:xfrm>
            <a:custGeom>
              <a:avLst/>
              <a:gdLst/>
              <a:ahLst/>
              <a:cxnLst/>
              <a:rect l="l" t="t" r="r" b="b"/>
              <a:pathLst>
                <a:path w="2216" h="1120" extrusionOk="0">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0" name="Google Shape;10550;p25"/>
            <p:cNvSpPr/>
            <p:nvPr/>
          </p:nvSpPr>
          <p:spPr>
            <a:xfrm>
              <a:off x="3203378" y="3151477"/>
              <a:ext cx="70073" cy="51114"/>
            </a:xfrm>
            <a:custGeom>
              <a:avLst/>
              <a:gdLst/>
              <a:ahLst/>
              <a:cxnLst/>
              <a:rect l="l" t="t" r="r" b="b"/>
              <a:pathLst>
                <a:path w="3478" h="2537" extrusionOk="0">
                  <a:moveTo>
                    <a:pt x="2864" y="0"/>
                  </a:moveTo>
                  <a:cubicBezTo>
                    <a:pt x="2721" y="0"/>
                    <a:pt x="2578" y="55"/>
                    <a:pt x="2469" y="164"/>
                  </a:cubicBezTo>
                  <a:lnTo>
                    <a:pt x="1448" y="1186"/>
                  </a:lnTo>
                  <a:lnTo>
                    <a:pt x="1015" y="751"/>
                  </a:lnTo>
                  <a:cubicBezTo>
                    <a:pt x="906" y="639"/>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6"/>
                    <a:pt x="3478" y="384"/>
                    <a:pt x="3260" y="164"/>
                  </a:cubicBezTo>
                  <a:cubicBezTo>
                    <a:pt x="3151" y="55"/>
                    <a:pt x="3008" y="0"/>
                    <a:pt x="28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51" name="Google Shape;10551;p25"/>
          <p:cNvSpPr/>
          <p:nvPr/>
        </p:nvSpPr>
        <p:spPr>
          <a:xfrm>
            <a:off x="4795090" y="3441108"/>
            <a:ext cx="301012" cy="352742"/>
          </a:xfrm>
          <a:custGeom>
            <a:avLst/>
            <a:gdLst/>
            <a:ahLst/>
            <a:cxnLst/>
            <a:rect l="l" t="t" r="r" b="b"/>
            <a:pathLst>
              <a:path w="16238" h="19026" extrusionOk="0">
                <a:moveTo>
                  <a:pt x="10614" y="2161"/>
                </a:moveTo>
                <a:lnTo>
                  <a:pt x="10614" y="5612"/>
                </a:lnTo>
                <a:lnTo>
                  <a:pt x="9499" y="5612"/>
                </a:lnTo>
                <a:lnTo>
                  <a:pt x="9499" y="2391"/>
                </a:lnTo>
                <a:lnTo>
                  <a:pt x="10614" y="2161"/>
                </a:lnTo>
                <a:close/>
                <a:moveTo>
                  <a:pt x="11914" y="6727"/>
                </a:moveTo>
                <a:cubicBezTo>
                  <a:pt x="12427" y="6727"/>
                  <a:pt x="12842" y="7142"/>
                  <a:pt x="12844" y="7655"/>
                </a:cubicBezTo>
                <a:lnTo>
                  <a:pt x="12842" y="7655"/>
                </a:lnTo>
                <a:lnTo>
                  <a:pt x="12842" y="8955"/>
                </a:lnTo>
                <a:lnTo>
                  <a:pt x="7269" y="8955"/>
                </a:lnTo>
                <a:lnTo>
                  <a:pt x="7269" y="7655"/>
                </a:lnTo>
                <a:cubicBezTo>
                  <a:pt x="7271" y="7142"/>
                  <a:pt x="7686" y="6727"/>
                  <a:pt x="8199" y="6727"/>
                </a:cubicBezTo>
                <a:close/>
                <a:moveTo>
                  <a:pt x="2855" y="8957"/>
                </a:moveTo>
                <a:lnTo>
                  <a:pt x="3319" y="14530"/>
                </a:lnTo>
                <a:lnTo>
                  <a:pt x="1184" y="14530"/>
                </a:lnTo>
                <a:lnTo>
                  <a:pt x="1617" y="8957"/>
                </a:lnTo>
                <a:close/>
                <a:moveTo>
                  <a:pt x="12844" y="10072"/>
                </a:moveTo>
                <a:lnTo>
                  <a:pt x="12842" y="14530"/>
                </a:lnTo>
                <a:lnTo>
                  <a:pt x="7269" y="14530"/>
                </a:lnTo>
                <a:lnTo>
                  <a:pt x="7269" y="10072"/>
                </a:lnTo>
                <a:close/>
                <a:moveTo>
                  <a:pt x="12844" y="15644"/>
                </a:moveTo>
                <a:lnTo>
                  <a:pt x="12844" y="16982"/>
                </a:lnTo>
                <a:cubicBezTo>
                  <a:pt x="12842" y="17495"/>
                  <a:pt x="12427" y="17910"/>
                  <a:pt x="11914" y="17910"/>
                </a:cubicBezTo>
                <a:lnTo>
                  <a:pt x="8199" y="17910"/>
                </a:lnTo>
                <a:cubicBezTo>
                  <a:pt x="7686" y="17910"/>
                  <a:pt x="7271" y="17495"/>
                  <a:pt x="7269" y="16982"/>
                </a:cubicBezTo>
                <a:lnTo>
                  <a:pt x="7269" y="15644"/>
                </a:lnTo>
                <a:close/>
                <a:moveTo>
                  <a:pt x="15629" y="1"/>
                </a:moveTo>
                <a:cubicBezTo>
                  <a:pt x="15592" y="1"/>
                  <a:pt x="15555" y="4"/>
                  <a:pt x="15518" y="12"/>
                </a:cubicBezTo>
                <a:lnTo>
                  <a:pt x="8830" y="1391"/>
                </a:lnTo>
                <a:cubicBezTo>
                  <a:pt x="8570" y="1445"/>
                  <a:pt x="8384" y="1672"/>
                  <a:pt x="8384" y="1937"/>
                </a:cubicBezTo>
                <a:lnTo>
                  <a:pt x="8384" y="3382"/>
                </a:lnTo>
                <a:lnTo>
                  <a:pt x="6712" y="3382"/>
                </a:lnTo>
                <a:cubicBezTo>
                  <a:pt x="4134" y="3382"/>
                  <a:pt x="2004" y="5337"/>
                  <a:pt x="1728" y="7842"/>
                </a:cubicBezTo>
                <a:lnTo>
                  <a:pt x="1102" y="7842"/>
                </a:lnTo>
                <a:cubicBezTo>
                  <a:pt x="810" y="7842"/>
                  <a:pt x="568" y="8066"/>
                  <a:pt x="546" y="8356"/>
                </a:cubicBezTo>
                <a:lnTo>
                  <a:pt x="26" y="15044"/>
                </a:lnTo>
                <a:cubicBezTo>
                  <a:pt x="0" y="15367"/>
                  <a:pt x="256" y="15644"/>
                  <a:pt x="582" y="15644"/>
                </a:cubicBezTo>
                <a:lnTo>
                  <a:pt x="3925" y="15644"/>
                </a:lnTo>
                <a:cubicBezTo>
                  <a:pt x="4251" y="15643"/>
                  <a:pt x="4508" y="15365"/>
                  <a:pt x="4481" y="15041"/>
                </a:cubicBezTo>
                <a:lnTo>
                  <a:pt x="3923" y="8353"/>
                </a:lnTo>
                <a:cubicBezTo>
                  <a:pt x="3899" y="8063"/>
                  <a:pt x="3657" y="7842"/>
                  <a:pt x="3367" y="7842"/>
                </a:cubicBezTo>
                <a:lnTo>
                  <a:pt x="2850" y="7842"/>
                </a:lnTo>
                <a:cubicBezTo>
                  <a:pt x="3122" y="5953"/>
                  <a:pt x="4750" y="4497"/>
                  <a:pt x="6712" y="4497"/>
                </a:cubicBezTo>
                <a:lnTo>
                  <a:pt x="8384" y="4497"/>
                </a:lnTo>
                <a:lnTo>
                  <a:pt x="8384" y="5612"/>
                </a:lnTo>
                <a:lnTo>
                  <a:pt x="8198" y="5612"/>
                </a:lnTo>
                <a:cubicBezTo>
                  <a:pt x="7069" y="5612"/>
                  <a:pt x="6155" y="6527"/>
                  <a:pt x="6153" y="7655"/>
                </a:cubicBezTo>
                <a:lnTo>
                  <a:pt x="6153" y="16981"/>
                </a:lnTo>
                <a:cubicBezTo>
                  <a:pt x="6155" y="18109"/>
                  <a:pt x="7069" y="19024"/>
                  <a:pt x="8198" y="19025"/>
                </a:cubicBezTo>
                <a:lnTo>
                  <a:pt x="11913" y="19025"/>
                </a:lnTo>
                <a:cubicBezTo>
                  <a:pt x="13041" y="19024"/>
                  <a:pt x="13956" y="18109"/>
                  <a:pt x="13957" y="16981"/>
                </a:cubicBezTo>
                <a:lnTo>
                  <a:pt x="13957" y="7655"/>
                </a:lnTo>
                <a:cubicBezTo>
                  <a:pt x="13956" y="6528"/>
                  <a:pt x="13043" y="5613"/>
                  <a:pt x="11914" y="5612"/>
                </a:cubicBezTo>
                <a:lnTo>
                  <a:pt x="11729" y="5612"/>
                </a:lnTo>
                <a:lnTo>
                  <a:pt x="11729" y="4497"/>
                </a:lnTo>
                <a:lnTo>
                  <a:pt x="15630" y="4497"/>
                </a:lnTo>
                <a:cubicBezTo>
                  <a:pt x="15935" y="4491"/>
                  <a:pt x="16177" y="4243"/>
                  <a:pt x="16177" y="3940"/>
                </a:cubicBezTo>
                <a:cubicBezTo>
                  <a:pt x="16177" y="3635"/>
                  <a:pt x="15935" y="3387"/>
                  <a:pt x="15630" y="3382"/>
                </a:cubicBezTo>
                <a:lnTo>
                  <a:pt x="11729" y="3382"/>
                </a:lnTo>
                <a:lnTo>
                  <a:pt x="11729" y="1932"/>
                </a:lnTo>
                <a:lnTo>
                  <a:pt x="15742" y="1105"/>
                </a:lnTo>
                <a:cubicBezTo>
                  <a:pt x="16044" y="1042"/>
                  <a:pt x="16238" y="747"/>
                  <a:pt x="16175" y="445"/>
                </a:cubicBezTo>
                <a:cubicBezTo>
                  <a:pt x="16122" y="182"/>
                  <a:pt x="15888" y="1"/>
                  <a:pt x="156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2" name="Google Shape;10552;p25"/>
          <p:cNvSpPr/>
          <p:nvPr/>
        </p:nvSpPr>
        <p:spPr>
          <a:xfrm>
            <a:off x="4075831" y="3440756"/>
            <a:ext cx="233091" cy="353447"/>
          </a:xfrm>
          <a:custGeom>
            <a:avLst/>
            <a:gdLst/>
            <a:ahLst/>
            <a:cxnLst/>
            <a:rect l="l" t="t" r="r" b="b"/>
            <a:pathLst>
              <a:path w="12574" h="19064" extrusionOk="0">
                <a:moveTo>
                  <a:pt x="3136" y="1119"/>
                </a:moveTo>
                <a:cubicBezTo>
                  <a:pt x="3951" y="1119"/>
                  <a:pt x="4611" y="1779"/>
                  <a:pt x="4613" y="2595"/>
                </a:cubicBezTo>
                <a:lnTo>
                  <a:pt x="4613" y="3679"/>
                </a:lnTo>
                <a:lnTo>
                  <a:pt x="3332" y="2398"/>
                </a:lnTo>
                <a:cubicBezTo>
                  <a:pt x="3223" y="2291"/>
                  <a:pt x="3081" y="2237"/>
                  <a:pt x="2940" y="2237"/>
                </a:cubicBezTo>
                <a:cubicBezTo>
                  <a:pt x="2797" y="2237"/>
                  <a:pt x="2654" y="2291"/>
                  <a:pt x="2544" y="2401"/>
                </a:cubicBezTo>
                <a:cubicBezTo>
                  <a:pt x="2328" y="2618"/>
                  <a:pt x="2326" y="2969"/>
                  <a:pt x="2543" y="3187"/>
                </a:cubicBezTo>
                <a:lnTo>
                  <a:pt x="3822" y="4468"/>
                </a:lnTo>
                <a:lnTo>
                  <a:pt x="2739" y="4469"/>
                </a:lnTo>
                <a:cubicBezTo>
                  <a:pt x="1924" y="4468"/>
                  <a:pt x="1262" y="3807"/>
                  <a:pt x="1262" y="2991"/>
                </a:cubicBezTo>
                <a:lnTo>
                  <a:pt x="1262" y="1119"/>
                </a:lnTo>
                <a:close/>
                <a:moveTo>
                  <a:pt x="11314" y="1119"/>
                </a:moveTo>
                <a:lnTo>
                  <a:pt x="11314" y="2991"/>
                </a:lnTo>
                <a:cubicBezTo>
                  <a:pt x="11313" y="3807"/>
                  <a:pt x="10652" y="4468"/>
                  <a:pt x="9837" y="4469"/>
                </a:cubicBezTo>
                <a:lnTo>
                  <a:pt x="8754" y="4469"/>
                </a:lnTo>
                <a:lnTo>
                  <a:pt x="10035" y="3189"/>
                </a:lnTo>
                <a:cubicBezTo>
                  <a:pt x="10250" y="2969"/>
                  <a:pt x="10248" y="2618"/>
                  <a:pt x="10032" y="2401"/>
                </a:cubicBezTo>
                <a:cubicBezTo>
                  <a:pt x="9923" y="2292"/>
                  <a:pt x="9780" y="2237"/>
                  <a:pt x="9636" y="2237"/>
                </a:cubicBezTo>
                <a:cubicBezTo>
                  <a:pt x="9494" y="2237"/>
                  <a:pt x="9353" y="2291"/>
                  <a:pt x="9244" y="2398"/>
                </a:cubicBezTo>
                <a:lnTo>
                  <a:pt x="7963" y="3679"/>
                </a:lnTo>
                <a:lnTo>
                  <a:pt x="7963" y="2595"/>
                </a:lnTo>
                <a:cubicBezTo>
                  <a:pt x="7965" y="1779"/>
                  <a:pt x="8625" y="1119"/>
                  <a:pt x="9440" y="1119"/>
                </a:cubicBezTo>
                <a:close/>
                <a:moveTo>
                  <a:pt x="5729" y="8977"/>
                </a:moveTo>
                <a:lnTo>
                  <a:pt x="5729" y="13444"/>
                </a:lnTo>
                <a:lnTo>
                  <a:pt x="3969" y="13444"/>
                </a:lnTo>
                <a:cubicBezTo>
                  <a:pt x="4580" y="12411"/>
                  <a:pt x="4611" y="12404"/>
                  <a:pt x="4611" y="12203"/>
                </a:cubicBezTo>
                <a:lnTo>
                  <a:pt x="4611" y="8977"/>
                </a:lnTo>
                <a:close/>
                <a:moveTo>
                  <a:pt x="7963" y="8977"/>
                </a:moveTo>
                <a:lnTo>
                  <a:pt x="7963" y="12203"/>
                </a:lnTo>
                <a:cubicBezTo>
                  <a:pt x="7963" y="12404"/>
                  <a:pt x="7996" y="12413"/>
                  <a:pt x="8606" y="13444"/>
                </a:cubicBezTo>
                <a:lnTo>
                  <a:pt x="6847" y="13444"/>
                </a:lnTo>
                <a:lnTo>
                  <a:pt x="6847" y="8977"/>
                </a:lnTo>
                <a:close/>
                <a:moveTo>
                  <a:pt x="9267" y="14562"/>
                </a:moveTo>
                <a:lnTo>
                  <a:pt x="11100" y="17666"/>
                </a:lnTo>
                <a:cubicBezTo>
                  <a:pt x="11172" y="17790"/>
                  <a:pt x="11082" y="17945"/>
                  <a:pt x="10940" y="17945"/>
                </a:cubicBezTo>
                <a:lnTo>
                  <a:pt x="1636" y="17945"/>
                </a:lnTo>
                <a:cubicBezTo>
                  <a:pt x="1492" y="17945"/>
                  <a:pt x="1404" y="17790"/>
                  <a:pt x="1476" y="17666"/>
                </a:cubicBezTo>
                <a:lnTo>
                  <a:pt x="3309" y="14562"/>
                </a:lnTo>
                <a:close/>
                <a:moveTo>
                  <a:pt x="703" y="1"/>
                </a:moveTo>
                <a:cubicBezTo>
                  <a:pt x="394" y="1"/>
                  <a:pt x="144" y="250"/>
                  <a:pt x="144" y="560"/>
                </a:cubicBezTo>
                <a:lnTo>
                  <a:pt x="144" y="2991"/>
                </a:lnTo>
                <a:cubicBezTo>
                  <a:pt x="144" y="4422"/>
                  <a:pt x="1308" y="5586"/>
                  <a:pt x="2739" y="5586"/>
                </a:cubicBezTo>
                <a:lnTo>
                  <a:pt x="4939" y="5586"/>
                </a:lnTo>
                <a:lnTo>
                  <a:pt x="5729" y="6375"/>
                </a:lnTo>
                <a:lnTo>
                  <a:pt x="5729" y="7860"/>
                </a:lnTo>
                <a:lnTo>
                  <a:pt x="3495" y="7860"/>
                </a:lnTo>
                <a:cubicBezTo>
                  <a:pt x="3187" y="7860"/>
                  <a:pt x="2937" y="8110"/>
                  <a:pt x="2937" y="8418"/>
                </a:cubicBezTo>
                <a:cubicBezTo>
                  <a:pt x="2937" y="8726"/>
                  <a:pt x="3187" y="8977"/>
                  <a:pt x="3495" y="8977"/>
                </a:cubicBezTo>
                <a:lnTo>
                  <a:pt x="3495" y="12051"/>
                </a:lnTo>
                <a:lnTo>
                  <a:pt x="513" y="17096"/>
                </a:lnTo>
                <a:cubicBezTo>
                  <a:pt x="1" y="17966"/>
                  <a:pt x="625" y="19063"/>
                  <a:pt x="1636" y="19063"/>
                </a:cubicBezTo>
                <a:lnTo>
                  <a:pt x="10939" y="19063"/>
                </a:lnTo>
                <a:cubicBezTo>
                  <a:pt x="11948" y="19063"/>
                  <a:pt x="12574" y="17966"/>
                  <a:pt x="12061" y="17096"/>
                </a:cubicBezTo>
                <a:lnTo>
                  <a:pt x="9078" y="12051"/>
                </a:lnTo>
                <a:lnTo>
                  <a:pt x="9078" y="8977"/>
                </a:lnTo>
                <a:cubicBezTo>
                  <a:pt x="9388" y="8977"/>
                  <a:pt x="9637" y="8726"/>
                  <a:pt x="9637" y="8418"/>
                </a:cubicBezTo>
                <a:cubicBezTo>
                  <a:pt x="9637" y="8110"/>
                  <a:pt x="9388" y="7859"/>
                  <a:pt x="9078" y="7859"/>
                </a:cubicBezTo>
                <a:lnTo>
                  <a:pt x="6845" y="7859"/>
                </a:lnTo>
                <a:lnTo>
                  <a:pt x="6845" y="6375"/>
                </a:lnTo>
                <a:lnTo>
                  <a:pt x="7636" y="5586"/>
                </a:lnTo>
                <a:lnTo>
                  <a:pt x="9836" y="5586"/>
                </a:lnTo>
                <a:cubicBezTo>
                  <a:pt x="11266" y="5586"/>
                  <a:pt x="12430" y="4422"/>
                  <a:pt x="12430" y="2991"/>
                </a:cubicBezTo>
                <a:lnTo>
                  <a:pt x="12430" y="560"/>
                </a:lnTo>
                <a:cubicBezTo>
                  <a:pt x="12430" y="250"/>
                  <a:pt x="12179" y="1"/>
                  <a:pt x="11871" y="1"/>
                </a:cubicBezTo>
                <a:lnTo>
                  <a:pt x="9440" y="1"/>
                </a:lnTo>
                <a:cubicBezTo>
                  <a:pt x="8010" y="1"/>
                  <a:pt x="6845" y="1165"/>
                  <a:pt x="6845" y="2595"/>
                </a:cubicBezTo>
                <a:lnTo>
                  <a:pt x="6845" y="4797"/>
                </a:lnTo>
                <a:lnTo>
                  <a:pt x="6287" y="5354"/>
                </a:lnTo>
                <a:lnTo>
                  <a:pt x="5729" y="4797"/>
                </a:lnTo>
                <a:lnTo>
                  <a:pt x="5729" y="2595"/>
                </a:lnTo>
                <a:cubicBezTo>
                  <a:pt x="5729" y="1165"/>
                  <a:pt x="4565" y="1"/>
                  <a:pt x="31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3" name="Google Shape;10553;p25"/>
          <p:cNvSpPr/>
          <p:nvPr/>
        </p:nvSpPr>
        <p:spPr>
          <a:xfrm>
            <a:off x="3272013" y="3440775"/>
            <a:ext cx="324258" cy="353409"/>
          </a:xfrm>
          <a:custGeom>
            <a:avLst/>
            <a:gdLst/>
            <a:ahLst/>
            <a:cxnLst/>
            <a:rect l="l" t="t" r="r" b="b"/>
            <a:pathLst>
              <a:path w="17492" h="19062" extrusionOk="0">
                <a:moveTo>
                  <a:pt x="16006" y="1117"/>
                </a:moveTo>
                <a:lnTo>
                  <a:pt x="16006" y="2233"/>
                </a:lnTo>
                <a:lnTo>
                  <a:pt x="1487" y="2233"/>
                </a:lnTo>
                <a:lnTo>
                  <a:pt x="1487" y="1117"/>
                </a:lnTo>
                <a:close/>
                <a:moveTo>
                  <a:pt x="12655" y="3350"/>
                </a:moveTo>
                <a:lnTo>
                  <a:pt x="12655" y="4505"/>
                </a:lnTo>
                <a:lnTo>
                  <a:pt x="4838" y="4505"/>
                </a:lnTo>
                <a:lnTo>
                  <a:pt x="4838" y="3350"/>
                </a:lnTo>
                <a:close/>
                <a:moveTo>
                  <a:pt x="12617" y="5621"/>
                </a:moveTo>
                <a:cubicBezTo>
                  <a:pt x="12348" y="7533"/>
                  <a:pt x="10716" y="9009"/>
                  <a:pt x="8746" y="9009"/>
                </a:cubicBezTo>
                <a:cubicBezTo>
                  <a:pt x="6778" y="9009"/>
                  <a:pt x="5146" y="7534"/>
                  <a:pt x="4877" y="5621"/>
                </a:cubicBezTo>
                <a:close/>
                <a:moveTo>
                  <a:pt x="2045" y="8972"/>
                </a:moveTo>
                <a:cubicBezTo>
                  <a:pt x="2270" y="8972"/>
                  <a:pt x="2473" y="9108"/>
                  <a:pt x="2560" y="9316"/>
                </a:cubicBezTo>
                <a:cubicBezTo>
                  <a:pt x="2647" y="9525"/>
                  <a:pt x="2599" y="9766"/>
                  <a:pt x="2439" y="9926"/>
                </a:cubicBezTo>
                <a:cubicBezTo>
                  <a:pt x="2332" y="10032"/>
                  <a:pt x="2190" y="10089"/>
                  <a:pt x="2045" y="10089"/>
                </a:cubicBezTo>
                <a:cubicBezTo>
                  <a:pt x="1973" y="10089"/>
                  <a:pt x="1900" y="10075"/>
                  <a:pt x="1831" y="10047"/>
                </a:cubicBezTo>
                <a:cubicBezTo>
                  <a:pt x="1622" y="9960"/>
                  <a:pt x="1486" y="9757"/>
                  <a:pt x="1486" y="9531"/>
                </a:cubicBezTo>
                <a:cubicBezTo>
                  <a:pt x="1486" y="9222"/>
                  <a:pt x="1737" y="8972"/>
                  <a:pt x="2045" y="8972"/>
                </a:cubicBezTo>
                <a:close/>
                <a:moveTo>
                  <a:pt x="15444" y="8972"/>
                </a:moveTo>
                <a:cubicBezTo>
                  <a:pt x="15731" y="8972"/>
                  <a:pt x="16006" y="9194"/>
                  <a:pt x="16006" y="9531"/>
                </a:cubicBezTo>
                <a:cubicBezTo>
                  <a:pt x="16006" y="9840"/>
                  <a:pt x="15757" y="10090"/>
                  <a:pt x="15447" y="10090"/>
                </a:cubicBezTo>
                <a:cubicBezTo>
                  <a:pt x="14950" y="10090"/>
                  <a:pt x="14701" y="9488"/>
                  <a:pt x="15053" y="9136"/>
                </a:cubicBezTo>
                <a:cubicBezTo>
                  <a:pt x="15166" y="9023"/>
                  <a:pt x="15306" y="8972"/>
                  <a:pt x="15444" y="8972"/>
                </a:cubicBezTo>
                <a:close/>
                <a:moveTo>
                  <a:pt x="3720" y="3351"/>
                </a:moveTo>
                <a:lnTo>
                  <a:pt x="3720" y="5064"/>
                </a:lnTo>
                <a:cubicBezTo>
                  <a:pt x="3718" y="6929"/>
                  <a:pt x="4742" y="8646"/>
                  <a:pt x="6386" y="9532"/>
                </a:cubicBezTo>
                <a:cubicBezTo>
                  <a:pt x="4745" y="10419"/>
                  <a:pt x="3721" y="12133"/>
                  <a:pt x="3720" y="13998"/>
                </a:cubicBezTo>
                <a:lnTo>
                  <a:pt x="3720" y="15711"/>
                </a:lnTo>
                <a:lnTo>
                  <a:pt x="2603" y="15711"/>
                </a:lnTo>
                <a:lnTo>
                  <a:pt x="2603" y="11109"/>
                </a:lnTo>
                <a:cubicBezTo>
                  <a:pt x="4088" y="10583"/>
                  <a:pt x="4089" y="8477"/>
                  <a:pt x="2603" y="7951"/>
                </a:cubicBezTo>
                <a:lnTo>
                  <a:pt x="2603" y="3351"/>
                </a:lnTo>
                <a:close/>
                <a:moveTo>
                  <a:pt x="8176" y="10094"/>
                </a:moveTo>
                <a:lnTo>
                  <a:pt x="8188" y="10096"/>
                </a:lnTo>
                <a:lnTo>
                  <a:pt x="8188" y="12680"/>
                </a:lnTo>
                <a:lnTo>
                  <a:pt x="5660" y="15711"/>
                </a:lnTo>
                <a:lnTo>
                  <a:pt x="4838" y="15711"/>
                </a:lnTo>
                <a:lnTo>
                  <a:pt x="4838" y="13998"/>
                </a:lnTo>
                <a:cubicBezTo>
                  <a:pt x="4839" y="12054"/>
                  <a:pt x="6255" y="10398"/>
                  <a:pt x="8176" y="10094"/>
                </a:cubicBezTo>
                <a:close/>
                <a:moveTo>
                  <a:pt x="8746" y="13753"/>
                </a:moveTo>
                <a:lnTo>
                  <a:pt x="10381" y="15711"/>
                </a:lnTo>
                <a:lnTo>
                  <a:pt x="7114" y="15711"/>
                </a:lnTo>
                <a:lnTo>
                  <a:pt x="8746" y="13753"/>
                </a:lnTo>
                <a:close/>
                <a:moveTo>
                  <a:pt x="9315" y="10094"/>
                </a:moveTo>
                <a:cubicBezTo>
                  <a:pt x="11224" y="10377"/>
                  <a:pt x="12655" y="12043"/>
                  <a:pt x="12655" y="13998"/>
                </a:cubicBezTo>
                <a:lnTo>
                  <a:pt x="12655" y="15711"/>
                </a:lnTo>
                <a:lnTo>
                  <a:pt x="11834" y="15711"/>
                </a:lnTo>
                <a:lnTo>
                  <a:pt x="9305" y="12680"/>
                </a:lnTo>
                <a:lnTo>
                  <a:pt x="9305" y="10094"/>
                </a:lnTo>
                <a:close/>
                <a:moveTo>
                  <a:pt x="14890" y="3351"/>
                </a:moveTo>
                <a:lnTo>
                  <a:pt x="14890" y="7953"/>
                </a:lnTo>
                <a:cubicBezTo>
                  <a:pt x="13406" y="8479"/>
                  <a:pt x="13403" y="10583"/>
                  <a:pt x="14890" y="11111"/>
                </a:cubicBezTo>
                <a:lnTo>
                  <a:pt x="14890" y="15712"/>
                </a:lnTo>
                <a:lnTo>
                  <a:pt x="13772" y="15712"/>
                </a:lnTo>
                <a:lnTo>
                  <a:pt x="13772" y="14000"/>
                </a:lnTo>
                <a:cubicBezTo>
                  <a:pt x="13772" y="12134"/>
                  <a:pt x="12750" y="10419"/>
                  <a:pt x="11109" y="9531"/>
                </a:cubicBezTo>
                <a:cubicBezTo>
                  <a:pt x="12751" y="8645"/>
                  <a:pt x="13773" y="6929"/>
                  <a:pt x="13772" y="5064"/>
                </a:cubicBezTo>
                <a:lnTo>
                  <a:pt x="13772" y="3351"/>
                </a:lnTo>
                <a:close/>
                <a:moveTo>
                  <a:pt x="16006" y="16827"/>
                </a:moveTo>
                <a:lnTo>
                  <a:pt x="16006" y="17944"/>
                </a:lnTo>
                <a:lnTo>
                  <a:pt x="1487" y="17944"/>
                </a:lnTo>
                <a:lnTo>
                  <a:pt x="1487" y="16827"/>
                </a:lnTo>
                <a:close/>
                <a:moveTo>
                  <a:pt x="928" y="1"/>
                </a:moveTo>
                <a:cubicBezTo>
                  <a:pt x="619" y="1"/>
                  <a:pt x="369" y="250"/>
                  <a:pt x="369" y="558"/>
                </a:cubicBezTo>
                <a:lnTo>
                  <a:pt x="369" y="2792"/>
                </a:lnTo>
                <a:cubicBezTo>
                  <a:pt x="369" y="3100"/>
                  <a:pt x="619" y="3351"/>
                  <a:pt x="928" y="3351"/>
                </a:cubicBezTo>
                <a:lnTo>
                  <a:pt x="1486" y="3351"/>
                </a:lnTo>
                <a:lnTo>
                  <a:pt x="1486" y="7951"/>
                </a:lnTo>
                <a:cubicBezTo>
                  <a:pt x="2" y="8477"/>
                  <a:pt x="0" y="10583"/>
                  <a:pt x="1486" y="11111"/>
                </a:cubicBezTo>
                <a:lnTo>
                  <a:pt x="1486" y="15711"/>
                </a:lnTo>
                <a:lnTo>
                  <a:pt x="928" y="15711"/>
                </a:lnTo>
                <a:cubicBezTo>
                  <a:pt x="619" y="15711"/>
                  <a:pt x="369" y="15960"/>
                  <a:pt x="369" y="16270"/>
                </a:cubicBezTo>
                <a:lnTo>
                  <a:pt x="369" y="18502"/>
                </a:lnTo>
                <a:cubicBezTo>
                  <a:pt x="369" y="18812"/>
                  <a:pt x="619" y="19061"/>
                  <a:pt x="928" y="19061"/>
                </a:cubicBezTo>
                <a:lnTo>
                  <a:pt x="16564" y="19061"/>
                </a:lnTo>
                <a:cubicBezTo>
                  <a:pt x="16871" y="19061"/>
                  <a:pt x="17123" y="18812"/>
                  <a:pt x="17123" y="18502"/>
                </a:cubicBezTo>
                <a:lnTo>
                  <a:pt x="17123" y="16270"/>
                </a:lnTo>
                <a:cubicBezTo>
                  <a:pt x="17123" y="15960"/>
                  <a:pt x="16871" y="15711"/>
                  <a:pt x="16564" y="15711"/>
                </a:cubicBezTo>
                <a:lnTo>
                  <a:pt x="16005" y="15711"/>
                </a:lnTo>
                <a:lnTo>
                  <a:pt x="16005" y="11111"/>
                </a:lnTo>
                <a:cubicBezTo>
                  <a:pt x="17490" y="10583"/>
                  <a:pt x="17492" y="8479"/>
                  <a:pt x="16005" y="7951"/>
                </a:cubicBezTo>
                <a:lnTo>
                  <a:pt x="16005" y="3351"/>
                </a:lnTo>
                <a:lnTo>
                  <a:pt x="16565" y="3351"/>
                </a:lnTo>
                <a:cubicBezTo>
                  <a:pt x="16873" y="3351"/>
                  <a:pt x="17123" y="3100"/>
                  <a:pt x="17123" y="2792"/>
                </a:cubicBezTo>
                <a:lnTo>
                  <a:pt x="17123" y="558"/>
                </a:lnTo>
                <a:cubicBezTo>
                  <a:pt x="17123" y="250"/>
                  <a:pt x="16873" y="1"/>
                  <a:pt x="16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54" name="Google Shape;10554;p25"/>
          <p:cNvGrpSpPr/>
          <p:nvPr/>
        </p:nvGrpSpPr>
        <p:grpSpPr>
          <a:xfrm>
            <a:off x="2481092" y="3440641"/>
            <a:ext cx="381700" cy="353461"/>
            <a:chOff x="1376423" y="3108744"/>
            <a:chExt cx="414756" cy="384072"/>
          </a:xfrm>
        </p:grpSpPr>
        <p:sp>
          <p:nvSpPr>
            <p:cNvPr id="10555" name="Google Shape;10555;p25"/>
            <p:cNvSpPr/>
            <p:nvPr/>
          </p:nvSpPr>
          <p:spPr>
            <a:xfrm>
              <a:off x="1376423" y="3108744"/>
              <a:ext cx="414756" cy="384072"/>
            </a:xfrm>
            <a:custGeom>
              <a:avLst/>
              <a:gdLst/>
              <a:ahLst/>
              <a:cxnLst/>
              <a:rect l="l" t="t" r="r" b="b"/>
              <a:pathLst>
                <a:path w="20586" h="19063" extrusionOk="0">
                  <a:moveTo>
                    <a:pt x="18002" y="1119"/>
                  </a:moveTo>
                  <a:cubicBezTo>
                    <a:pt x="18260" y="1119"/>
                    <a:pt x="18442" y="1177"/>
                    <a:pt x="18544" y="1279"/>
                  </a:cubicBezTo>
                  <a:lnTo>
                    <a:pt x="18546" y="1279"/>
                  </a:lnTo>
                  <a:cubicBezTo>
                    <a:pt x="18836" y="1571"/>
                    <a:pt x="18765" y="2502"/>
                    <a:pt x="18046" y="3989"/>
                  </a:cubicBezTo>
                  <a:cubicBezTo>
                    <a:pt x="17435" y="3135"/>
                    <a:pt x="16688" y="2390"/>
                    <a:pt x="15836" y="1777"/>
                  </a:cubicBezTo>
                  <a:cubicBezTo>
                    <a:pt x="16798" y="1313"/>
                    <a:pt x="17528" y="1119"/>
                    <a:pt x="18002" y="1119"/>
                  </a:cubicBezTo>
                  <a:close/>
                  <a:moveTo>
                    <a:pt x="8168" y="1390"/>
                  </a:moveTo>
                  <a:lnTo>
                    <a:pt x="5950" y="3609"/>
                  </a:lnTo>
                  <a:cubicBezTo>
                    <a:pt x="4771" y="4788"/>
                    <a:pt x="4566" y="6573"/>
                    <a:pt x="3581" y="7558"/>
                  </a:cubicBezTo>
                  <a:lnTo>
                    <a:pt x="1885" y="9252"/>
                  </a:lnTo>
                  <a:cubicBezTo>
                    <a:pt x="2009" y="5471"/>
                    <a:pt x="4641" y="2312"/>
                    <a:pt x="8168" y="1390"/>
                  </a:cubicBezTo>
                  <a:close/>
                  <a:moveTo>
                    <a:pt x="10298" y="1119"/>
                  </a:moveTo>
                  <a:cubicBezTo>
                    <a:pt x="10704" y="1119"/>
                    <a:pt x="11110" y="1148"/>
                    <a:pt x="11511" y="1207"/>
                  </a:cubicBezTo>
                  <a:lnTo>
                    <a:pt x="8319" y="4398"/>
                  </a:lnTo>
                  <a:cubicBezTo>
                    <a:pt x="6128" y="6591"/>
                    <a:pt x="8449" y="9007"/>
                    <a:pt x="6741" y="10715"/>
                  </a:cubicBezTo>
                  <a:lnTo>
                    <a:pt x="3281" y="14175"/>
                  </a:lnTo>
                  <a:cubicBezTo>
                    <a:pt x="2596" y="13144"/>
                    <a:pt x="2148" y="11974"/>
                    <a:pt x="1969" y="10750"/>
                  </a:cubicBezTo>
                  <a:lnTo>
                    <a:pt x="4370" y="8347"/>
                  </a:lnTo>
                  <a:cubicBezTo>
                    <a:pt x="5549" y="7168"/>
                    <a:pt x="5754" y="5385"/>
                    <a:pt x="6741" y="4398"/>
                  </a:cubicBezTo>
                  <a:lnTo>
                    <a:pt x="10015" y="1124"/>
                  </a:lnTo>
                  <a:cubicBezTo>
                    <a:pt x="10109" y="1121"/>
                    <a:pt x="10204" y="1119"/>
                    <a:pt x="10298" y="1119"/>
                  </a:cubicBezTo>
                  <a:close/>
                  <a:moveTo>
                    <a:pt x="12798" y="1499"/>
                  </a:moveTo>
                  <a:cubicBezTo>
                    <a:pt x="13556" y="1737"/>
                    <a:pt x="14276" y="2080"/>
                    <a:pt x="14936" y="2520"/>
                  </a:cubicBezTo>
                  <a:lnTo>
                    <a:pt x="12348" y="5108"/>
                  </a:lnTo>
                  <a:cubicBezTo>
                    <a:pt x="12131" y="5326"/>
                    <a:pt x="12133" y="5679"/>
                    <a:pt x="12349" y="5896"/>
                  </a:cubicBezTo>
                  <a:cubicBezTo>
                    <a:pt x="12459" y="6005"/>
                    <a:pt x="12602" y="6059"/>
                    <a:pt x="12745" y="6059"/>
                  </a:cubicBezTo>
                  <a:cubicBezTo>
                    <a:pt x="12887" y="6059"/>
                    <a:pt x="13029" y="6006"/>
                    <a:pt x="13137" y="5899"/>
                  </a:cubicBezTo>
                  <a:lnTo>
                    <a:pt x="15832" y="3204"/>
                  </a:lnTo>
                  <a:cubicBezTo>
                    <a:pt x="16459" y="3754"/>
                    <a:pt x="17003" y="4395"/>
                    <a:pt x="17444" y="5105"/>
                  </a:cubicBezTo>
                  <a:cubicBezTo>
                    <a:pt x="15046" y="9160"/>
                    <a:pt x="9982" y="14248"/>
                    <a:pt x="5866" y="16683"/>
                  </a:cubicBezTo>
                  <a:cubicBezTo>
                    <a:pt x="5156" y="16242"/>
                    <a:pt x="4517" y="15698"/>
                    <a:pt x="3965" y="15069"/>
                  </a:cubicBezTo>
                  <a:lnTo>
                    <a:pt x="7530" y="11506"/>
                  </a:lnTo>
                  <a:cubicBezTo>
                    <a:pt x="9721" y="9314"/>
                    <a:pt x="7400" y="6897"/>
                    <a:pt x="9109" y="5189"/>
                  </a:cubicBezTo>
                  <a:lnTo>
                    <a:pt x="12798" y="1499"/>
                  </a:lnTo>
                  <a:close/>
                  <a:moveTo>
                    <a:pt x="18045" y="6262"/>
                  </a:moveTo>
                  <a:cubicBezTo>
                    <a:pt x="18519" y="7383"/>
                    <a:pt x="18743" y="8595"/>
                    <a:pt x="18701" y="9811"/>
                  </a:cubicBezTo>
                  <a:lnTo>
                    <a:pt x="18701" y="9810"/>
                  </a:lnTo>
                  <a:lnTo>
                    <a:pt x="16990" y="11521"/>
                  </a:lnTo>
                  <a:cubicBezTo>
                    <a:pt x="16005" y="12507"/>
                    <a:pt x="14221" y="12712"/>
                    <a:pt x="13041" y="13891"/>
                  </a:cubicBezTo>
                  <a:lnTo>
                    <a:pt x="9075" y="17858"/>
                  </a:lnTo>
                  <a:cubicBezTo>
                    <a:pt x="8370" y="17755"/>
                    <a:pt x="7679" y="17562"/>
                    <a:pt x="7023" y="17284"/>
                  </a:cubicBezTo>
                  <a:cubicBezTo>
                    <a:pt x="10954" y="14785"/>
                    <a:pt x="15545" y="10194"/>
                    <a:pt x="18045" y="6262"/>
                  </a:cubicBezTo>
                  <a:close/>
                  <a:moveTo>
                    <a:pt x="18435" y="11657"/>
                  </a:moveTo>
                  <a:cubicBezTo>
                    <a:pt x="17513" y="15184"/>
                    <a:pt x="14354" y="17817"/>
                    <a:pt x="10572" y="17940"/>
                  </a:cubicBezTo>
                  <a:lnTo>
                    <a:pt x="10571" y="17940"/>
                  </a:lnTo>
                  <a:lnTo>
                    <a:pt x="13832" y="14682"/>
                  </a:lnTo>
                  <a:cubicBezTo>
                    <a:pt x="14817" y="13695"/>
                    <a:pt x="16600" y="13491"/>
                    <a:pt x="17779" y="12312"/>
                  </a:cubicBezTo>
                  <a:lnTo>
                    <a:pt x="18435" y="11657"/>
                  </a:lnTo>
                  <a:close/>
                  <a:moveTo>
                    <a:pt x="2540" y="15075"/>
                  </a:moveTo>
                  <a:cubicBezTo>
                    <a:pt x="3151" y="15927"/>
                    <a:pt x="3898" y="16674"/>
                    <a:pt x="4750" y="17285"/>
                  </a:cubicBezTo>
                  <a:cubicBezTo>
                    <a:pt x="3787" y="17751"/>
                    <a:pt x="3058" y="17944"/>
                    <a:pt x="2584" y="17944"/>
                  </a:cubicBezTo>
                  <a:cubicBezTo>
                    <a:pt x="2326" y="17944"/>
                    <a:pt x="2144" y="17887"/>
                    <a:pt x="2042" y="17784"/>
                  </a:cubicBezTo>
                  <a:lnTo>
                    <a:pt x="2040" y="17784"/>
                  </a:lnTo>
                  <a:cubicBezTo>
                    <a:pt x="1750" y="17493"/>
                    <a:pt x="1822" y="16562"/>
                    <a:pt x="2540" y="15075"/>
                  </a:cubicBezTo>
                  <a:close/>
                  <a:moveTo>
                    <a:pt x="10289" y="1"/>
                  </a:moveTo>
                  <a:cubicBezTo>
                    <a:pt x="7876" y="1"/>
                    <a:pt x="5438" y="909"/>
                    <a:pt x="3554" y="2793"/>
                  </a:cubicBezTo>
                  <a:cubicBezTo>
                    <a:pt x="468" y="5879"/>
                    <a:pt x="0" y="10449"/>
                    <a:pt x="1854" y="13966"/>
                  </a:cubicBezTo>
                  <a:cubicBezTo>
                    <a:pt x="1123" y="15308"/>
                    <a:pt x="168" y="17490"/>
                    <a:pt x="1251" y="18574"/>
                  </a:cubicBezTo>
                  <a:cubicBezTo>
                    <a:pt x="1603" y="18925"/>
                    <a:pt x="2069" y="19062"/>
                    <a:pt x="2585" y="19062"/>
                  </a:cubicBezTo>
                  <a:cubicBezTo>
                    <a:pt x="3660" y="19062"/>
                    <a:pt x="4950" y="18466"/>
                    <a:pt x="5859" y="17971"/>
                  </a:cubicBezTo>
                  <a:cubicBezTo>
                    <a:pt x="7228" y="18693"/>
                    <a:pt x="8757" y="19063"/>
                    <a:pt x="10297" y="19063"/>
                  </a:cubicBezTo>
                  <a:cubicBezTo>
                    <a:pt x="12710" y="19063"/>
                    <a:pt x="15148" y="18155"/>
                    <a:pt x="17032" y="16270"/>
                  </a:cubicBezTo>
                  <a:cubicBezTo>
                    <a:pt x="20118" y="13184"/>
                    <a:pt x="20586" y="8613"/>
                    <a:pt x="18732" y="5098"/>
                  </a:cubicBezTo>
                  <a:cubicBezTo>
                    <a:pt x="19465" y="3753"/>
                    <a:pt x="20418" y="1574"/>
                    <a:pt x="19335" y="490"/>
                  </a:cubicBezTo>
                  <a:cubicBezTo>
                    <a:pt x="18984" y="139"/>
                    <a:pt x="18517" y="2"/>
                    <a:pt x="18001" y="2"/>
                  </a:cubicBezTo>
                  <a:cubicBezTo>
                    <a:pt x="16925" y="2"/>
                    <a:pt x="15634" y="598"/>
                    <a:pt x="14727" y="1092"/>
                  </a:cubicBezTo>
                  <a:cubicBezTo>
                    <a:pt x="13358" y="371"/>
                    <a:pt x="11829" y="1"/>
                    <a:pt x="102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6" name="Google Shape;10556;p25"/>
            <p:cNvSpPr/>
            <p:nvPr/>
          </p:nvSpPr>
          <p:spPr>
            <a:xfrm>
              <a:off x="1570000" y="3247520"/>
              <a:ext cx="67071" cy="64532"/>
            </a:xfrm>
            <a:custGeom>
              <a:avLst/>
              <a:gdLst/>
              <a:ahLst/>
              <a:cxnLst/>
              <a:rect l="l" t="t" r="r" b="b"/>
              <a:pathLst>
                <a:path w="3329" h="3203" extrusionOk="0">
                  <a:moveTo>
                    <a:pt x="1724" y="1117"/>
                  </a:moveTo>
                  <a:cubicBezTo>
                    <a:pt x="1973" y="1117"/>
                    <a:pt x="2211" y="1309"/>
                    <a:pt x="2211" y="1601"/>
                  </a:cubicBezTo>
                  <a:cubicBezTo>
                    <a:pt x="2211" y="1868"/>
                    <a:pt x="1994" y="2085"/>
                    <a:pt x="1728" y="2085"/>
                  </a:cubicBezTo>
                  <a:cubicBezTo>
                    <a:pt x="1296" y="2085"/>
                    <a:pt x="1081" y="1563"/>
                    <a:pt x="1386" y="1258"/>
                  </a:cubicBezTo>
                  <a:cubicBezTo>
                    <a:pt x="1484" y="1160"/>
                    <a:pt x="1605" y="1117"/>
                    <a:pt x="1724" y="1117"/>
                  </a:cubicBezTo>
                  <a:close/>
                  <a:moveTo>
                    <a:pt x="1728" y="0"/>
                  </a:moveTo>
                  <a:cubicBezTo>
                    <a:pt x="1080" y="0"/>
                    <a:pt x="497" y="390"/>
                    <a:pt x="249" y="989"/>
                  </a:cubicBezTo>
                  <a:cubicBezTo>
                    <a:pt x="1" y="1587"/>
                    <a:pt x="138" y="2276"/>
                    <a:pt x="595" y="2733"/>
                  </a:cubicBezTo>
                  <a:cubicBezTo>
                    <a:pt x="902" y="3039"/>
                    <a:pt x="1312" y="3202"/>
                    <a:pt x="1728" y="3202"/>
                  </a:cubicBezTo>
                  <a:cubicBezTo>
                    <a:pt x="1934" y="3202"/>
                    <a:pt x="2142" y="3162"/>
                    <a:pt x="2339" y="3080"/>
                  </a:cubicBezTo>
                  <a:cubicBezTo>
                    <a:pt x="2939" y="2832"/>
                    <a:pt x="3329" y="2249"/>
                    <a:pt x="3329" y="1601"/>
                  </a:cubicBezTo>
                  <a:cubicBezTo>
                    <a:pt x="3327" y="717"/>
                    <a:pt x="2611" y="2"/>
                    <a:pt x="17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57" name="Google Shape;10557;p25"/>
          <p:cNvSpPr/>
          <p:nvPr/>
        </p:nvSpPr>
        <p:spPr>
          <a:xfrm>
            <a:off x="1787291" y="3440867"/>
            <a:ext cx="269165" cy="353224"/>
          </a:xfrm>
          <a:custGeom>
            <a:avLst/>
            <a:gdLst/>
            <a:ahLst/>
            <a:cxnLst/>
            <a:rect l="l" t="t" r="r" b="b"/>
            <a:pathLst>
              <a:path w="14520" h="19052" extrusionOk="0">
                <a:moveTo>
                  <a:pt x="11168" y="1118"/>
                </a:moveTo>
                <a:lnTo>
                  <a:pt x="11168" y="3351"/>
                </a:lnTo>
                <a:lnTo>
                  <a:pt x="8936" y="3351"/>
                </a:lnTo>
                <a:lnTo>
                  <a:pt x="8936" y="1118"/>
                </a:lnTo>
                <a:close/>
                <a:moveTo>
                  <a:pt x="4467" y="4469"/>
                </a:moveTo>
                <a:lnTo>
                  <a:pt x="4467" y="5585"/>
                </a:lnTo>
                <a:lnTo>
                  <a:pt x="3351" y="5585"/>
                </a:lnTo>
                <a:lnTo>
                  <a:pt x="3351" y="4469"/>
                </a:lnTo>
                <a:close/>
                <a:moveTo>
                  <a:pt x="12286" y="4469"/>
                </a:moveTo>
                <a:lnTo>
                  <a:pt x="12286" y="5585"/>
                </a:lnTo>
                <a:lnTo>
                  <a:pt x="7818" y="5585"/>
                </a:lnTo>
                <a:lnTo>
                  <a:pt x="7818" y="4469"/>
                </a:lnTo>
                <a:close/>
                <a:moveTo>
                  <a:pt x="11168" y="6701"/>
                </a:moveTo>
                <a:lnTo>
                  <a:pt x="11168" y="10089"/>
                </a:lnTo>
                <a:lnTo>
                  <a:pt x="8936" y="10089"/>
                </a:lnTo>
                <a:lnTo>
                  <a:pt x="8936" y="6701"/>
                </a:lnTo>
                <a:close/>
                <a:moveTo>
                  <a:pt x="11168" y="11207"/>
                </a:moveTo>
                <a:lnTo>
                  <a:pt x="11168" y="13403"/>
                </a:lnTo>
                <a:cubicBezTo>
                  <a:pt x="11168" y="13993"/>
                  <a:pt x="10710" y="14482"/>
                  <a:pt x="10121" y="14518"/>
                </a:cubicBezTo>
                <a:cubicBezTo>
                  <a:pt x="10099" y="14519"/>
                  <a:pt x="10077" y="14520"/>
                  <a:pt x="10055" y="14520"/>
                </a:cubicBezTo>
                <a:cubicBezTo>
                  <a:pt x="9427" y="14520"/>
                  <a:pt x="8936" y="13985"/>
                  <a:pt x="8936" y="13368"/>
                </a:cubicBezTo>
                <a:lnTo>
                  <a:pt x="8936" y="11207"/>
                </a:lnTo>
                <a:close/>
                <a:moveTo>
                  <a:pt x="7809" y="0"/>
                </a:moveTo>
                <a:cubicBezTo>
                  <a:pt x="7501" y="0"/>
                  <a:pt x="7250" y="249"/>
                  <a:pt x="7250" y="559"/>
                </a:cubicBezTo>
                <a:cubicBezTo>
                  <a:pt x="7250" y="868"/>
                  <a:pt x="7499" y="1118"/>
                  <a:pt x="7807" y="1118"/>
                </a:cubicBezTo>
                <a:cubicBezTo>
                  <a:pt x="7810" y="1118"/>
                  <a:pt x="7814" y="1118"/>
                  <a:pt x="7818" y="1118"/>
                </a:cubicBezTo>
                <a:lnTo>
                  <a:pt x="7818" y="3351"/>
                </a:lnTo>
                <a:lnTo>
                  <a:pt x="7260" y="3351"/>
                </a:lnTo>
                <a:cubicBezTo>
                  <a:pt x="6951" y="3351"/>
                  <a:pt x="6701" y="3602"/>
                  <a:pt x="6701" y="3910"/>
                </a:cubicBezTo>
                <a:lnTo>
                  <a:pt x="6701" y="4469"/>
                </a:lnTo>
                <a:lnTo>
                  <a:pt x="5585" y="4469"/>
                </a:lnTo>
                <a:lnTo>
                  <a:pt x="5585" y="3910"/>
                </a:lnTo>
                <a:cubicBezTo>
                  <a:pt x="5585" y="3600"/>
                  <a:pt x="5334" y="3351"/>
                  <a:pt x="5026" y="3351"/>
                </a:cubicBezTo>
                <a:lnTo>
                  <a:pt x="4467" y="3351"/>
                </a:lnTo>
                <a:lnTo>
                  <a:pt x="4467" y="559"/>
                </a:lnTo>
                <a:cubicBezTo>
                  <a:pt x="4463" y="254"/>
                  <a:pt x="4213" y="11"/>
                  <a:pt x="3910" y="11"/>
                </a:cubicBezTo>
                <a:cubicBezTo>
                  <a:pt x="3605" y="11"/>
                  <a:pt x="3357" y="254"/>
                  <a:pt x="3351" y="559"/>
                </a:cubicBezTo>
                <a:lnTo>
                  <a:pt x="3351" y="3351"/>
                </a:lnTo>
                <a:lnTo>
                  <a:pt x="2792" y="3351"/>
                </a:lnTo>
                <a:cubicBezTo>
                  <a:pt x="2484" y="3351"/>
                  <a:pt x="2234" y="3602"/>
                  <a:pt x="2234" y="3910"/>
                </a:cubicBezTo>
                <a:lnTo>
                  <a:pt x="2234" y="4469"/>
                </a:lnTo>
                <a:lnTo>
                  <a:pt x="1675" y="4469"/>
                </a:lnTo>
                <a:cubicBezTo>
                  <a:pt x="1367" y="4469"/>
                  <a:pt x="1116" y="4718"/>
                  <a:pt x="1116" y="5026"/>
                </a:cubicBezTo>
                <a:cubicBezTo>
                  <a:pt x="1116" y="5335"/>
                  <a:pt x="1367" y="5585"/>
                  <a:pt x="1675" y="5585"/>
                </a:cubicBezTo>
                <a:lnTo>
                  <a:pt x="2234" y="5585"/>
                </a:lnTo>
                <a:lnTo>
                  <a:pt x="2234" y="6144"/>
                </a:lnTo>
                <a:cubicBezTo>
                  <a:pt x="2234" y="6452"/>
                  <a:pt x="2484" y="6701"/>
                  <a:pt x="2792" y="6701"/>
                </a:cubicBezTo>
                <a:lnTo>
                  <a:pt x="3351" y="6701"/>
                </a:lnTo>
                <a:lnTo>
                  <a:pt x="3351" y="16828"/>
                </a:lnTo>
                <a:lnTo>
                  <a:pt x="559" y="16828"/>
                </a:lnTo>
                <a:cubicBezTo>
                  <a:pt x="250" y="16828"/>
                  <a:pt x="0" y="17079"/>
                  <a:pt x="0" y="17387"/>
                </a:cubicBezTo>
                <a:lnTo>
                  <a:pt x="0" y="18503"/>
                </a:lnTo>
                <a:cubicBezTo>
                  <a:pt x="6" y="18808"/>
                  <a:pt x="254" y="19052"/>
                  <a:pt x="559" y="19052"/>
                </a:cubicBezTo>
                <a:cubicBezTo>
                  <a:pt x="862" y="19052"/>
                  <a:pt x="1112" y="18808"/>
                  <a:pt x="1116" y="18503"/>
                </a:cubicBezTo>
                <a:lnTo>
                  <a:pt x="1116" y="17946"/>
                </a:lnTo>
                <a:lnTo>
                  <a:pt x="13403" y="17946"/>
                </a:lnTo>
                <a:lnTo>
                  <a:pt x="13403" y="18503"/>
                </a:lnTo>
                <a:cubicBezTo>
                  <a:pt x="13409" y="18808"/>
                  <a:pt x="13657" y="19052"/>
                  <a:pt x="13962" y="19052"/>
                </a:cubicBezTo>
                <a:cubicBezTo>
                  <a:pt x="14265" y="19052"/>
                  <a:pt x="14515" y="18808"/>
                  <a:pt x="14519" y="18503"/>
                </a:cubicBezTo>
                <a:lnTo>
                  <a:pt x="14519" y="17387"/>
                </a:lnTo>
                <a:cubicBezTo>
                  <a:pt x="14519" y="17079"/>
                  <a:pt x="14269" y="16828"/>
                  <a:pt x="13962" y="16828"/>
                </a:cubicBezTo>
                <a:lnTo>
                  <a:pt x="4467" y="16828"/>
                </a:lnTo>
                <a:lnTo>
                  <a:pt x="4467" y="6701"/>
                </a:lnTo>
                <a:lnTo>
                  <a:pt x="5026" y="6701"/>
                </a:lnTo>
                <a:cubicBezTo>
                  <a:pt x="5334" y="6701"/>
                  <a:pt x="5583" y="6452"/>
                  <a:pt x="5583" y="6143"/>
                </a:cubicBezTo>
                <a:lnTo>
                  <a:pt x="5583" y="5585"/>
                </a:lnTo>
                <a:lnTo>
                  <a:pt x="6701" y="5585"/>
                </a:lnTo>
                <a:lnTo>
                  <a:pt x="6701" y="6143"/>
                </a:lnTo>
                <a:cubicBezTo>
                  <a:pt x="6700" y="6452"/>
                  <a:pt x="6951" y="6701"/>
                  <a:pt x="7260" y="6701"/>
                </a:cubicBezTo>
                <a:lnTo>
                  <a:pt x="7818" y="6701"/>
                </a:lnTo>
                <a:lnTo>
                  <a:pt x="7818" y="13367"/>
                </a:lnTo>
                <a:cubicBezTo>
                  <a:pt x="7818" y="14593"/>
                  <a:pt x="8803" y="15637"/>
                  <a:pt x="10052" y="15637"/>
                </a:cubicBezTo>
                <a:cubicBezTo>
                  <a:pt x="10097" y="15637"/>
                  <a:pt x="10142" y="15635"/>
                  <a:pt x="10188" y="15633"/>
                </a:cubicBezTo>
                <a:cubicBezTo>
                  <a:pt x="11366" y="15559"/>
                  <a:pt x="12285" y="14583"/>
                  <a:pt x="12286" y="13403"/>
                </a:cubicBezTo>
                <a:lnTo>
                  <a:pt x="12286" y="6701"/>
                </a:lnTo>
                <a:lnTo>
                  <a:pt x="12844" y="6701"/>
                </a:lnTo>
                <a:cubicBezTo>
                  <a:pt x="13153" y="6701"/>
                  <a:pt x="13403" y="6452"/>
                  <a:pt x="13403" y="6143"/>
                </a:cubicBezTo>
                <a:lnTo>
                  <a:pt x="13403" y="3910"/>
                </a:lnTo>
                <a:cubicBezTo>
                  <a:pt x="13403" y="3602"/>
                  <a:pt x="13153" y="3351"/>
                  <a:pt x="12844" y="3351"/>
                </a:cubicBezTo>
                <a:lnTo>
                  <a:pt x="12286" y="3351"/>
                </a:lnTo>
                <a:lnTo>
                  <a:pt x="12286" y="1118"/>
                </a:lnTo>
                <a:cubicBezTo>
                  <a:pt x="12590" y="1112"/>
                  <a:pt x="12835" y="864"/>
                  <a:pt x="12835" y="559"/>
                </a:cubicBezTo>
                <a:cubicBezTo>
                  <a:pt x="12835" y="254"/>
                  <a:pt x="12590" y="6"/>
                  <a:pt x="12286" y="0"/>
                </a:cubicBezTo>
                <a:lnTo>
                  <a:pt x="7818" y="0"/>
                </a:lnTo>
                <a:cubicBezTo>
                  <a:pt x="7815" y="0"/>
                  <a:pt x="7812" y="0"/>
                  <a:pt x="78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58" name="Google Shape;10558;p25"/>
          <p:cNvGrpSpPr/>
          <p:nvPr/>
        </p:nvGrpSpPr>
        <p:grpSpPr>
          <a:xfrm>
            <a:off x="999017" y="3451321"/>
            <a:ext cx="362751" cy="332046"/>
            <a:chOff x="1003855" y="3800791"/>
            <a:chExt cx="394166" cy="360801"/>
          </a:xfrm>
        </p:grpSpPr>
        <p:sp>
          <p:nvSpPr>
            <p:cNvPr id="10559" name="Google Shape;10559;p25"/>
            <p:cNvSpPr/>
            <p:nvPr/>
          </p:nvSpPr>
          <p:spPr>
            <a:xfrm>
              <a:off x="1003855" y="3800791"/>
              <a:ext cx="394166" cy="360801"/>
            </a:xfrm>
            <a:custGeom>
              <a:avLst/>
              <a:gdLst/>
              <a:ahLst/>
              <a:cxnLst/>
              <a:rect l="l" t="t" r="r" b="b"/>
              <a:pathLst>
                <a:path w="19564" h="17908" extrusionOk="0">
                  <a:moveTo>
                    <a:pt x="1851" y="6705"/>
                  </a:moveTo>
                  <a:lnTo>
                    <a:pt x="4085" y="6706"/>
                  </a:lnTo>
                  <a:lnTo>
                    <a:pt x="4084" y="8935"/>
                  </a:lnTo>
                  <a:lnTo>
                    <a:pt x="1850" y="8935"/>
                  </a:lnTo>
                  <a:lnTo>
                    <a:pt x="1851" y="6705"/>
                  </a:lnTo>
                  <a:close/>
                  <a:moveTo>
                    <a:pt x="15080" y="6702"/>
                  </a:moveTo>
                  <a:lnTo>
                    <a:pt x="15080" y="10537"/>
                  </a:lnTo>
                  <a:cubicBezTo>
                    <a:pt x="15080" y="10735"/>
                    <a:pt x="15083" y="10691"/>
                    <a:pt x="16007" y="12285"/>
                  </a:cubicBezTo>
                  <a:lnTo>
                    <a:pt x="14553" y="12285"/>
                  </a:lnTo>
                  <a:cubicBezTo>
                    <a:pt x="14559" y="11973"/>
                    <a:pt x="14308" y="11717"/>
                    <a:pt x="13994" y="11717"/>
                  </a:cubicBezTo>
                  <a:cubicBezTo>
                    <a:pt x="13682" y="11717"/>
                    <a:pt x="13431" y="11973"/>
                    <a:pt x="13436" y="12285"/>
                  </a:cubicBezTo>
                  <a:lnTo>
                    <a:pt x="11966" y="12285"/>
                  </a:lnTo>
                  <a:cubicBezTo>
                    <a:pt x="12881" y="10691"/>
                    <a:pt x="12884" y="10735"/>
                    <a:pt x="12884" y="10537"/>
                  </a:cubicBezTo>
                  <a:lnTo>
                    <a:pt x="12884" y="6702"/>
                  </a:lnTo>
                  <a:close/>
                  <a:moveTo>
                    <a:pt x="4082" y="10052"/>
                  </a:moveTo>
                  <a:lnTo>
                    <a:pt x="4078" y="15675"/>
                  </a:lnTo>
                  <a:cubicBezTo>
                    <a:pt x="4078" y="16292"/>
                    <a:pt x="3579" y="16791"/>
                    <a:pt x="2962" y="16791"/>
                  </a:cubicBezTo>
                  <a:cubicBezTo>
                    <a:pt x="2344" y="16791"/>
                    <a:pt x="1844" y="16290"/>
                    <a:pt x="1845" y="15673"/>
                  </a:cubicBezTo>
                  <a:lnTo>
                    <a:pt x="1850" y="10052"/>
                  </a:lnTo>
                  <a:close/>
                  <a:moveTo>
                    <a:pt x="16654" y="13403"/>
                  </a:moveTo>
                  <a:lnTo>
                    <a:pt x="17806" y="15394"/>
                  </a:lnTo>
                  <a:cubicBezTo>
                    <a:pt x="18167" y="16014"/>
                    <a:pt x="17718" y="16791"/>
                    <a:pt x="17001" y="16791"/>
                  </a:cubicBezTo>
                  <a:lnTo>
                    <a:pt x="10987" y="16791"/>
                  </a:lnTo>
                  <a:cubicBezTo>
                    <a:pt x="10273" y="16791"/>
                    <a:pt x="9824" y="16017"/>
                    <a:pt x="10180" y="15397"/>
                  </a:cubicBezTo>
                  <a:lnTo>
                    <a:pt x="11326" y="13403"/>
                  </a:lnTo>
                  <a:close/>
                  <a:moveTo>
                    <a:pt x="4075" y="0"/>
                  </a:moveTo>
                  <a:cubicBezTo>
                    <a:pt x="3274" y="0"/>
                    <a:pt x="2412" y="523"/>
                    <a:pt x="2412" y="1676"/>
                  </a:cubicBezTo>
                  <a:cubicBezTo>
                    <a:pt x="2412" y="2182"/>
                    <a:pt x="2413" y="3498"/>
                    <a:pt x="2418" y="5588"/>
                  </a:cubicBezTo>
                  <a:lnTo>
                    <a:pt x="549" y="5587"/>
                  </a:lnTo>
                  <a:cubicBezTo>
                    <a:pt x="245" y="5591"/>
                    <a:pt x="1" y="5841"/>
                    <a:pt x="1" y="6144"/>
                  </a:cubicBezTo>
                  <a:cubicBezTo>
                    <a:pt x="1" y="6449"/>
                    <a:pt x="245" y="6697"/>
                    <a:pt x="549" y="6703"/>
                  </a:cubicBezTo>
                  <a:lnTo>
                    <a:pt x="736" y="6703"/>
                  </a:lnTo>
                  <a:cubicBezTo>
                    <a:pt x="736" y="7098"/>
                    <a:pt x="729" y="15295"/>
                    <a:pt x="729" y="15672"/>
                  </a:cubicBezTo>
                  <a:cubicBezTo>
                    <a:pt x="729" y="16905"/>
                    <a:pt x="1727" y="17906"/>
                    <a:pt x="2962" y="17907"/>
                  </a:cubicBezTo>
                  <a:cubicBezTo>
                    <a:pt x="4195" y="17907"/>
                    <a:pt x="5196" y="16909"/>
                    <a:pt x="5197" y="15675"/>
                  </a:cubicBezTo>
                  <a:cubicBezTo>
                    <a:pt x="5197" y="15280"/>
                    <a:pt x="5203" y="6981"/>
                    <a:pt x="5203" y="6706"/>
                  </a:cubicBezTo>
                  <a:lnTo>
                    <a:pt x="5390" y="6706"/>
                  </a:lnTo>
                  <a:cubicBezTo>
                    <a:pt x="5695" y="6700"/>
                    <a:pt x="5939" y="6452"/>
                    <a:pt x="5939" y="6147"/>
                  </a:cubicBezTo>
                  <a:cubicBezTo>
                    <a:pt x="5939" y="5842"/>
                    <a:pt x="5695" y="5594"/>
                    <a:pt x="5390" y="5588"/>
                  </a:cubicBezTo>
                  <a:lnTo>
                    <a:pt x="3534" y="5588"/>
                  </a:lnTo>
                  <a:cubicBezTo>
                    <a:pt x="3531" y="3496"/>
                    <a:pt x="3529" y="2181"/>
                    <a:pt x="3529" y="1674"/>
                  </a:cubicBezTo>
                  <a:cubicBezTo>
                    <a:pt x="3529" y="1212"/>
                    <a:pt x="3827" y="1117"/>
                    <a:pt x="4075" y="1117"/>
                  </a:cubicBezTo>
                  <a:cubicBezTo>
                    <a:pt x="4931" y="1117"/>
                    <a:pt x="4744" y="3350"/>
                    <a:pt x="6276" y="3350"/>
                  </a:cubicBezTo>
                  <a:cubicBezTo>
                    <a:pt x="7739" y="3350"/>
                    <a:pt x="7938" y="1117"/>
                    <a:pt x="8478" y="1117"/>
                  </a:cubicBezTo>
                  <a:cubicBezTo>
                    <a:pt x="9017" y="1117"/>
                    <a:pt x="9216" y="3350"/>
                    <a:pt x="10678" y="3350"/>
                  </a:cubicBezTo>
                  <a:cubicBezTo>
                    <a:pt x="12195" y="3350"/>
                    <a:pt x="12081" y="1117"/>
                    <a:pt x="12879" y="1117"/>
                  </a:cubicBezTo>
                  <a:cubicBezTo>
                    <a:pt x="13127" y="1117"/>
                    <a:pt x="13425" y="1212"/>
                    <a:pt x="13425" y="1674"/>
                  </a:cubicBezTo>
                  <a:cubicBezTo>
                    <a:pt x="13425" y="2502"/>
                    <a:pt x="13420" y="4581"/>
                    <a:pt x="13417" y="5584"/>
                  </a:cubicBezTo>
                  <a:lnTo>
                    <a:pt x="11580" y="5584"/>
                  </a:lnTo>
                  <a:cubicBezTo>
                    <a:pt x="11272" y="5584"/>
                    <a:pt x="11023" y="5833"/>
                    <a:pt x="11023" y="6143"/>
                  </a:cubicBezTo>
                  <a:cubicBezTo>
                    <a:pt x="11023" y="6451"/>
                    <a:pt x="11272" y="6700"/>
                    <a:pt x="11580" y="6700"/>
                  </a:cubicBezTo>
                  <a:lnTo>
                    <a:pt x="11767" y="6700"/>
                  </a:lnTo>
                  <a:lnTo>
                    <a:pt x="11767" y="10387"/>
                  </a:lnTo>
                  <a:lnTo>
                    <a:pt x="9212" y="14841"/>
                  </a:lnTo>
                  <a:cubicBezTo>
                    <a:pt x="8428" y="16205"/>
                    <a:pt x="9413" y="17907"/>
                    <a:pt x="10989" y="17907"/>
                  </a:cubicBezTo>
                  <a:lnTo>
                    <a:pt x="17001" y="17907"/>
                  </a:lnTo>
                  <a:cubicBezTo>
                    <a:pt x="18579" y="17907"/>
                    <a:pt x="19564" y="16199"/>
                    <a:pt x="18773" y="14833"/>
                  </a:cubicBezTo>
                  <a:lnTo>
                    <a:pt x="16197" y="10386"/>
                  </a:lnTo>
                  <a:lnTo>
                    <a:pt x="16197" y="6702"/>
                  </a:lnTo>
                  <a:lnTo>
                    <a:pt x="16384" y="6702"/>
                  </a:lnTo>
                  <a:cubicBezTo>
                    <a:pt x="16692" y="6700"/>
                    <a:pt x="16943" y="6451"/>
                    <a:pt x="16943" y="6143"/>
                  </a:cubicBezTo>
                  <a:cubicBezTo>
                    <a:pt x="16943" y="5835"/>
                    <a:pt x="16692" y="5584"/>
                    <a:pt x="16384" y="5584"/>
                  </a:cubicBezTo>
                  <a:lnTo>
                    <a:pt x="14533" y="5584"/>
                  </a:lnTo>
                  <a:cubicBezTo>
                    <a:pt x="14535" y="4581"/>
                    <a:pt x="14541" y="2504"/>
                    <a:pt x="14541" y="1676"/>
                  </a:cubicBezTo>
                  <a:cubicBezTo>
                    <a:pt x="14541" y="523"/>
                    <a:pt x="13679" y="0"/>
                    <a:pt x="12878" y="0"/>
                  </a:cubicBezTo>
                  <a:cubicBezTo>
                    <a:pt x="11220" y="0"/>
                    <a:pt x="11135" y="2233"/>
                    <a:pt x="10676" y="2233"/>
                  </a:cubicBezTo>
                  <a:cubicBezTo>
                    <a:pt x="10138" y="2233"/>
                    <a:pt x="9938" y="0"/>
                    <a:pt x="8476" y="0"/>
                  </a:cubicBezTo>
                  <a:cubicBezTo>
                    <a:pt x="7015" y="0"/>
                    <a:pt x="6814" y="2233"/>
                    <a:pt x="6275" y="2233"/>
                  </a:cubicBezTo>
                  <a:cubicBezTo>
                    <a:pt x="5835" y="2233"/>
                    <a:pt x="5776" y="0"/>
                    <a:pt x="40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0" name="Google Shape;10560;p25"/>
            <p:cNvSpPr/>
            <p:nvPr/>
          </p:nvSpPr>
          <p:spPr>
            <a:xfrm>
              <a:off x="1248124" y="4093313"/>
              <a:ext cx="26333" cy="22525"/>
            </a:xfrm>
            <a:custGeom>
              <a:avLst/>
              <a:gdLst/>
              <a:ahLst/>
              <a:cxnLst/>
              <a:rect l="l" t="t" r="r" b="b"/>
              <a:pathLst>
                <a:path w="1307" h="1118" extrusionOk="0">
                  <a:moveTo>
                    <a:pt x="748" y="0"/>
                  </a:moveTo>
                  <a:cubicBezTo>
                    <a:pt x="250" y="0"/>
                    <a:pt x="0" y="601"/>
                    <a:pt x="352" y="954"/>
                  </a:cubicBezTo>
                  <a:cubicBezTo>
                    <a:pt x="458" y="1061"/>
                    <a:pt x="601" y="1118"/>
                    <a:pt x="747" y="1118"/>
                  </a:cubicBezTo>
                  <a:cubicBezTo>
                    <a:pt x="819" y="1118"/>
                    <a:pt x="892" y="1104"/>
                    <a:pt x="961" y="1075"/>
                  </a:cubicBezTo>
                  <a:cubicBezTo>
                    <a:pt x="1169" y="988"/>
                    <a:pt x="1307" y="785"/>
                    <a:pt x="1307" y="559"/>
                  </a:cubicBezTo>
                  <a:cubicBezTo>
                    <a:pt x="1307" y="250"/>
                    <a:pt x="1055" y="0"/>
                    <a:pt x="7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61" name="Google Shape;10561;p25"/>
          <p:cNvSpPr/>
          <p:nvPr/>
        </p:nvSpPr>
        <p:spPr>
          <a:xfrm>
            <a:off x="1000208" y="4024936"/>
            <a:ext cx="360369" cy="310082"/>
          </a:xfrm>
          <a:custGeom>
            <a:avLst/>
            <a:gdLst/>
            <a:ahLst/>
            <a:cxnLst/>
            <a:rect l="l" t="t" r="r" b="b"/>
            <a:pathLst>
              <a:path w="19440" h="16725" extrusionOk="0">
                <a:moveTo>
                  <a:pt x="6294" y="5614"/>
                </a:moveTo>
                <a:lnTo>
                  <a:pt x="6296" y="7842"/>
                </a:lnTo>
                <a:lnTo>
                  <a:pt x="5181" y="7842"/>
                </a:lnTo>
                <a:lnTo>
                  <a:pt x="5181" y="5614"/>
                </a:lnTo>
                <a:close/>
                <a:moveTo>
                  <a:pt x="6530" y="8957"/>
                </a:moveTo>
                <a:lnTo>
                  <a:pt x="7984" y="11490"/>
                </a:lnTo>
                <a:cubicBezTo>
                  <a:pt x="6200" y="11673"/>
                  <a:pt x="5974" y="12339"/>
                  <a:pt x="3909" y="12339"/>
                </a:cubicBezTo>
                <a:cubicBezTo>
                  <a:pt x="3897" y="12339"/>
                  <a:pt x="3884" y="12339"/>
                  <a:pt x="3872" y="12339"/>
                </a:cubicBezTo>
                <a:cubicBezTo>
                  <a:pt x="3592" y="12339"/>
                  <a:pt x="3311" y="12323"/>
                  <a:pt x="3032" y="12291"/>
                </a:cubicBezTo>
                <a:lnTo>
                  <a:pt x="4946" y="8957"/>
                </a:lnTo>
                <a:close/>
                <a:moveTo>
                  <a:pt x="16058" y="6727"/>
                </a:moveTo>
                <a:cubicBezTo>
                  <a:pt x="16058" y="9812"/>
                  <a:pt x="16058" y="9664"/>
                  <a:pt x="16061" y="9700"/>
                </a:cubicBezTo>
                <a:cubicBezTo>
                  <a:pt x="16077" y="9954"/>
                  <a:pt x="16264" y="10165"/>
                  <a:pt x="16514" y="10211"/>
                </a:cubicBezTo>
                <a:cubicBezTo>
                  <a:pt x="17800" y="10691"/>
                  <a:pt x="18545" y="12036"/>
                  <a:pt x="18270" y="13381"/>
                </a:cubicBezTo>
                <a:lnTo>
                  <a:pt x="12809" y="13381"/>
                </a:lnTo>
                <a:cubicBezTo>
                  <a:pt x="12529" y="12015"/>
                  <a:pt x="13308" y="10671"/>
                  <a:pt x="14580" y="10205"/>
                </a:cubicBezTo>
                <a:cubicBezTo>
                  <a:pt x="14801" y="10123"/>
                  <a:pt x="14947" y="9909"/>
                  <a:pt x="14944" y="9673"/>
                </a:cubicBezTo>
                <a:lnTo>
                  <a:pt x="14944" y="6727"/>
                </a:lnTo>
                <a:close/>
                <a:moveTo>
                  <a:pt x="17766" y="14494"/>
                </a:moveTo>
                <a:cubicBezTo>
                  <a:pt x="17207" y="15237"/>
                  <a:pt x="16373" y="15608"/>
                  <a:pt x="15538" y="15608"/>
                </a:cubicBezTo>
                <a:cubicBezTo>
                  <a:pt x="14704" y="15608"/>
                  <a:pt x="13870" y="15237"/>
                  <a:pt x="13311" y="14494"/>
                </a:cubicBezTo>
                <a:close/>
                <a:moveTo>
                  <a:pt x="8602" y="12566"/>
                </a:moveTo>
                <a:lnTo>
                  <a:pt x="9869" y="14774"/>
                </a:lnTo>
                <a:cubicBezTo>
                  <a:pt x="10083" y="15146"/>
                  <a:pt x="9814" y="15609"/>
                  <a:pt x="9386" y="15609"/>
                </a:cubicBezTo>
                <a:lnTo>
                  <a:pt x="9386" y="15608"/>
                </a:lnTo>
                <a:lnTo>
                  <a:pt x="2090" y="15608"/>
                </a:lnTo>
                <a:cubicBezTo>
                  <a:pt x="1661" y="15608"/>
                  <a:pt x="1394" y="15144"/>
                  <a:pt x="1607" y="14774"/>
                </a:cubicBezTo>
                <a:lnTo>
                  <a:pt x="2438" y="13326"/>
                </a:lnTo>
                <a:cubicBezTo>
                  <a:pt x="2885" y="13412"/>
                  <a:pt x="3362" y="13453"/>
                  <a:pt x="3910" y="13453"/>
                </a:cubicBezTo>
                <a:cubicBezTo>
                  <a:pt x="6408" y="13453"/>
                  <a:pt x="6533" y="12631"/>
                  <a:pt x="8602" y="12566"/>
                </a:cubicBezTo>
                <a:close/>
                <a:moveTo>
                  <a:pt x="9983" y="0"/>
                </a:moveTo>
                <a:cubicBezTo>
                  <a:pt x="9966" y="0"/>
                  <a:pt x="9951" y="2"/>
                  <a:pt x="9929" y="2"/>
                </a:cubicBezTo>
                <a:lnTo>
                  <a:pt x="5729" y="2"/>
                </a:lnTo>
                <a:cubicBezTo>
                  <a:pt x="5421" y="2"/>
                  <a:pt x="5172" y="253"/>
                  <a:pt x="5172" y="561"/>
                </a:cubicBezTo>
                <a:lnTo>
                  <a:pt x="5179" y="4499"/>
                </a:lnTo>
                <a:lnTo>
                  <a:pt x="4066" y="4499"/>
                </a:lnTo>
                <a:cubicBezTo>
                  <a:pt x="3758" y="4499"/>
                  <a:pt x="3508" y="4749"/>
                  <a:pt x="3508" y="5057"/>
                </a:cubicBezTo>
                <a:cubicBezTo>
                  <a:pt x="3508" y="5364"/>
                  <a:pt x="3756" y="5613"/>
                  <a:pt x="4063" y="5613"/>
                </a:cubicBezTo>
                <a:cubicBezTo>
                  <a:pt x="4064" y="5613"/>
                  <a:pt x="4065" y="5613"/>
                  <a:pt x="4066" y="5613"/>
                </a:cubicBezTo>
                <a:lnTo>
                  <a:pt x="4066" y="8252"/>
                </a:lnTo>
                <a:lnTo>
                  <a:pt x="640" y="14219"/>
                </a:lnTo>
                <a:cubicBezTo>
                  <a:pt x="1" y="15333"/>
                  <a:pt x="805" y="16724"/>
                  <a:pt x="2090" y="16724"/>
                </a:cubicBezTo>
                <a:lnTo>
                  <a:pt x="9386" y="16724"/>
                </a:lnTo>
                <a:cubicBezTo>
                  <a:pt x="10672" y="16724"/>
                  <a:pt x="11477" y="15334"/>
                  <a:pt x="10836" y="14219"/>
                </a:cubicBezTo>
                <a:lnTo>
                  <a:pt x="7411" y="8252"/>
                </a:lnTo>
                <a:lnTo>
                  <a:pt x="7411" y="5614"/>
                </a:lnTo>
                <a:cubicBezTo>
                  <a:pt x="7718" y="5614"/>
                  <a:pt x="7968" y="5364"/>
                  <a:pt x="7968" y="5057"/>
                </a:cubicBezTo>
                <a:cubicBezTo>
                  <a:pt x="7968" y="4749"/>
                  <a:pt x="7718" y="4499"/>
                  <a:pt x="7411" y="4499"/>
                </a:cubicBezTo>
                <a:lnTo>
                  <a:pt x="6294" y="4499"/>
                </a:lnTo>
                <a:lnTo>
                  <a:pt x="6288" y="1117"/>
                </a:lnTo>
                <a:lnTo>
                  <a:pt x="9773" y="1117"/>
                </a:lnTo>
                <a:lnTo>
                  <a:pt x="14944" y="4220"/>
                </a:lnTo>
                <a:lnTo>
                  <a:pt x="14944" y="5614"/>
                </a:lnTo>
                <a:lnTo>
                  <a:pt x="13829" y="5614"/>
                </a:lnTo>
                <a:cubicBezTo>
                  <a:pt x="13522" y="5614"/>
                  <a:pt x="13272" y="5864"/>
                  <a:pt x="13272" y="6171"/>
                </a:cubicBezTo>
                <a:cubicBezTo>
                  <a:pt x="13272" y="6479"/>
                  <a:pt x="13522" y="6729"/>
                  <a:pt x="13829" y="6729"/>
                </a:cubicBezTo>
                <a:lnTo>
                  <a:pt x="13829" y="9314"/>
                </a:lnTo>
                <a:cubicBezTo>
                  <a:pt x="12504" y="9963"/>
                  <a:pt x="11637" y="11326"/>
                  <a:pt x="11637" y="12822"/>
                </a:cubicBezTo>
                <a:cubicBezTo>
                  <a:pt x="11637" y="14970"/>
                  <a:pt x="13384" y="16724"/>
                  <a:pt x="15539" y="16724"/>
                </a:cubicBezTo>
                <a:cubicBezTo>
                  <a:pt x="17690" y="16724"/>
                  <a:pt x="19440" y="14974"/>
                  <a:pt x="19440" y="12822"/>
                </a:cubicBezTo>
                <a:cubicBezTo>
                  <a:pt x="19440" y="11301"/>
                  <a:pt x="18555" y="9917"/>
                  <a:pt x="17174" y="9280"/>
                </a:cubicBezTo>
                <a:lnTo>
                  <a:pt x="17174" y="6729"/>
                </a:lnTo>
                <a:cubicBezTo>
                  <a:pt x="17482" y="6729"/>
                  <a:pt x="17730" y="6479"/>
                  <a:pt x="17730" y="6171"/>
                </a:cubicBezTo>
                <a:cubicBezTo>
                  <a:pt x="17730" y="5862"/>
                  <a:pt x="17482" y="5614"/>
                  <a:pt x="17174" y="5614"/>
                </a:cubicBezTo>
                <a:lnTo>
                  <a:pt x="16059" y="5614"/>
                </a:lnTo>
                <a:lnTo>
                  <a:pt x="16059" y="3904"/>
                </a:lnTo>
                <a:cubicBezTo>
                  <a:pt x="16059" y="3709"/>
                  <a:pt x="15956" y="3528"/>
                  <a:pt x="15789" y="3426"/>
                </a:cubicBezTo>
                <a:cubicBezTo>
                  <a:pt x="10350" y="163"/>
                  <a:pt x="10133" y="0"/>
                  <a:pt x="99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2" name="Google Shape;10562;p25"/>
          <p:cNvGrpSpPr/>
          <p:nvPr/>
        </p:nvGrpSpPr>
        <p:grpSpPr>
          <a:xfrm>
            <a:off x="1757151" y="4003127"/>
            <a:ext cx="329338" cy="353424"/>
            <a:chOff x="2004279" y="3772343"/>
            <a:chExt cx="357860" cy="384031"/>
          </a:xfrm>
        </p:grpSpPr>
        <p:sp>
          <p:nvSpPr>
            <p:cNvPr id="10563" name="Google Shape;10563;p25"/>
            <p:cNvSpPr/>
            <p:nvPr/>
          </p:nvSpPr>
          <p:spPr>
            <a:xfrm>
              <a:off x="2004279" y="3772343"/>
              <a:ext cx="357860" cy="384031"/>
            </a:xfrm>
            <a:custGeom>
              <a:avLst/>
              <a:gdLst/>
              <a:ahLst/>
              <a:cxnLst/>
              <a:rect l="l" t="t" r="r" b="b"/>
              <a:pathLst>
                <a:path w="17762" h="19061" extrusionOk="0">
                  <a:moveTo>
                    <a:pt x="10556" y="1117"/>
                  </a:moveTo>
                  <a:lnTo>
                    <a:pt x="10556" y="7334"/>
                  </a:lnTo>
                  <a:cubicBezTo>
                    <a:pt x="10556" y="7547"/>
                    <a:pt x="10503" y="7399"/>
                    <a:pt x="12139" y="10127"/>
                  </a:cubicBezTo>
                  <a:lnTo>
                    <a:pt x="5623" y="10127"/>
                  </a:lnTo>
                  <a:cubicBezTo>
                    <a:pt x="7246" y="7422"/>
                    <a:pt x="7206" y="7547"/>
                    <a:pt x="7206" y="7334"/>
                  </a:cubicBezTo>
                  <a:lnTo>
                    <a:pt x="7206" y="1117"/>
                  </a:lnTo>
                  <a:close/>
                  <a:moveTo>
                    <a:pt x="12810" y="11243"/>
                  </a:moveTo>
                  <a:lnTo>
                    <a:pt x="15986" y="16534"/>
                  </a:lnTo>
                  <a:cubicBezTo>
                    <a:pt x="16358" y="17155"/>
                    <a:pt x="15911" y="17945"/>
                    <a:pt x="15188" y="17945"/>
                  </a:cubicBezTo>
                  <a:lnTo>
                    <a:pt x="2576" y="17945"/>
                  </a:lnTo>
                  <a:cubicBezTo>
                    <a:pt x="1852" y="17945"/>
                    <a:pt x="1406" y="17155"/>
                    <a:pt x="1778" y="16534"/>
                  </a:cubicBezTo>
                  <a:lnTo>
                    <a:pt x="4953" y="11243"/>
                  </a:lnTo>
                  <a:close/>
                  <a:moveTo>
                    <a:pt x="6088" y="0"/>
                  </a:moveTo>
                  <a:cubicBezTo>
                    <a:pt x="5784" y="5"/>
                    <a:pt x="5539" y="254"/>
                    <a:pt x="5539" y="558"/>
                  </a:cubicBezTo>
                  <a:cubicBezTo>
                    <a:pt x="5539" y="862"/>
                    <a:pt x="5784" y="1111"/>
                    <a:pt x="6088" y="1117"/>
                  </a:cubicBezTo>
                  <a:lnTo>
                    <a:pt x="6088" y="7180"/>
                  </a:lnTo>
                  <a:lnTo>
                    <a:pt x="820" y="15960"/>
                  </a:lnTo>
                  <a:cubicBezTo>
                    <a:pt x="1" y="17324"/>
                    <a:pt x="983" y="19061"/>
                    <a:pt x="2576" y="19061"/>
                  </a:cubicBezTo>
                  <a:lnTo>
                    <a:pt x="15186" y="19061"/>
                  </a:lnTo>
                  <a:cubicBezTo>
                    <a:pt x="16778" y="19061"/>
                    <a:pt x="17761" y="17326"/>
                    <a:pt x="16942" y="15960"/>
                  </a:cubicBezTo>
                  <a:lnTo>
                    <a:pt x="16941" y="15960"/>
                  </a:lnTo>
                  <a:lnTo>
                    <a:pt x="11673" y="7180"/>
                  </a:lnTo>
                  <a:lnTo>
                    <a:pt x="11673" y="1117"/>
                  </a:lnTo>
                  <a:cubicBezTo>
                    <a:pt x="11978" y="1111"/>
                    <a:pt x="12221" y="862"/>
                    <a:pt x="12221" y="558"/>
                  </a:cubicBezTo>
                  <a:cubicBezTo>
                    <a:pt x="12221" y="254"/>
                    <a:pt x="11978" y="5"/>
                    <a:pt x="116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4" name="Google Shape;10564;p25"/>
            <p:cNvSpPr/>
            <p:nvPr/>
          </p:nvSpPr>
          <p:spPr>
            <a:xfrm>
              <a:off x="2190644" y="4088860"/>
              <a:ext cx="26333" cy="22505"/>
            </a:xfrm>
            <a:custGeom>
              <a:avLst/>
              <a:gdLst/>
              <a:ahLst/>
              <a:cxnLst/>
              <a:rect l="l" t="t" r="r" b="b"/>
              <a:pathLst>
                <a:path w="1307" h="1117" extrusionOk="0">
                  <a:moveTo>
                    <a:pt x="750" y="0"/>
                  </a:moveTo>
                  <a:cubicBezTo>
                    <a:pt x="749" y="0"/>
                    <a:pt x="748" y="0"/>
                    <a:pt x="747" y="0"/>
                  </a:cubicBezTo>
                  <a:cubicBezTo>
                    <a:pt x="747" y="0"/>
                    <a:pt x="746" y="0"/>
                    <a:pt x="746" y="0"/>
                  </a:cubicBezTo>
                  <a:cubicBezTo>
                    <a:pt x="249" y="0"/>
                    <a:pt x="1" y="601"/>
                    <a:pt x="353" y="952"/>
                  </a:cubicBezTo>
                  <a:cubicBezTo>
                    <a:pt x="460" y="1060"/>
                    <a:pt x="603" y="1116"/>
                    <a:pt x="749" y="1116"/>
                  </a:cubicBezTo>
                  <a:cubicBezTo>
                    <a:pt x="820" y="1116"/>
                    <a:pt x="892" y="1103"/>
                    <a:pt x="961" y="1075"/>
                  </a:cubicBezTo>
                  <a:cubicBezTo>
                    <a:pt x="1170" y="988"/>
                    <a:pt x="1306" y="783"/>
                    <a:pt x="1306" y="558"/>
                  </a:cubicBezTo>
                  <a:cubicBezTo>
                    <a:pt x="1306" y="251"/>
                    <a:pt x="1058" y="0"/>
                    <a:pt x="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5" name="Google Shape;10565;p25"/>
            <p:cNvSpPr/>
            <p:nvPr/>
          </p:nvSpPr>
          <p:spPr>
            <a:xfrm>
              <a:off x="2213169" y="4021346"/>
              <a:ext cx="26292" cy="22505"/>
            </a:xfrm>
            <a:custGeom>
              <a:avLst/>
              <a:gdLst/>
              <a:ahLst/>
              <a:cxnLst/>
              <a:rect l="l" t="t" r="r" b="b"/>
              <a:pathLst>
                <a:path w="1305" h="1117" extrusionOk="0">
                  <a:moveTo>
                    <a:pt x="746" y="1"/>
                  </a:moveTo>
                  <a:cubicBezTo>
                    <a:pt x="248" y="1"/>
                    <a:pt x="0" y="601"/>
                    <a:pt x="351" y="954"/>
                  </a:cubicBezTo>
                  <a:cubicBezTo>
                    <a:pt x="459" y="1060"/>
                    <a:pt x="602" y="1117"/>
                    <a:pt x="748" y="1117"/>
                  </a:cubicBezTo>
                  <a:cubicBezTo>
                    <a:pt x="819" y="1117"/>
                    <a:pt x="891" y="1103"/>
                    <a:pt x="960" y="1075"/>
                  </a:cubicBezTo>
                  <a:cubicBezTo>
                    <a:pt x="1169" y="988"/>
                    <a:pt x="1305" y="784"/>
                    <a:pt x="1305" y="558"/>
                  </a:cubicBezTo>
                  <a:cubicBezTo>
                    <a:pt x="1305" y="250"/>
                    <a:pt x="1055" y="1"/>
                    <a:pt x="7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6" name="Google Shape;10566;p25"/>
            <p:cNvSpPr/>
            <p:nvPr/>
          </p:nvSpPr>
          <p:spPr>
            <a:xfrm>
              <a:off x="2113036" y="4021346"/>
              <a:ext cx="70194" cy="67514"/>
            </a:xfrm>
            <a:custGeom>
              <a:avLst/>
              <a:gdLst/>
              <a:ahLst/>
              <a:cxnLst/>
              <a:rect l="l" t="t" r="r" b="b"/>
              <a:pathLst>
                <a:path w="3484" h="3351" extrusionOk="0">
                  <a:moveTo>
                    <a:pt x="1803" y="1115"/>
                  </a:moveTo>
                  <a:cubicBezTo>
                    <a:pt x="2090" y="1115"/>
                    <a:pt x="2365" y="1338"/>
                    <a:pt x="2365" y="1676"/>
                  </a:cubicBezTo>
                  <a:cubicBezTo>
                    <a:pt x="2365" y="1984"/>
                    <a:pt x="2116" y="2233"/>
                    <a:pt x="1808" y="2233"/>
                  </a:cubicBezTo>
                  <a:cubicBezTo>
                    <a:pt x="1310" y="2233"/>
                    <a:pt x="1060" y="1633"/>
                    <a:pt x="1412" y="1280"/>
                  </a:cubicBezTo>
                  <a:cubicBezTo>
                    <a:pt x="1526" y="1166"/>
                    <a:pt x="1666" y="1115"/>
                    <a:pt x="1803" y="1115"/>
                  </a:cubicBezTo>
                  <a:close/>
                  <a:moveTo>
                    <a:pt x="1808" y="1"/>
                  </a:moveTo>
                  <a:cubicBezTo>
                    <a:pt x="1129" y="1"/>
                    <a:pt x="519" y="409"/>
                    <a:pt x="259" y="1035"/>
                  </a:cubicBezTo>
                  <a:cubicBezTo>
                    <a:pt x="1" y="1659"/>
                    <a:pt x="144" y="2381"/>
                    <a:pt x="623" y="2860"/>
                  </a:cubicBezTo>
                  <a:cubicBezTo>
                    <a:pt x="943" y="3180"/>
                    <a:pt x="1372" y="3351"/>
                    <a:pt x="1807" y="3351"/>
                  </a:cubicBezTo>
                  <a:cubicBezTo>
                    <a:pt x="2023" y="3351"/>
                    <a:pt x="2241" y="3309"/>
                    <a:pt x="2449" y="3223"/>
                  </a:cubicBezTo>
                  <a:cubicBezTo>
                    <a:pt x="3075" y="2964"/>
                    <a:pt x="3483" y="2353"/>
                    <a:pt x="3483" y="1676"/>
                  </a:cubicBezTo>
                  <a:cubicBezTo>
                    <a:pt x="3482" y="751"/>
                    <a:pt x="2733" y="1"/>
                    <a:pt x="18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67" name="Google Shape;10567;p25"/>
          <p:cNvSpPr/>
          <p:nvPr/>
        </p:nvSpPr>
        <p:spPr>
          <a:xfrm>
            <a:off x="2516287" y="4003287"/>
            <a:ext cx="311356" cy="353372"/>
          </a:xfrm>
          <a:custGeom>
            <a:avLst/>
            <a:gdLst/>
            <a:ahLst/>
            <a:cxnLst/>
            <a:rect l="l" t="t" r="r" b="b"/>
            <a:pathLst>
              <a:path w="16796" h="19060" extrusionOk="0">
                <a:moveTo>
                  <a:pt x="13963" y="1121"/>
                </a:moveTo>
                <a:cubicBezTo>
                  <a:pt x="14887" y="1121"/>
                  <a:pt x="15639" y="1874"/>
                  <a:pt x="15639" y="2802"/>
                </a:cubicBezTo>
                <a:cubicBezTo>
                  <a:pt x="15639" y="3729"/>
                  <a:pt x="14887" y="4484"/>
                  <a:pt x="13963" y="4484"/>
                </a:cubicBezTo>
                <a:lnTo>
                  <a:pt x="13443" y="4484"/>
                </a:lnTo>
                <a:lnTo>
                  <a:pt x="13443" y="3923"/>
                </a:lnTo>
                <a:cubicBezTo>
                  <a:pt x="13443" y="3614"/>
                  <a:pt x="13192" y="3363"/>
                  <a:pt x="12884" y="3363"/>
                </a:cubicBezTo>
                <a:lnTo>
                  <a:pt x="9533" y="3363"/>
                </a:lnTo>
                <a:cubicBezTo>
                  <a:pt x="9224" y="3363"/>
                  <a:pt x="8975" y="3614"/>
                  <a:pt x="8975" y="3923"/>
                </a:cubicBezTo>
                <a:lnTo>
                  <a:pt x="8975" y="4484"/>
                </a:lnTo>
                <a:lnTo>
                  <a:pt x="2236" y="4484"/>
                </a:lnTo>
                <a:lnTo>
                  <a:pt x="2236" y="1121"/>
                </a:lnTo>
                <a:close/>
                <a:moveTo>
                  <a:pt x="12325" y="4484"/>
                </a:moveTo>
                <a:lnTo>
                  <a:pt x="12325" y="7631"/>
                </a:lnTo>
                <a:cubicBezTo>
                  <a:pt x="11575" y="7380"/>
                  <a:pt x="11351" y="7285"/>
                  <a:pt x="11191" y="7285"/>
                </a:cubicBezTo>
                <a:cubicBezTo>
                  <a:pt x="11137" y="7285"/>
                  <a:pt x="11090" y="7296"/>
                  <a:pt x="11032" y="7316"/>
                </a:cubicBezTo>
                <a:lnTo>
                  <a:pt x="10092" y="7631"/>
                </a:lnTo>
                <a:lnTo>
                  <a:pt x="10092" y="4484"/>
                </a:lnTo>
                <a:close/>
                <a:moveTo>
                  <a:pt x="14559" y="7849"/>
                </a:moveTo>
                <a:lnTo>
                  <a:pt x="14559" y="11213"/>
                </a:lnTo>
                <a:lnTo>
                  <a:pt x="7858" y="11213"/>
                </a:lnTo>
                <a:lnTo>
                  <a:pt x="7858" y="10653"/>
                </a:lnTo>
                <a:cubicBezTo>
                  <a:pt x="7858" y="10343"/>
                  <a:pt x="7609" y="10092"/>
                  <a:pt x="7299" y="10092"/>
                </a:cubicBezTo>
                <a:lnTo>
                  <a:pt x="3949" y="10092"/>
                </a:lnTo>
                <a:cubicBezTo>
                  <a:pt x="3641" y="10092"/>
                  <a:pt x="3390" y="10343"/>
                  <a:pt x="3391" y="10653"/>
                </a:cubicBezTo>
                <a:lnTo>
                  <a:pt x="3391" y="11213"/>
                </a:lnTo>
                <a:lnTo>
                  <a:pt x="2832" y="11212"/>
                </a:lnTo>
                <a:cubicBezTo>
                  <a:pt x="1909" y="11212"/>
                  <a:pt x="1157" y="10457"/>
                  <a:pt x="1157" y="9530"/>
                </a:cubicBezTo>
                <a:cubicBezTo>
                  <a:pt x="1157" y="8604"/>
                  <a:pt x="1909" y="7849"/>
                  <a:pt x="2832" y="7849"/>
                </a:cubicBezTo>
                <a:lnTo>
                  <a:pt x="8975" y="7849"/>
                </a:lnTo>
                <a:lnTo>
                  <a:pt x="8975" y="8410"/>
                </a:lnTo>
                <a:cubicBezTo>
                  <a:pt x="8975" y="8729"/>
                  <a:pt x="9236" y="8970"/>
                  <a:pt x="9534" y="8970"/>
                </a:cubicBezTo>
                <a:cubicBezTo>
                  <a:pt x="9592" y="8970"/>
                  <a:pt x="9651" y="8961"/>
                  <a:pt x="9710" y="8942"/>
                </a:cubicBezTo>
                <a:lnTo>
                  <a:pt x="11209" y="8439"/>
                </a:lnTo>
                <a:lnTo>
                  <a:pt x="12708" y="8942"/>
                </a:lnTo>
                <a:cubicBezTo>
                  <a:pt x="12767" y="8961"/>
                  <a:pt x="12826" y="8970"/>
                  <a:pt x="12884" y="8970"/>
                </a:cubicBezTo>
                <a:cubicBezTo>
                  <a:pt x="13181" y="8970"/>
                  <a:pt x="13443" y="8729"/>
                  <a:pt x="13443" y="8410"/>
                </a:cubicBezTo>
                <a:lnTo>
                  <a:pt x="13443" y="7849"/>
                </a:lnTo>
                <a:close/>
                <a:moveTo>
                  <a:pt x="6742" y="11212"/>
                </a:moveTo>
                <a:lnTo>
                  <a:pt x="6742" y="14358"/>
                </a:lnTo>
                <a:cubicBezTo>
                  <a:pt x="5994" y="14107"/>
                  <a:pt x="5768" y="14013"/>
                  <a:pt x="5608" y="14013"/>
                </a:cubicBezTo>
                <a:cubicBezTo>
                  <a:pt x="5553" y="14013"/>
                  <a:pt x="5505" y="14024"/>
                  <a:pt x="5448" y="14044"/>
                </a:cubicBezTo>
                <a:lnTo>
                  <a:pt x="4507" y="14358"/>
                </a:lnTo>
                <a:lnTo>
                  <a:pt x="4507" y="11212"/>
                </a:lnTo>
                <a:close/>
                <a:moveTo>
                  <a:pt x="14001" y="14576"/>
                </a:moveTo>
                <a:cubicBezTo>
                  <a:pt x="14924" y="14576"/>
                  <a:pt x="15676" y="15331"/>
                  <a:pt x="15676" y="16257"/>
                </a:cubicBezTo>
                <a:cubicBezTo>
                  <a:pt x="15676" y="17184"/>
                  <a:pt x="14924" y="17938"/>
                  <a:pt x="14001" y="17938"/>
                </a:cubicBezTo>
                <a:lnTo>
                  <a:pt x="2273" y="17938"/>
                </a:lnTo>
                <a:lnTo>
                  <a:pt x="2273" y="14588"/>
                </a:lnTo>
                <a:lnTo>
                  <a:pt x="3391" y="14588"/>
                </a:lnTo>
                <a:lnTo>
                  <a:pt x="3391" y="15136"/>
                </a:lnTo>
                <a:cubicBezTo>
                  <a:pt x="3390" y="15455"/>
                  <a:pt x="3652" y="15697"/>
                  <a:pt x="3949" y="15697"/>
                </a:cubicBezTo>
                <a:cubicBezTo>
                  <a:pt x="4007" y="15697"/>
                  <a:pt x="4066" y="15688"/>
                  <a:pt x="4125" y="15668"/>
                </a:cubicBezTo>
                <a:lnTo>
                  <a:pt x="5624" y="15166"/>
                </a:lnTo>
                <a:lnTo>
                  <a:pt x="7123" y="15668"/>
                </a:lnTo>
                <a:cubicBezTo>
                  <a:pt x="7182" y="15688"/>
                  <a:pt x="7241" y="15697"/>
                  <a:pt x="7299" y="15697"/>
                </a:cubicBezTo>
                <a:cubicBezTo>
                  <a:pt x="7596" y="15697"/>
                  <a:pt x="7858" y="15455"/>
                  <a:pt x="7858" y="15136"/>
                </a:cubicBezTo>
                <a:lnTo>
                  <a:pt x="7858" y="14576"/>
                </a:lnTo>
                <a:close/>
                <a:moveTo>
                  <a:pt x="561" y="0"/>
                </a:moveTo>
                <a:cubicBezTo>
                  <a:pt x="251" y="0"/>
                  <a:pt x="0" y="251"/>
                  <a:pt x="0" y="560"/>
                </a:cubicBezTo>
                <a:cubicBezTo>
                  <a:pt x="0" y="870"/>
                  <a:pt x="251" y="1121"/>
                  <a:pt x="561" y="1121"/>
                </a:cubicBezTo>
                <a:lnTo>
                  <a:pt x="1119" y="1121"/>
                </a:lnTo>
                <a:lnTo>
                  <a:pt x="1119" y="4485"/>
                </a:lnTo>
                <a:lnTo>
                  <a:pt x="561" y="4485"/>
                </a:lnTo>
                <a:cubicBezTo>
                  <a:pt x="251" y="4485"/>
                  <a:pt x="0" y="4736"/>
                  <a:pt x="0" y="5045"/>
                </a:cubicBezTo>
                <a:cubicBezTo>
                  <a:pt x="0" y="5355"/>
                  <a:pt x="251" y="5606"/>
                  <a:pt x="561" y="5606"/>
                </a:cubicBezTo>
                <a:lnTo>
                  <a:pt x="8975" y="5606"/>
                </a:lnTo>
                <a:lnTo>
                  <a:pt x="8975" y="6727"/>
                </a:lnTo>
                <a:lnTo>
                  <a:pt x="2832" y="6727"/>
                </a:lnTo>
                <a:cubicBezTo>
                  <a:pt x="1293" y="6727"/>
                  <a:pt x="40" y="7984"/>
                  <a:pt x="40" y="9529"/>
                </a:cubicBezTo>
                <a:cubicBezTo>
                  <a:pt x="40" y="11076"/>
                  <a:pt x="1291" y="12333"/>
                  <a:pt x="2832" y="12333"/>
                </a:cubicBezTo>
                <a:lnTo>
                  <a:pt x="3391" y="12333"/>
                </a:lnTo>
                <a:lnTo>
                  <a:pt x="3391" y="13467"/>
                </a:lnTo>
                <a:lnTo>
                  <a:pt x="598" y="13467"/>
                </a:lnTo>
                <a:cubicBezTo>
                  <a:pt x="289" y="13467"/>
                  <a:pt x="37" y="13718"/>
                  <a:pt x="37" y="14027"/>
                </a:cubicBezTo>
                <a:cubicBezTo>
                  <a:pt x="37" y="14337"/>
                  <a:pt x="289" y="14588"/>
                  <a:pt x="598" y="14588"/>
                </a:cubicBezTo>
                <a:lnTo>
                  <a:pt x="1157" y="14588"/>
                </a:lnTo>
                <a:lnTo>
                  <a:pt x="1157" y="17938"/>
                </a:lnTo>
                <a:lnTo>
                  <a:pt x="598" y="17938"/>
                </a:lnTo>
                <a:cubicBezTo>
                  <a:pt x="289" y="17938"/>
                  <a:pt x="37" y="18190"/>
                  <a:pt x="37" y="18499"/>
                </a:cubicBezTo>
                <a:cubicBezTo>
                  <a:pt x="37" y="18808"/>
                  <a:pt x="289" y="19059"/>
                  <a:pt x="598" y="19059"/>
                </a:cubicBezTo>
                <a:lnTo>
                  <a:pt x="14001" y="19059"/>
                </a:lnTo>
                <a:cubicBezTo>
                  <a:pt x="15540" y="19059"/>
                  <a:pt x="16794" y="17802"/>
                  <a:pt x="16794" y="16256"/>
                </a:cubicBezTo>
                <a:cubicBezTo>
                  <a:pt x="16794" y="14710"/>
                  <a:pt x="15540" y="13453"/>
                  <a:pt x="14001" y="13453"/>
                </a:cubicBezTo>
                <a:lnTo>
                  <a:pt x="7858" y="13453"/>
                </a:lnTo>
                <a:lnTo>
                  <a:pt x="7858" y="12333"/>
                </a:lnTo>
                <a:lnTo>
                  <a:pt x="16235" y="12333"/>
                </a:lnTo>
                <a:cubicBezTo>
                  <a:pt x="16544" y="12333"/>
                  <a:pt x="16795" y="12082"/>
                  <a:pt x="16795" y="11772"/>
                </a:cubicBezTo>
                <a:cubicBezTo>
                  <a:pt x="16795" y="11463"/>
                  <a:pt x="16544" y="11212"/>
                  <a:pt x="16235" y="11212"/>
                </a:cubicBezTo>
                <a:lnTo>
                  <a:pt x="15676" y="11212"/>
                </a:lnTo>
                <a:lnTo>
                  <a:pt x="15676" y="7848"/>
                </a:lnTo>
                <a:lnTo>
                  <a:pt x="16235" y="7848"/>
                </a:lnTo>
                <a:cubicBezTo>
                  <a:pt x="16544" y="7848"/>
                  <a:pt x="16795" y="7597"/>
                  <a:pt x="16795" y="7287"/>
                </a:cubicBezTo>
                <a:cubicBezTo>
                  <a:pt x="16795" y="6978"/>
                  <a:pt x="16544" y="6727"/>
                  <a:pt x="16235" y="6727"/>
                </a:cubicBezTo>
                <a:lnTo>
                  <a:pt x="13443" y="6727"/>
                </a:lnTo>
                <a:lnTo>
                  <a:pt x="13443" y="5606"/>
                </a:lnTo>
                <a:lnTo>
                  <a:pt x="13963" y="5606"/>
                </a:lnTo>
                <a:cubicBezTo>
                  <a:pt x="15503" y="5606"/>
                  <a:pt x="16756" y="4349"/>
                  <a:pt x="16756" y="2804"/>
                </a:cubicBezTo>
                <a:cubicBezTo>
                  <a:pt x="16756" y="1257"/>
                  <a:pt x="15504" y="0"/>
                  <a:pt x="139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8" name="Google Shape;10568;p25"/>
          <p:cNvGrpSpPr/>
          <p:nvPr/>
        </p:nvGrpSpPr>
        <p:grpSpPr>
          <a:xfrm>
            <a:off x="3257339" y="4003108"/>
            <a:ext cx="353443" cy="353461"/>
            <a:chOff x="2849387" y="3775647"/>
            <a:chExt cx="384052" cy="384072"/>
          </a:xfrm>
        </p:grpSpPr>
        <p:sp>
          <p:nvSpPr>
            <p:cNvPr id="10569" name="Google Shape;10569;p25"/>
            <p:cNvSpPr/>
            <p:nvPr/>
          </p:nvSpPr>
          <p:spPr>
            <a:xfrm>
              <a:off x="2849387" y="3775647"/>
              <a:ext cx="384052" cy="384072"/>
            </a:xfrm>
            <a:custGeom>
              <a:avLst/>
              <a:gdLst/>
              <a:ahLst/>
              <a:cxnLst/>
              <a:rect l="l" t="t" r="r" b="b"/>
              <a:pathLst>
                <a:path w="19062" h="19063" extrusionOk="0">
                  <a:moveTo>
                    <a:pt x="9531" y="1118"/>
                  </a:moveTo>
                  <a:cubicBezTo>
                    <a:pt x="14172" y="1118"/>
                    <a:pt x="17945" y="4892"/>
                    <a:pt x="17945" y="9532"/>
                  </a:cubicBezTo>
                  <a:cubicBezTo>
                    <a:pt x="17945" y="14171"/>
                    <a:pt x="14170" y="17946"/>
                    <a:pt x="9531" y="17946"/>
                  </a:cubicBezTo>
                  <a:cubicBezTo>
                    <a:pt x="4891" y="17946"/>
                    <a:pt x="1117" y="14171"/>
                    <a:pt x="1117" y="9532"/>
                  </a:cubicBezTo>
                  <a:cubicBezTo>
                    <a:pt x="1117" y="4892"/>
                    <a:pt x="4891" y="1118"/>
                    <a:pt x="9531" y="1118"/>
                  </a:cubicBezTo>
                  <a:close/>
                  <a:moveTo>
                    <a:pt x="9531" y="1"/>
                  </a:moveTo>
                  <a:cubicBezTo>
                    <a:pt x="4263" y="1"/>
                    <a:pt x="1" y="4264"/>
                    <a:pt x="1" y="9532"/>
                  </a:cubicBezTo>
                  <a:cubicBezTo>
                    <a:pt x="1" y="14801"/>
                    <a:pt x="4263" y="19063"/>
                    <a:pt x="9531" y="19063"/>
                  </a:cubicBezTo>
                  <a:cubicBezTo>
                    <a:pt x="14799" y="19063"/>
                    <a:pt x="19062" y="14801"/>
                    <a:pt x="19062" y="9532"/>
                  </a:cubicBezTo>
                  <a:cubicBezTo>
                    <a:pt x="19062" y="4264"/>
                    <a:pt x="14799" y="1"/>
                    <a:pt x="95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0" name="Google Shape;10570;p25"/>
            <p:cNvSpPr/>
            <p:nvPr/>
          </p:nvSpPr>
          <p:spPr>
            <a:xfrm>
              <a:off x="2948734" y="4002447"/>
              <a:ext cx="70194" cy="67514"/>
            </a:xfrm>
            <a:custGeom>
              <a:avLst/>
              <a:gdLst/>
              <a:ahLst/>
              <a:cxnLst/>
              <a:rect l="l" t="t" r="r" b="b"/>
              <a:pathLst>
                <a:path w="3484" h="3351" extrusionOk="0">
                  <a:moveTo>
                    <a:pt x="1803" y="1116"/>
                  </a:moveTo>
                  <a:cubicBezTo>
                    <a:pt x="2090" y="1116"/>
                    <a:pt x="2366" y="1339"/>
                    <a:pt x="2366" y="1675"/>
                  </a:cubicBezTo>
                  <a:cubicBezTo>
                    <a:pt x="2366" y="1983"/>
                    <a:pt x="2116" y="2233"/>
                    <a:pt x="1809" y="2234"/>
                  </a:cubicBezTo>
                  <a:cubicBezTo>
                    <a:pt x="1309" y="2234"/>
                    <a:pt x="1061" y="1632"/>
                    <a:pt x="1413" y="1281"/>
                  </a:cubicBezTo>
                  <a:cubicBezTo>
                    <a:pt x="1526" y="1167"/>
                    <a:pt x="1666" y="1116"/>
                    <a:pt x="1803" y="1116"/>
                  </a:cubicBezTo>
                  <a:close/>
                  <a:moveTo>
                    <a:pt x="1809" y="0"/>
                  </a:moveTo>
                  <a:cubicBezTo>
                    <a:pt x="1130" y="0"/>
                    <a:pt x="519" y="408"/>
                    <a:pt x="260" y="1034"/>
                  </a:cubicBezTo>
                  <a:cubicBezTo>
                    <a:pt x="0" y="1660"/>
                    <a:pt x="144" y="2381"/>
                    <a:pt x="623" y="2861"/>
                  </a:cubicBezTo>
                  <a:cubicBezTo>
                    <a:pt x="944" y="3181"/>
                    <a:pt x="1373" y="3351"/>
                    <a:pt x="1809" y="3351"/>
                  </a:cubicBezTo>
                  <a:cubicBezTo>
                    <a:pt x="2024" y="3351"/>
                    <a:pt x="2242" y="3309"/>
                    <a:pt x="2448" y="3224"/>
                  </a:cubicBezTo>
                  <a:cubicBezTo>
                    <a:pt x="3074" y="2964"/>
                    <a:pt x="3484" y="2352"/>
                    <a:pt x="3484" y="1675"/>
                  </a:cubicBezTo>
                  <a:cubicBezTo>
                    <a:pt x="3482" y="750"/>
                    <a:pt x="2732" y="2"/>
                    <a:pt x="18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1" name="Google Shape;10571;p25"/>
            <p:cNvSpPr/>
            <p:nvPr/>
          </p:nvSpPr>
          <p:spPr>
            <a:xfrm>
              <a:off x="3081748" y="3993179"/>
              <a:ext cx="64774" cy="75332"/>
            </a:xfrm>
            <a:custGeom>
              <a:avLst/>
              <a:gdLst/>
              <a:ahLst/>
              <a:cxnLst/>
              <a:rect l="l" t="t" r="r" b="b"/>
              <a:pathLst>
                <a:path w="3215" h="3739" extrusionOk="0">
                  <a:moveTo>
                    <a:pt x="695" y="0"/>
                  </a:moveTo>
                  <a:cubicBezTo>
                    <a:pt x="415" y="0"/>
                    <a:pt x="175" y="210"/>
                    <a:pt x="141" y="494"/>
                  </a:cubicBezTo>
                  <a:cubicBezTo>
                    <a:pt x="107" y="792"/>
                    <a:pt x="1" y="1284"/>
                    <a:pt x="401" y="1808"/>
                  </a:cubicBezTo>
                  <a:cubicBezTo>
                    <a:pt x="769" y="2292"/>
                    <a:pt x="1220" y="2357"/>
                    <a:pt x="1521" y="2400"/>
                  </a:cubicBezTo>
                  <a:cubicBezTo>
                    <a:pt x="1770" y="2436"/>
                    <a:pt x="1827" y="2452"/>
                    <a:pt x="1909" y="2561"/>
                  </a:cubicBezTo>
                  <a:cubicBezTo>
                    <a:pt x="2020" y="2708"/>
                    <a:pt x="1978" y="2784"/>
                    <a:pt x="1944" y="3125"/>
                  </a:cubicBezTo>
                  <a:cubicBezTo>
                    <a:pt x="1912" y="3431"/>
                    <a:pt x="2137" y="3705"/>
                    <a:pt x="2443" y="3736"/>
                  </a:cubicBezTo>
                  <a:cubicBezTo>
                    <a:pt x="2462" y="3738"/>
                    <a:pt x="2481" y="3739"/>
                    <a:pt x="2500" y="3739"/>
                  </a:cubicBezTo>
                  <a:cubicBezTo>
                    <a:pt x="2784" y="3739"/>
                    <a:pt x="3026" y="3524"/>
                    <a:pt x="3056" y="3237"/>
                  </a:cubicBezTo>
                  <a:cubicBezTo>
                    <a:pt x="3086" y="2938"/>
                    <a:pt x="3214" y="2431"/>
                    <a:pt x="2799" y="1886"/>
                  </a:cubicBezTo>
                  <a:cubicBezTo>
                    <a:pt x="2431" y="1403"/>
                    <a:pt x="1980" y="1337"/>
                    <a:pt x="1679" y="1294"/>
                  </a:cubicBezTo>
                  <a:cubicBezTo>
                    <a:pt x="1430" y="1258"/>
                    <a:pt x="1374" y="1242"/>
                    <a:pt x="1291" y="1133"/>
                  </a:cubicBezTo>
                  <a:cubicBezTo>
                    <a:pt x="1191" y="1001"/>
                    <a:pt x="1214" y="934"/>
                    <a:pt x="1250" y="624"/>
                  </a:cubicBezTo>
                  <a:cubicBezTo>
                    <a:pt x="1286" y="318"/>
                    <a:pt x="1067" y="40"/>
                    <a:pt x="760" y="4"/>
                  </a:cubicBezTo>
                  <a:cubicBezTo>
                    <a:pt x="738" y="2"/>
                    <a:pt x="716" y="0"/>
                    <a:pt x="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2" name="Google Shape;10572;p25"/>
            <p:cNvSpPr/>
            <p:nvPr/>
          </p:nvSpPr>
          <p:spPr>
            <a:xfrm>
              <a:off x="2905497" y="3933926"/>
              <a:ext cx="69509" cy="39932"/>
            </a:xfrm>
            <a:custGeom>
              <a:avLst/>
              <a:gdLst/>
              <a:ahLst/>
              <a:cxnLst/>
              <a:rect l="l" t="t" r="r" b="b"/>
              <a:pathLst>
                <a:path w="3450" h="1982" extrusionOk="0">
                  <a:moveTo>
                    <a:pt x="2359" y="0"/>
                  </a:moveTo>
                  <a:cubicBezTo>
                    <a:pt x="2253" y="0"/>
                    <a:pt x="2138" y="15"/>
                    <a:pt x="2013" y="52"/>
                  </a:cubicBezTo>
                  <a:cubicBezTo>
                    <a:pt x="1538" y="192"/>
                    <a:pt x="1356" y="523"/>
                    <a:pt x="1247" y="720"/>
                  </a:cubicBezTo>
                  <a:cubicBezTo>
                    <a:pt x="1190" y="822"/>
                    <a:pt x="1165" y="863"/>
                    <a:pt x="1123" y="863"/>
                  </a:cubicBezTo>
                  <a:cubicBezTo>
                    <a:pt x="1079" y="863"/>
                    <a:pt x="1016" y="819"/>
                    <a:pt x="879" y="751"/>
                  </a:cubicBezTo>
                  <a:cubicBezTo>
                    <a:pt x="801" y="714"/>
                    <a:pt x="718" y="696"/>
                    <a:pt x="637" y="696"/>
                  </a:cubicBezTo>
                  <a:cubicBezTo>
                    <a:pt x="432" y="696"/>
                    <a:pt x="235" y="809"/>
                    <a:pt x="138" y="1004"/>
                  </a:cubicBezTo>
                  <a:cubicBezTo>
                    <a:pt x="0" y="1277"/>
                    <a:pt x="108" y="1609"/>
                    <a:pt x="378" y="1750"/>
                  </a:cubicBezTo>
                  <a:cubicBezTo>
                    <a:pt x="523" y="1822"/>
                    <a:pt x="765" y="1981"/>
                    <a:pt x="1109" y="1981"/>
                  </a:cubicBezTo>
                  <a:cubicBezTo>
                    <a:pt x="1214" y="1981"/>
                    <a:pt x="1329" y="1966"/>
                    <a:pt x="1454" y="1929"/>
                  </a:cubicBezTo>
                  <a:cubicBezTo>
                    <a:pt x="1930" y="1788"/>
                    <a:pt x="2113" y="1458"/>
                    <a:pt x="2222" y="1261"/>
                  </a:cubicBezTo>
                  <a:cubicBezTo>
                    <a:pt x="2278" y="1161"/>
                    <a:pt x="2301" y="1118"/>
                    <a:pt x="2345" y="1118"/>
                  </a:cubicBezTo>
                  <a:cubicBezTo>
                    <a:pt x="2385" y="1118"/>
                    <a:pt x="2441" y="1153"/>
                    <a:pt x="2554" y="1212"/>
                  </a:cubicBezTo>
                  <a:cubicBezTo>
                    <a:pt x="2637" y="1255"/>
                    <a:pt x="2725" y="1275"/>
                    <a:pt x="2811" y="1275"/>
                  </a:cubicBezTo>
                  <a:cubicBezTo>
                    <a:pt x="3013" y="1275"/>
                    <a:pt x="3207" y="1165"/>
                    <a:pt x="3306" y="974"/>
                  </a:cubicBezTo>
                  <a:cubicBezTo>
                    <a:pt x="3449" y="701"/>
                    <a:pt x="3342" y="363"/>
                    <a:pt x="3068" y="221"/>
                  </a:cubicBezTo>
                  <a:cubicBezTo>
                    <a:pt x="2923" y="146"/>
                    <a:pt x="2688" y="0"/>
                    <a:pt x="23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3" name="Google Shape;10573;p25"/>
            <p:cNvSpPr/>
            <p:nvPr/>
          </p:nvSpPr>
          <p:spPr>
            <a:xfrm>
              <a:off x="2947082" y="3877654"/>
              <a:ext cx="26333" cy="22545"/>
            </a:xfrm>
            <a:custGeom>
              <a:avLst/>
              <a:gdLst/>
              <a:ahLst/>
              <a:cxnLst/>
              <a:rect l="l" t="t" r="r" b="b"/>
              <a:pathLst>
                <a:path w="1307" h="1119" extrusionOk="0">
                  <a:moveTo>
                    <a:pt x="747" y="1"/>
                  </a:moveTo>
                  <a:cubicBezTo>
                    <a:pt x="250" y="1"/>
                    <a:pt x="0" y="603"/>
                    <a:pt x="353" y="954"/>
                  </a:cubicBezTo>
                  <a:cubicBezTo>
                    <a:pt x="459" y="1061"/>
                    <a:pt x="601" y="1118"/>
                    <a:pt x="747" y="1118"/>
                  </a:cubicBezTo>
                  <a:cubicBezTo>
                    <a:pt x="819" y="1118"/>
                    <a:pt x="892" y="1104"/>
                    <a:pt x="961" y="1075"/>
                  </a:cubicBezTo>
                  <a:cubicBezTo>
                    <a:pt x="1170" y="989"/>
                    <a:pt x="1306" y="785"/>
                    <a:pt x="1306" y="560"/>
                  </a:cubicBezTo>
                  <a:cubicBezTo>
                    <a:pt x="1306" y="252"/>
                    <a:pt x="1055" y="1"/>
                    <a:pt x="7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4" name="Google Shape;10574;p25"/>
            <p:cNvSpPr/>
            <p:nvPr/>
          </p:nvSpPr>
          <p:spPr>
            <a:xfrm>
              <a:off x="3015744" y="3967693"/>
              <a:ext cx="26313" cy="22505"/>
            </a:xfrm>
            <a:custGeom>
              <a:avLst/>
              <a:gdLst/>
              <a:ahLst/>
              <a:cxnLst/>
              <a:rect l="l" t="t" r="r" b="b"/>
              <a:pathLst>
                <a:path w="1306" h="1117" extrusionOk="0">
                  <a:moveTo>
                    <a:pt x="749" y="0"/>
                  </a:moveTo>
                  <a:cubicBezTo>
                    <a:pt x="749" y="0"/>
                    <a:pt x="748" y="0"/>
                    <a:pt x="747" y="0"/>
                  </a:cubicBezTo>
                  <a:cubicBezTo>
                    <a:pt x="249" y="0"/>
                    <a:pt x="1" y="601"/>
                    <a:pt x="352" y="954"/>
                  </a:cubicBezTo>
                  <a:cubicBezTo>
                    <a:pt x="459" y="1060"/>
                    <a:pt x="603" y="1117"/>
                    <a:pt x="749" y="1117"/>
                  </a:cubicBezTo>
                  <a:cubicBezTo>
                    <a:pt x="820" y="1117"/>
                    <a:pt x="892" y="1103"/>
                    <a:pt x="960" y="1075"/>
                  </a:cubicBezTo>
                  <a:cubicBezTo>
                    <a:pt x="1170" y="988"/>
                    <a:pt x="1306" y="784"/>
                    <a:pt x="1306" y="558"/>
                  </a:cubicBezTo>
                  <a:cubicBezTo>
                    <a:pt x="1306" y="251"/>
                    <a:pt x="1058" y="0"/>
                    <a:pt x="7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5" name="Google Shape;10575;p25"/>
            <p:cNvSpPr/>
            <p:nvPr/>
          </p:nvSpPr>
          <p:spPr>
            <a:xfrm>
              <a:off x="3138866" y="3945168"/>
              <a:ext cx="26313" cy="22525"/>
            </a:xfrm>
            <a:custGeom>
              <a:avLst/>
              <a:gdLst/>
              <a:ahLst/>
              <a:cxnLst/>
              <a:rect l="l" t="t" r="r" b="b"/>
              <a:pathLst>
                <a:path w="1306" h="1118" extrusionOk="0">
                  <a:moveTo>
                    <a:pt x="748" y="1"/>
                  </a:moveTo>
                  <a:cubicBezTo>
                    <a:pt x="249" y="1"/>
                    <a:pt x="1" y="603"/>
                    <a:pt x="352" y="954"/>
                  </a:cubicBezTo>
                  <a:cubicBezTo>
                    <a:pt x="459" y="1061"/>
                    <a:pt x="602" y="1118"/>
                    <a:pt x="747" y="1118"/>
                  </a:cubicBezTo>
                  <a:cubicBezTo>
                    <a:pt x="819" y="1118"/>
                    <a:pt x="892" y="1104"/>
                    <a:pt x="960" y="1075"/>
                  </a:cubicBezTo>
                  <a:cubicBezTo>
                    <a:pt x="1170" y="988"/>
                    <a:pt x="1306" y="785"/>
                    <a:pt x="1306" y="559"/>
                  </a:cubicBezTo>
                  <a:cubicBezTo>
                    <a:pt x="1306" y="250"/>
                    <a:pt x="1056"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6" name="Google Shape;10576;p25"/>
            <p:cNvSpPr/>
            <p:nvPr/>
          </p:nvSpPr>
          <p:spPr>
            <a:xfrm>
              <a:off x="3037604" y="4080176"/>
              <a:ext cx="26313" cy="22545"/>
            </a:xfrm>
            <a:custGeom>
              <a:avLst/>
              <a:gdLst/>
              <a:ahLst/>
              <a:cxnLst/>
              <a:rect l="l" t="t" r="r" b="b"/>
              <a:pathLst>
                <a:path w="1306" h="1119" extrusionOk="0">
                  <a:moveTo>
                    <a:pt x="748" y="1"/>
                  </a:moveTo>
                  <a:cubicBezTo>
                    <a:pt x="249" y="1"/>
                    <a:pt x="1" y="603"/>
                    <a:pt x="352" y="954"/>
                  </a:cubicBezTo>
                  <a:cubicBezTo>
                    <a:pt x="459" y="1061"/>
                    <a:pt x="602" y="1118"/>
                    <a:pt x="747" y="1118"/>
                  </a:cubicBezTo>
                  <a:cubicBezTo>
                    <a:pt x="819" y="1118"/>
                    <a:pt x="892" y="1104"/>
                    <a:pt x="960" y="1075"/>
                  </a:cubicBezTo>
                  <a:cubicBezTo>
                    <a:pt x="1170" y="989"/>
                    <a:pt x="1306" y="785"/>
                    <a:pt x="1306" y="560"/>
                  </a:cubicBezTo>
                  <a:cubicBezTo>
                    <a:pt x="1306" y="252"/>
                    <a:pt x="1056" y="1"/>
                    <a:pt x="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7" name="Google Shape;10577;p25"/>
            <p:cNvSpPr/>
            <p:nvPr/>
          </p:nvSpPr>
          <p:spPr>
            <a:xfrm>
              <a:off x="3016832" y="3830992"/>
              <a:ext cx="116291" cy="116271"/>
            </a:xfrm>
            <a:custGeom>
              <a:avLst/>
              <a:gdLst/>
              <a:ahLst/>
              <a:cxnLst/>
              <a:rect l="l" t="t" r="r" b="b"/>
              <a:pathLst>
                <a:path w="5772" h="5771" extrusionOk="0">
                  <a:moveTo>
                    <a:pt x="2894" y="1759"/>
                  </a:moveTo>
                  <a:cubicBezTo>
                    <a:pt x="3185" y="1759"/>
                    <a:pt x="3472" y="1872"/>
                    <a:pt x="3685" y="2085"/>
                  </a:cubicBezTo>
                  <a:cubicBezTo>
                    <a:pt x="4005" y="2405"/>
                    <a:pt x="4100" y="2886"/>
                    <a:pt x="3927" y="3303"/>
                  </a:cubicBezTo>
                  <a:cubicBezTo>
                    <a:pt x="3755" y="3720"/>
                    <a:pt x="3347" y="3992"/>
                    <a:pt x="2896" y="3992"/>
                  </a:cubicBezTo>
                  <a:cubicBezTo>
                    <a:pt x="2278" y="3992"/>
                    <a:pt x="1779" y="3492"/>
                    <a:pt x="1779" y="2876"/>
                  </a:cubicBezTo>
                  <a:cubicBezTo>
                    <a:pt x="1778" y="2424"/>
                    <a:pt x="2051" y="2016"/>
                    <a:pt x="2468" y="1843"/>
                  </a:cubicBezTo>
                  <a:cubicBezTo>
                    <a:pt x="2606" y="1786"/>
                    <a:pt x="2751" y="1759"/>
                    <a:pt x="2894" y="1759"/>
                  </a:cubicBezTo>
                  <a:close/>
                  <a:moveTo>
                    <a:pt x="2896" y="0"/>
                  </a:moveTo>
                  <a:cubicBezTo>
                    <a:pt x="2592" y="0"/>
                    <a:pt x="2343" y="244"/>
                    <a:pt x="2338" y="549"/>
                  </a:cubicBezTo>
                  <a:lnTo>
                    <a:pt x="2338" y="713"/>
                  </a:lnTo>
                  <a:cubicBezTo>
                    <a:pt x="2136" y="766"/>
                    <a:pt x="1942" y="845"/>
                    <a:pt x="1763" y="952"/>
                  </a:cubicBezTo>
                  <a:lnTo>
                    <a:pt x="1646" y="836"/>
                  </a:lnTo>
                  <a:cubicBezTo>
                    <a:pt x="1538" y="731"/>
                    <a:pt x="1398" y="679"/>
                    <a:pt x="1258" y="679"/>
                  </a:cubicBezTo>
                  <a:cubicBezTo>
                    <a:pt x="1115" y="679"/>
                    <a:pt x="972" y="733"/>
                    <a:pt x="863" y="842"/>
                  </a:cubicBezTo>
                  <a:cubicBezTo>
                    <a:pt x="646" y="1058"/>
                    <a:pt x="645" y="1407"/>
                    <a:pt x="857" y="1626"/>
                  </a:cubicBezTo>
                  <a:lnTo>
                    <a:pt x="972" y="1741"/>
                  </a:lnTo>
                  <a:cubicBezTo>
                    <a:pt x="866" y="1921"/>
                    <a:pt x="785" y="2115"/>
                    <a:pt x="733" y="2317"/>
                  </a:cubicBezTo>
                  <a:lnTo>
                    <a:pt x="570" y="2317"/>
                  </a:lnTo>
                  <a:cubicBezTo>
                    <a:pt x="567" y="2317"/>
                    <a:pt x="563" y="2317"/>
                    <a:pt x="559" y="2317"/>
                  </a:cubicBezTo>
                  <a:cubicBezTo>
                    <a:pt x="250" y="2317"/>
                    <a:pt x="1" y="2567"/>
                    <a:pt x="1" y="2876"/>
                  </a:cubicBezTo>
                  <a:cubicBezTo>
                    <a:pt x="1" y="3185"/>
                    <a:pt x="252" y="3435"/>
                    <a:pt x="562" y="3435"/>
                  </a:cubicBezTo>
                  <a:cubicBezTo>
                    <a:pt x="565" y="3435"/>
                    <a:pt x="567" y="3435"/>
                    <a:pt x="570" y="3435"/>
                  </a:cubicBezTo>
                  <a:lnTo>
                    <a:pt x="733" y="3435"/>
                  </a:lnTo>
                  <a:cubicBezTo>
                    <a:pt x="785" y="3637"/>
                    <a:pt x="866" y="3829"/>
                    <a:pt x="972" y="4010"/>
                  </a:cubicBezTo>
                  <a:lnTo>
                    <a:pt x="857" y="4125"/>
                  </a:lnTo>
                  <a:cubicBezTo>
                    <a:pt x="645" y="4345"/>
                    <a:pt x="646" y="4693"/>
                    <a:pt x="863" y="4908"/>
                  </a:cubicBezTo>
                  <a:cubicBezTo>
                    <a:pt x="972" y="5018"/>
                    <a:pt x="1115" y="5073"/>
                    <a:pt x="1259" y="5073"/>
                  </a:cubicBezTo>
                  <a:cubicBezTo>
                    <a:pt x="1399" y="5073"/>
                    <a:pt x="1538" y="5021"/>
                    <a:pt x="1646" y="4916"/>
                  </a:cubicBezTo>
                  <a:lnTo>
                    <a:pt x="1763" y="4799"/>
                  </a:lnTo>
                  <a:cubicBezTo>
                    <a:pt x="1942" y="4905"/>
                    <a:pt x="2136" y="4986"/>
                    <a:pt x="2338" y="5038"/>
                  </a:cubicBezTo>
                  <a:lnTo>
                    <a:pt x="2338" y="5203"/>
                  </a:lnTo>
                  <a:cubicBezTo>
                    <a:pt x="2332" y="5515"/>
                    <a:pt x="2583" y="5771"/>
                    <a:pt x="2896" y="5771"/>
                  </a:cubicBezTo>
                  <a:cubicBezTo>
                    <a:pt x="3209" y="5771"/>
                    <a:pt x="3461" y="5515"/>
                    <a:pt x="3455" y="5203"/>
                  </a:cubicBezTo>
                  <a:lnTo>
                    <a:pt x="3455" y="5038"/>
                  </a:lnTo>
                  <a:cubicBezTo>
                    <a:pt x="3656" y="4986"/>
                    <a:pt x="3849" y="4905"/>
                    <a:pt x="4028" y="4799"/>
                  </a:cubicBezTo>
                  <a:lnTo>
                    <a:pt x="4145" y="4916"/>
                  </a:lnTo>
                  <a:cubicBezTo>
                    <a:pt x="4254" y="5028"/>
                    <a:pt x="4400" y="5085"/>
                    <a:pt x="4546" y="5085"/>
                  </a:cubicBezTo>
                  <a:cubicBezTo>
                    <a:pt x="4689" y="5085"/>
                    <a:pt x="4832" y="5031"/>
                    <a:pt x="4942" y="4922"/>
                  </a:cubicBezTo>
                  <a:cubicBezTo>
                    <a:pt x="5161" y="4701"/>
                    <a:pt x="5158" y="4342"/>
                    <a:pt x="4936" y="4125"/>
                  </a:cubicBezTo>
                  <a:lnTo>
                    <a:pt x="4819" y="4010"/>
                  </a:lnTo>
                  <a:cubicBezTo>
                    <a:pt x="4925" y="3829"/>
                    <a:pt x="5006" y="3637"/>
                    <a:pt x="5058" y="3435"/>
                  </a:cubicBezTo>
                  <a:lnTo>
                    <a:pt x="5223" y="3435"/>
                  </a:lnTo>
                  <a:cubicBezTo>
                    <a:pt x="5526" y="3429"/>
                    <a:pt x="5771" y="3181"/>
                    <a:pt x="5771" y="2876"/>
                  </a:cubicBezTo>
                  <a:cubicBezTo>
                    <a:pt x="5771" y="2571"/>
                    <a:pt x="5526" y="2323"/>
                    <a:pt x="5223" y="2317"/>
                  </a:cubicBezTo>
                  <a:lnTo>
                    <a:pt x="5058" y="2317"/>
                  </a:lnTo>
                  <a:cubicBezTo>
                    <a:pt x="5006" y="2115"/>
                    <a:pt x="4927" y="1921"/>
                    <a:pt x="4821" y="1741"/>
                  </a:cubicBezTo>
                  <a:lnTo>
                    <a:pt x="4936" y="1626"/>
                  </a:lnTo>
                  <a:cubicBezTo>
                    <a:pt x="5148" y="1407"/>
                    <a:pt x="5145" y="1058"/>
                    <a:pt x="4930" y="842"/>
                  </a:cubicBezTo>
                  <a:cubicBezTo>
                    <a:pt x="4821" y="733"/>
                    <a:pt x="4678" y="679"/>
                    <a:pt x="4535" y="679"/>
                  </a:cubicBezTo>
                  <a:cubicBezTo>
                    <a:pt x="4395" y="679"/>
                    <a:pt x="4254" y="731"/>
                    <a:pt x="4147" y="836"/>
                  </a:cubicBezTo>
                  <a:lnTo>
                    <a:pt x="4030" y="952"/>
                  </a:lnTo>
                  <a:cubicBezTo>
                    <a:pt x="3851" y="845"/>
                    <a:pt x="3656" y="766"/>
                    <a:pt x="3455" y="713"/>
                  </a:cubicBezTo>
                  <a:lnTo>
                    <a:pt x="3455" y="549"/>
                  </a:lnTo>
                  <a:cubicBezTo>
                    <a:pt x="3449" y="244"/>
                    <a:pt x="3201" y="0"/>
                    <a:pt x="28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78" name="Google Shape;10578;p25"/>
          <p:cNvGrpSpPr/>
          <p:nvPr/>
        </p:nvGrpSpPr>
        <p:grpSpPr>
          <a:xfrm>
            <a:off x="4015540" y="4003108"/>
            <a:ext cx="353443" cy="353461"/>
            <a:chOff x="3362140" y="3787635"/>
            <a:chExt cx="384052" cy="384072"/>
          </a:xfrm>
        </p:grpSpPr>
        <p:sp>
          <p:nvSpPr>
            <p:cNvPr id="10579" name="Google Shape;10579;p25"/>
            <p:cNvSpPr/>
            <p:nvPr/>
          </p:nvSpPr>
          <p:spPr>
            <a:xfrm>
              <a:off x="3362140" y="3787635"/>
              <a:ext cx="384052" cy="384072"/>
            </a:xfrm>
            <a:custGeom>
              <a:avLst/>
              <a:gdLst/>
              <a:ahLst/>
              <a:cxnLst/>
              <a:rect l="l" t="t" r="r" b="b"/>
              <a:pathLst>
                <a:path w="19062" h="19063" extrusionOk="0">
                  <a:moveTo>
                    <a:pt x="10090" y="1138"/>
                  </a:moveTo>
                  <a:cubicBezTo>
                    <a:pt x="11931" y="1259"/>
                    <a:pt x="13683" y="1985"/>
                    <a:pt x="15070" y="3203"/>
                  </a:cubicBezTo>
                  <a:lnTo>
                    <a:pt x="14665" y="3608"/>
                  </a:lnTo>
                  <a:cubicBezTo>
                    <a:pt x="14447" y="3826"/>
                    <a:pt x="14447" y="4180"/>
                    <a:pt x="14665" y="4397"/>
                  </a:cubicBezTo>
                  <a:cubicBezTo>
                    <a:pt x="14774" y="4506"/>
                    <a:pt x="14917" y="4561"/>
                    <a:pt x="15059" y="4561"/>
                  </a:cubicBezTo>
                  <a:cubicBezTo>
                    <a:pt x="15202" y="4561"/>
                    <a:pt x="15345" y="4506"/>
                    <a:pt x="15454" y="4397"/>
                  </a:cubicBezTo>
                  <a:lnTo>
                    <a:pt x="15859" y="3992"/>
                  </a:lnTo>
                  <a:cubicBezTo>
                    <a:pt x="17078" y="5379"/>
                    <a:pt x="17805" y="7131"/>
                    <a:pt x="17926" y="8973"/>
                  </a:cubicBezTo>
                  <a:lnTo>
                    <a:pt x="16232" y="8973"/>
                  </a:lnTo>
                  <a:cubicBezTo>
                    <a:pt x="15928" y="8978"/>
                    <a:pt x="15684" y="9226"/>
                    <a:pt x="15684" y="9531"/>
                  </a:cubicBezTo>
                  <a:cubicBezTo>
                    <a:pt x="15684" y="9836"/>
                    <a:pt x="15928" y="10084"/>
                    <a:pt x="16232" y="10090"/>
                  </a:cubicBezTo>
                  <a:lnTo>
                    <a:pt x="16232" y="10091"/>
                  </a:lnTo>
                  <a:lnTo>
                    <a:pt x="17926" y="10091"/>
                  </a:lnTo>
                  <a:cubicBezTo>
                    <a:pt x="17805" y="11932"/>
                    <a:pt x="17078" y="13684"/>
                    <a:pt x="15859" y="15071"/>
                  </a:cubicBezTo>
                  <a:lnTo>
                    <a:pt x="15454" y="14666"/>
                  </a:lnTo>
                  <a:cubicBezTo>
                    <a:pt x="15345" y="14557"/>
                    <a:pt x="15202" y="14502"/>
                    <a:pt x="15059" y="14502"/>
                  </a:cubicBezTo>
                  <a:cubicBezTo>
                    <a:pt x="14917" y="14502"/>
                    <a:pt x="14774" y="14557"/>
                    <a:pt x="14665" y="14666"/>
                  </a:cubicBezTo>
                  <a:cubicBezTo>
                    <a:pt x="14447" y="14884"/>
                    <a:pt x="14447" y="15237"/>
                    <a:pt x="14665" y="15455"/>
                  </a:cubicBezTo>
                  <a:lnTo>
                    <a:pt x="15070" y="15860"/>
                  </a:lnTo>
                  <a:cubicBezTo>
                    <a:pt x="13683" y="17079"/>
                    <a:pt x="11931" y="17806"/>
                    <a:pt x="10090" y="17927"/>
                  </a:cubicBezTo>
                  <a:lnTo>
                    <a:pt x="10090" y="16234"/>
                  </a:lnTo>
                  <a:cubicBezTo>
                    <a:pt x="10090" y="15926"/>
                    <a:pt x="9839" y="15675"/>
                    <a:pt x="9531" y="15675"/>
                  </a:cubicBezTo>
                  <a:cubicBezTo>
                    <a:pt x="9223" y="15675"/>
                    <a:pt x="8972" y="15926"/>
                    <a:pt x="8972" y="16234"/>
                  </a:cubicBezTo>
                  <a:lnTo>
                    <a:pt x="8972" y="17927"/>
                  </a:lnTo>
                  <a:cubicBezTo>
                    <a:pt x="7129" y="17806"/>
                    <a:pt x="5379" y="17079"/>
                    <a:pt x="3993" y="15860"/>
                  </a:cubicBezTo>
                  <a:lnTo>
                    <a:pt x="4398" y="15455"/>
                  </a:lnTo>
                  <a:cubicBezTo>
                    <a:pt x="4616" y="15237"/>
                    <a:pt x="4616" y="14884"/>
                    <a:pt x="4398" y="14666"/>
                  </a:cubicBezTo>
                  <a:cubicBezTo>
                    <a:pt x="4288" y="14557"/>
                    <a:pt x="4145" y="14502"/>
                    <a:pt x="4002" y="14502"/>
                  </a:cubicBezTo>
                  <a:cubicBezTo>
                    <a:pt x="3860" y="14502"/>
                    <a:pt x="3717" y="14557"/>
                    <a:pt x="3608" y="14666"/>
                  </a:cubicBezTo>
                  <a:lnTo>
                    <a:pt x="3202" y="15071"/>
                  </a:lnTo>
                  <a:cubicBezTo>
                    <a:pt x="1984" y="13684"/>
                    <a:pt x="1258" y="11932"/>
                    <a:pt x="1137" y="10091"/>
                  </a:cubicBezTo>
                  <a:lnTo>
                    <a:pt x="2830" y="10091"/>
                  </a:lnTo>
                  <a:cubicBezTo>
                    <a:pt x="3135" y="10085"/>
                    <a:pt x="3378" y="9837"/>
                    <a:pt x="3378" y="9532"/>
                  </a:cubicBezTo>
                  <a:cubicBezTo>
                    <a:pt x="3378" y="9227"/>
                    <a:pt x="3135" y="8979"/>
                    <a:pt x="2830" y="8973"/>
                  </a:cubicBezTo>
                  <a:lnTo>
                    <a:pt x="1137" y="8973"/>
                  </a:lnTo>
                  <a:cubicBezTo>
                    <a:pt x="1258" y="7131"/>
                    <a:pt x="1984" y="5381"/>
                    <a:pt x="3203" y="3994"/>
                  </a:cubicBezTo>
                  <a:lnTo>
                    <a:pt x="3608" y="4399"/>
                  </a:lnTo>
                  <a:cubicBezTo>
                    <a:pt x="3718" y="4508"/>
                    <a:pt x="3860" y="4562"/>
                    <a:pt x="4003" y="4562"/>
                  </a:cubicBezTo>
                  <a:cubicBezTo>
                    <a:pt x="4146" y="4562"/>
                    <a:pt x="4288" y="4508"/>
                    <a:pt x="4398" y="4399"/>
                  </a:cubicBezTo>
                  <a:cubicBezTo>
                    <a:pt x="4616" y="4180"/>
                    <a:pt x="4616" y="3826"/>
                    <a:pt x="4398" y="3608"/>
                  </a:cubicBezTo>
                  <a:lnTo>
                    <a:pt x="3993" y="3203"/>
                  </a:lnTo>
                  <a:cubicBezTo>
                    <a:pt x="5379" y="1985"/>
                    <a:pt x="7131" y="1259"/>
                    <a:pt x="8972" y="1138"/>
                  </a:cubicBezTo>
                  <a:lnTo>
                    <a:pt x="8972" y="2831"/>
                  </a:lnTo>
                  <a:cubicBezTo>
                    <a:pt x="8972" y="3139"/>
                    <a:pt x="9223" y="3388"/>
                    <a:pt x="9531" y="3388"/>
                  </a:cubicBezTo>
                  <a:cubicBezTo>
                    <a:pt x="9839" y="3388"/>
                    <a:pt x="10090" y="3139"/>
                    <a:pt x="10090" y="2831"/>
                  </a:cubicBezTo>
                  <a:lnTo>
                    <a:pt x="10090" y="1138"/>
                  </a:lnTo>
                  <a:close/>
                  <a:moveTo>
                    <a:pt x="9531" y="0"/>
                  </a:moveTo>
                  <a:cubicBezTo>
                    <a:pt x="4263" y="0"/>
                    <a:pt x="1" y="4263"/>
                    <a:pt x="1" y="9531"/>
                  </a:cubicBezTo>
                  <a:cubicBezTo>
                    <a:pt x="1" y="14799"/>
                    <a:pt x="4263" y="19063"/>
                    <a:pt x="9531" y="19063"/>
                  </a:cubicBezTo>
                  <a:cubicBezTo>
                    <a:pt x="14799" y="19063"/>
                    <a:pt x="19062" y="14799"/>
                    <a:pt x="19062" y="9531"/>
                  </a:cubicBezTo>
                  <a:cubicBezTo>
                    <a:pt x="19062" y="4263"/>
                    <a:pt x="14799" y="0"/>
                    <a:pt x="95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0" name="Google Shape;10580;p25"/>
            <p:cNvSpPr/>
            <p:nvPr/>
          </p:nvSpPr>
          <p:spPr>
            <a:xfrm>
              <a:off x="3461871" y="3889621"/>
              <a:ext cx="184612" cy="180099"/>
            </a:xfrm>
            <a:custGeom>
              <a:avLst/>
              <a:gdLst/>
              <a:ahLst/>
              <a:cxnLst/>
              <a:rect l="l" t="t" r="r" b="b"/>
              <a:pathLst>
                <a:path w="9163" h="8939" extrusionOk="0">
                  <a:moveTo>
                    <a:pt x="7488" y="1562"/>
                  </a:moveTo>
                  <a:lnTo>
                    <a:pt x="6053" y="5152"/>
                  </a:lnTo>
                  <a:lnTo>
                    <a:pt x="3900" y="2998"/>
                  </a:lnTo>
                  <a:lnTo>
                    <a:pt x="7488" y="1562"/>
                  </a:lnTo>
                  <a:close/>
                  <a:moveTo>
                    <a:pt x="3111" y="3787"/>
                  </a:moveTo>
                  <a:lnTo>
                    <a:pt x="5263" y="5941"/>
                  </a:lnTo>
                  <a:lnTo>
                    <a:pt x="1674" y="7376"/>
                  </a:lnTo>
                  <a:lnTo>
                    <a:pt x="3111" y="3787"/>
                  </a:lnTo>
                  <a:close/>
                  <a:moveTo>
                    <a:pt x="8493" y="1"/>
                  </a:moveTo>
                  <a:cubicBezTo>
                    <a:pt x="8424" y="1"/>
                    <a:pt x="8354" y="14"/>
                    <a:pt x="8283" y="42"/>
                  </a:cubicBezTo>
                  <a:cubicBezTo>
                    <a:pt x="2241" y="2459"/>
                    <a:pt x="2649" y="2284"/>
                    <a:pt x="2553" y="2361"/>
                  </a:cubicBezTo>
                  <a:cubicBezTo>
                    <a:pt x="2393" y="2492"/>
                    <a:pt x="2583" y="2097"/>
                    <a:pt x="153" y="8171"/>
                  </a:cubicBezTo>
                  <a:cubicBezTo>
                    <a:pt x="0" y="8554"/>
                    <a:pt x="299" y="8938"/>
                    <a:pt x="670" y="8938"/>
                  </a:cubicBezTo>
                  <a:cubicBezTo>
                    <a:pt x="738" y="8938"/>
                    <a:pt x="809" y="8925"/>
                    <a:pt x="879" y="8897"/>
                  </a:cubicBezTo>
                  <a:cubicBezTo>
                    <a:pt x="6925" y="6479"/>
                    <a:pt x="6514" y="6655"/>
                    <a:pt x="6609" y="6577"/>
                  </a:cubicBezTo>
                  <a:cubicBezTo>
                    <a:pt x="6769" y="6446"/>
                    <a:pt x="6579" y="6840"/>
                    <a:pt x="9009" y="767"/>
                  </a:cubicBezTo>
                  <a:cubicBezTo>
                    <a:pt x="9162" y="384"/>
                    <a:pt x="8864" y="1"/>
                    <a:pt x="84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1" name="Google Shape;10581;p25"/>
          <p:cNvGrpSpPr/>
          <p:nvPr/>
        </p:nvGrpSpPr>
        <p:grpSpPr>
          <a:xfrm>
            <a:off x="4768740" y="4003108"/>
            <a:ext cx="353461" cy="353461"/>
            <a:chOff x="3832444" y="3779717"/>
            <a:chExt cx="384072" cy="384072"/>
          </a:xfrm>
        </p:grpSpPr>
        <p:sp>
          <p:nvSpPr>
            <p:cNvPr id="10582" name="Google Shape;10582;p25"/>
            <p:cNvSpPr/>
            <p:nvPr/>
          </p:nvSpPr>
          <p:spPr>
            <a:xfrm>
              <a:off x="3832444" y="3779717"/>
              <a:ext cx="384072" cy="384072"/>
            </a:xfrm>
            <a:custGeom>
              <a:avLst/>
              <a:gdLst/>
              <a:ahLst/>
              <a:cxnLst/>
              <a:rect l="l" t="t" r="r" b="b"/>
              <a:pathLst>
                <a:path w="19063" h="19063" extrusionOk="0">
                  <a:moveTo>
                    <a:pt x="9549" y="1118"/>
                  </a:moveTo>
                  <a:cubicBezTo>
                    <a:pt x="12324" y="1118"/>
                    <a:pt x="14582" y="3376"/>
                    <a:pt x="14582" y="6153"/>
                  </a:cubicBezTo>
                  <a:lnTo>
                    <a:pt x="14582" y="6775"/>
                  </a:lnTo>
                  <a:lnTo>
                    <a:pt x="13387" y="6775"/>
                  </a:lnTo>
                  <a:cubicBezTo>
                    <a:pt x="13121" y="6008"/>
                    <a:pt x="12444" y="5623"/>
                    <a:pt x="11766" y="5623"/>
                  </a:cubicBezTo>
                  <a:cubicBezTo>
                    <a:pt x="11090" y="5623"/>
                    <a:pt x="10414" y="6006"/>
                    <a:pt x="10148" y="6775"/>
                  </a:cubicBezTo>
                  <a:lnTo>
                    <a:pt x="8955" y="6775"/>
                  </a:lnTo>
                  <a:cubicBezTo>
                    <a:pt x="8690" y="6008"/>
                    <a:pt x="8013" y="5623"/>
                    <a:pt x="7336" y="5623"/>
                  </a:cubicBezTo>
                  <a:cubicBezTo>
                    <a:pt x="6660" y="5623"/>
                    <a:pt x="5984" y="6006"/>
                    <a:pt x="5718" y="6775"/>
                  </a:cubicBezTo>
                  <a:lnTo>
                    <a:pt x="4484" y="6775"/>
                  </a:lnTo>
                  <a:lnTo>
                    <a:pt x="4484" y="6153"/>
                  </a:lnTo>
                  <a:cubicBezTo>
                    <a:pt x="4484" y="3376"/>
                    <a:pt x="6742" y="1118"/>
                    <a:pt x="9519" y="1118"/>
                  </a:cubicBezTo>
                  <a:close/>
                  <a:moveTo>
                    <a:pt x="7337" y="6737"/>
                  </a:moveTo>
                  <a:cubicBezTo>
                    <a:pt x="7492" y="6737"/>
                    <a:pt x="7644" y="6797"/>
                    <a:pt x="7758" y="6911"/>
                  </a:cubicBezTo>
                  <a:cubicBezTo>
                    <a:pt x="7929" y="7081"/>
                    <a:pt x="7979" y="7338"/>
                    <a:pt x="7887" y="7561"/>
                  </a:cubicBezTo>
                  <a:cubicBezTo>
                    <a:pt x="7794" y="7784"/>
                    <a:pt x="7577" y="7929"/>
                    <a:pt x="7337" y="7929"/>
                  </a:cubicBezTo>
                  <a:cubicBezTo>
                    <a:pt x="7008" y="7927"/>
                    <a:pt x="6741" y="7661"/>
                    <a:pt x="6741" y="7332"/>
                  </a:cubicBezTo>
                  <a:cubicBezTo>
                    <a:pt x="6741" y="7092"/>
                    <a:pt x="6885" y="6873"/>
                    <a:pt x="7108" y="6782"/>
                  </a:cubicBezTo>
                  <a:cubicBezTo>
                    <a:pt x="7182" y="6752"/>
                    <a:pt x="7260" y="6737"/>
                    <a:pt x="7337" y="6737"/>
                  </a:cubicBezTo>
                  <a:close/>
                  <a:moveTo>
                    <a:pt x="11768" y="6737"/>
                  </a:moveTo>
                  <a:cubicBezTo>
                    <a:pt x="11922" y="6737"/>
                    <a:pt x="12074" y="6797"/>
                    <a:pt x="12188" y="6911"/>
                  </a:cubicBezTo>
                  <a:cubicBezTo>
                    <a:pt x="12358" y="7081"/>
                    <a:pt x="12409" y="7338"/>
                    <a:pt x="12318" y="7561"/>
                  </a:cubicBezTo>
                  <a:cubicBezTo>
                    <a:pt x="12225" y="7784"/>
                    <a:pt x="12007" y="7929"/>
                    <a:pt x="11767" y="7929"/>
                  </a:cubicBezTo>
                  <a:cubicBezTo>
                    <a:pt x="11438" y="7927"/>
                    <a:pt x="11172" y="7661"/>
                    <a:pt x="11172" y="7332"/>
                  </a:cubicBezTo>
                  <a:cubicBezTo>
                    <a:pt x="11172" y="7092"/>
                    <a:pt x="11317" y="6873"/>
                    <a:pt x="11539" y="6782"/>
                  </a:cubicBezTo>
                  <a:cubicBezTo>
                    <a:pt x="11613" y="6752"/>
                    <a:pt x="11691" y="6737"/>
                    <a:pt x="11768" y="6737"/>
                  </a:cubicBezTo>
                  <a:close/>
                  <a:moveTo>
                    <a:pt x="15238" y="3063"/>
                  </a:moveTo>
                  <a:cubicBezTo>
                    <a:pt x="16702" y="3063"/>
                    <a:pt x="17910" y="4255"/>
                    <a:pt x="17910" y="5738"/>
                  </a:cubicBezTo>
                  <a:lnTo>
                    <a:pt x="17910" y="5739"/>
                  </a:lnTo>
                  <a:cubicBezTo>
                    <a:pt x="17910" y="7081"/>
                    <a:pt x="16935" y="8159"/>
                    <a:pt x="15700" y="8372"/>
                  </a:cubicBezTo>
                  <a:lnTo>
                    <a:pt x="15700" y="6153"/>
                  </a:lnTo>
                  <a:cubicBezTo>
                    <a:pt x="15700" y="5077"/>
                    <a:pt x="15418" y="4019"/>
                    <a:pt x="14880" y="3086"/>
                  </a:cubicBezTo>
                  <a:cubicBezTo>
                    <a:pt x="15000" y="3070"/>
                    <a:pt x="15120" y="3063"/>
                    <a:pt x="15238" y="3063"/>
                  </a:cubicBezTo>
                  <a:close/>
                  <a:moveTo>
                    <a:pt x="3829" y="3387"/>
                  </a:moveTo>
                  <a:cubicBezTo>
                    <a:pt x="3893" y="3387"/>
                    <a:pt x="3957" y="3390"/>
                    <a:pt x="4022" y="3394"/>
                  </a:cubicBezTo>
                  <a:cubicBezTo>
                    <a:pt x="3590" y="4249"/>
                    <a:pt x="3366" y="5195"/>
                    <a:pt x="3367" y="6153"/>
                  </a:cubicBezTo>
                  <a:cubicBezTo>
                    <a:pt x="3367" y="8609"/>
                    <a:pt x="3364" y="8492"/>
                    <a:pt x="3375" y="8697"/>
                  </a:cubicBezTo>
                  <a:cubicBezTo>
                    <a:pt x="2149" y="8488"/>
                    <a:pt x="1157" y="7419"/>
                    <a:pt x="1157" y="6060"/>
                  </a:cubicBezTo>
                  <a:cubicBezTo>
                    <a:pt x="1157" y="4589"/>
                    <a:pt x="2354" y="3387"/>
                    <a:pt x="3829" y="3387"/>
                  </a:cubicBezTo>
                  <a:close/>
                  <a:moveTo>
                    <a:pt x="14582" y="7891"/>
                  </a:moveTo>
                  <a:lnTo>
                    <a:pt x="14582" y="8389"/>
                  </a:lnTo>
                  <a:cubicBezTo>
                    <a:pt x="14555" y="11167"/>
                    <a:pt x="12291" y="13430"/>
                    <a:pt x="9534" y="13430"/>
                  </a:cubicBezTo>
                  <a:cubicBezTo>
                    <a:pt x="6718" y="13430"/>
                    <a:pt x="4484" y="11148"/>
                    <a:pt x="4484" y="8392"/>
                  </a:cubicBezTo>
                  <a:lnTo>
                    <a:pt x="4484" y="7891"/>
                  </a:lnTo>
                  <a:lnTo>
                    <a:pt x="5718" y="7891"/>
                  </a:lnTo>
                  <a:cubicBezTo>
                    <a:pt x="5984" y="8658"/>
                    <a:pt x="6660" y="9042"/>
                    <a:pt x="7337" y="9042"/>
                  </a:cubicBezTo>
                  <a:cubicBezTo>
                    <a:pt x="8013" y="9042"/>
                    <a:pt x="8689" y="8659"/>
                    <a:pt x="8955" y="7891"/>
                  </a:cubicBezTo>
                  <a:lnTo>
                    <a:pt x="10148" y="7891"/>
                  </a:lnTo>
                  <a:cubicBezTo>
                    <a:pt x="10413" y="8658"/>
                    <a:pt x="11090" y="9042"/>
                    <a:pt x="11767" y="9042"/>
                  </a:cubicBezTo>
                  <a:cubicBezTo>
                    <a:pt x="12443" y="9042"/>
                    <a:pt x="13119" y="8659"/>
                    <a:pt x="13385" y="7891"/>
                  </a:cubicBezTo>
                  <a:close/>
                  <a:moveTo>
                    <a:pt x="11406" y="14255"/>
                  </a:moveTo>
                  <a:lnTo>
                    <a:pt x="9547" y="17380"/>
                  </a:lnTo>
                  <a:lnTo>
                    <a:pt x="7661" y="14259"/>
                  </a:lnTo>
                  <a:lnTo>
                    <a:pt x="7661" y="14259"/>
                  </a:lnTo>
                  <a:cubicBezTo>
                    <a:pt x="8268" y="14451"/>
                    <a:pt x="8898" y="14547"/>
                    <a:pt x="9527" y="14547"/>
                  </a:cubicBezTo>
                  <a:cubicBezTo>
                    <a:pt x="10161" y="14547"/>
                    <a:pt x="10794" y="14450"/>
                    <a:pt x="11405" y="14255"/>
                  </a:cubicBezTo>
                  <a:close/>
                  <a:moveTo>
                    <a:pt x="14020" y="13428"/>
                  </a:moveTo>
                  <a:cubicBezTo>
                    <a:pt x="16186" y="13428"/>
                    <a:pt x="17948" y="15186"/>
                    <a:pt x="17948" y="17347"/>
                  </a:cubicBezTo>
                  <a:lnTo>
                    <a:pt x="17948" y="17945"/>
                  </a:lnTo>
                  <a:lnTo>
                    <a:pt x="10513" y="17945"/>
                  </a:lnTo>
                  <a:lnTo>
                    <a:pt x="13198" y="13428"/>
                  </a:lnTo>
                  <a:close/>
                  <a:moveTo>
                    <a:pt x="5853" y="13428"/>
                  </a:moveTo>
                  <a:lnTo>
                    <a:pt x="8585" y="17946"/>
                  </a:lnTo>
                  <a:lnTo>
                    <a:pt x="1120" y="17946"/>
                  </a:lnTo>
                  <a:lnTo>
                    <a:pt x="1120" y="17347"/>
                  </a:lnTo>
                  <a:cubicBezTo>
                    <a:pt x="1120" y="15186"/>
                    <a:pt x="2882" y="13428"/>
                    <a:pt x="5047" y="13428"/>
                  </a:cubicBezTo>
                  <a:close/>
                  <a:moveTo>
                    <a:pt x="9517" y="0"/>
                  </a:moveTo>
                  <a:cubicBezTo>
                    <a:pt x="7554" y="0"/>
                    <a:pt x="5800" y="927"/>
                    <a:pt x="4674" y="2365"/>
                  </a:cubicBezTo>
                  <a:cubicBezTo>
                    <a:pt x="4387" y="2299"/>
                    <a:pt x="4102" y="2268"/>
                    <a:pt x="3822" y="2268"/>
                  </a:cubicBezTo>
                  <a:cubicBezTo>
                    <a:pt x="1778" y="2268"/>
                    <a:pt x="38" y="3936"/>
                    <a:pt x="38" y="6060"/>
                  </a:cubicBezTo>
                  <a:cubicBezTo>
                    <a:pt x="38" y="8084"/>
                    <a:pt x="1604" y="9697"/>
                    <a:pt x="3538" y="9842"/>
                  </a:cubicBezTo>
                  <a:cubicBezTo>
                    <a:pt x="3756" y="10752"/>
                    <a:pt x="4182" y="11599"/>
                    <a:pt x="4783" y="12318"/>
                  </a:cubicBezTo>
                  <a:cubicBezTo>
                    <a:pt x="2123" y="12455"/>
                    <a:pt x="2" y="14658"/>
                    <a:pt x="2" y="17347"/>
                  </a:cubicBezTo>
                  <a:lnTo>
                    <a:pt x="2" y="18504"/>
                  </a:lnTo>
                  <a:cubicBezTo>
                    <a:pt x="0" y="18813"/>
                    <a:pt x="251" y="19063"/>
                    <a:pt x="559" y="19063"/>
                  </a:cubicBezTo>
                  <a:lnTo>
                    <a:pt x="18504" y="19063"/>
                  </a:lnTo>
                  <a:cubicBezTo>
                    <a:pt x="18813" y="19063"/>
                    <a:pt x="19063" y="18813"/>
                    <a:pt x="19063" y="18504"/>
                  </a:cubicBezTo>
                  <a:lnTo>
                    <a:pt x="19063" y="17347"/>
                  </a:lnTo>
                  <a:cubicBezTo>
                    <a:pt x="19063" y="14652"/>
                    <a:pt x="16930" y="12445"/>
                    <a:pt x="14262" y="12318"/>
                  </a:cubicBezTo>
                  <a:lnTo>
                    <a:pt x="14264" y="12316"/>
                  </a:lnTo>
                  <a:cubicBezTo>
                    <a:pt x="14936" y="11509"/>
                    <a:pt x="15392" y="10545"/>
                    <a:pt x="15589" y="9514"/>
                  </a:cubicBezTo>
                  <a:cubicBezTo>
                    <a:pt x="17492" y="9341"/>
                    <a:pt x="19027" y="7740"/>
                    <a:pt x="19027" y="5739"/>
                  </a:cubicBezTo>
                  <a:cubicBezTo>
                    <a:pt x="19027" y="3595"/>
                    <a:pt x="17266" y="1944"/>
                    <a:pt x="15240" y="1944"/>
                  </a:cubicBezTo>
                  <a:cubicBezTo>
                    <a:pt x="14888" y="1944"/>
                    <a:pt x="14529" y="1993"/>
                    <a:pt x="14170" y="2099"/>
                  </a:cubicBezTo>
                  <a:cubicBezTo>
                    <a:pt x="13041" y="813"/>
                    <a:pt x="11387" y="0"/>
                    <a:pt x="95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3" name="Google Shape;10583;p25"/>
            <p:cNvSpPr/>
            <p:nvPr/>
          </p:nvSpPr>
          <p:spPr>
            <a:xfrm>
              <a:off x="3990763" y="3982965"/>
              <a:ext cx="67534" cy="22505"/>
            </a:xfrm>
            <a:custGeom>
              <a:avLst/>
              <a:gdLst/>
              <a:ahLst/>
              <a:cxnLst/>
              <a:rect l="l" t="t" r="r" b="b"/>
              <a:pathLst>
                <a:path w="3352" h="1117" extrusionOk="0">
                  <a:moveTo>
                    <a:pt x="558" y="0"/>
                  </a:moveTo>
                  <a:cubicBezTo>
                    <a:pt x="250" y="0"/>
                    <a:pt x="0" y="250"/>
                    <a:pt x="0" y="558"/>
                  </a:cubicBezTo>
                  <a:cubicBezTo>
                    <a:pt x="0" y="867"/>
                    <a:pt x="250" y="1117"/>
                    <a:pt x="558" y="1117"/>
                  </a:cubicBezTo>
                  <a:lnTo>
                    <a:pt x="2792" y="1117"/>
                  </a:lnTo>
                  <a:cubicBezTo>
                    <a:pt x="3101" y="1117"/>
                    <a:pt x="3351" y="867"/>
                    <a:pt x="3351" y="558"/>
                  </a:cubicBezTo>
                  <a:cubicBezTo>
                    <a:pt x="3351" y="250"/>
                    <a:pt x="3101" y="0"/>
                    <a:pt x="27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4" name="Google Shape;10584;p25"/>
          <p:cNvGrpSpPr/>
          <p:nvPr/>
        </p:nvGrpSpPr>
        <p:grpSpPr>
          <a:xfrm>
            <a:off x="5514723" y="4003116"/>
            <a:ext cx="355297" cy="353443"/>
            <a:chOff x="4323539" y="3796097"/>
            <a:chExt cx="386066" cy="384052"/>
          </a:xfrm>
        </p:grpSpPr>
        <p:sp>
          <p:nvSpPr>
            <p:cNvPr id="10585" name="Google Shape;10585;p25"/>
            <p:cNvSpPr/>
            <p:nvPr/>
          </p:nvSpPr>
          <p:spPr>
            <a:xfrm>
              <a:off x="4323539" y="3796097"/>
              <a:ext cx="386066" cy="384052"/>
            </a:xfrm>
            <a:custGeom>
              <a:avLst/>
              <a:gdLst/>
              <a:ahLst/>
              <a:cxnLst/>
              <a:rect l="l" t="t" r="r" b="b"/>
              <a:pathLst>
                <a:path w="19162" h="19062" extrusionOk="0">
                  <a:moveTo>
                    <a:pt x="9533" y="1117"/>
                  </a:moveTo>
                  <a:cubicBezTo>
                    <a:pt x="9758" y="1117"/>
                    <a:pt x="9961" y="1253"/>
                    <a:pt x="10048" y="1462"/>
                  </a:cubicBezTo>
                  <a:cubicBezTo>
                    <a:pt x="10133" y="1670"/>
                    <a:pt x="10086" y="1910"/>
                    <a:pt x="9927" y="2070"/>
                  </a:cubicBezTo>
                  <a:cubicBezTo>
                    <a:pt x="9820" y="2177"/>
                    <a:pt x="9677" y="2234"/>
                    <a:pt x="9532" y="2234"/>
                  </a:cubicBezTo>
                  <a:cubicBezTo>
                    <a:pt x="9459" y="2234"/>
                    <a:pt x="9387" y="2220"/>
                    <a:pt x="9317" y="2191"/>
                  </a:cubicBezTo>
                  <a:cubicBezTo>
                    <a:pt x="9110" y="2105"/>
                    <a:pt x="8974" y="1901"/>
                    <a:pt x="8974" y="1676"/>
                  </a:cubicBezTo>
                  <a:cubicBezTo>
                    <a:pt x="8974" y="1366"/>
                    <a:pt x="9223" y="1117"/>
                    <a:pt x="9533" y="1117"/>
                  </a:cubicBezTo>
                  <a:close/>
                  <a:moveTo>
                    <a:pt x="4003" y="3444"/>
                  </a:moveTo>
                  <a:cubicBezTo>
                    <a:pt x="4229" y="3444"/>
                    <a:pt x="4433" y="3580"/>
                    <a:pt x="4519" y="3789"/>
                  </a:cubicBezTo>
                  <a:cubicBezTo>
                    <a:pt x="4605" y="3998"/>
                    <a:pt x="4557" y="4237"/>
                    <a:pt x="4399" y="4397"/>
                  </a:cubicBezTo>
                  <a:cubicBezTo>
                    <a:pt x="4290" y="4506"/>
                    <a:pt x="4147" y="4561"/>
                    <a:pt x="4004" y="4561"/>
                  </a:cubicBezTo>
                  <a:cubicBezTo>
                    <a:pt x="3861" y="4561"/>
                    <a:pt x="3717" y="4506"/>
                    <a:pt x="3608" y="4397"/>
                  </a:cubicBezTo>
                  <a:cubicBezTo>
                    <a:pt x="3257" y="4046"/>
                    <a:pt x="3505" y="3444"/>
                    <a:pt x="4003" y="3444"/>
                  </a:cubicBezTo>
                  <a:close/>
                  <a:moveTo>
                    <a:pt x="15056" y="3443"/>
                  </a:moveTo>
                  <a:cubicBezTo>
                    <a:pt x="15343" y="3443"/>
                    <a:pt x="15618" y="3666"/>
                    <a:pt x="15618" y="4003"/>
                  </a:cubicBezTo>
                  <a:cubicBezTo>
                    <a:pt x="15618" y="4228"/>
                    <a:pt x="15482" y="4431"/>
                    <a:pt x="15274" y="4518"/>
                  </a:cubicBezTo>
                  <a:cubicBezTo>
                    <a:pt x="15205" y="4547"/>
                    <a:pt x="15132" y="4561"/>
                    <a:pt x="15060" y="4561"/>
                  </a:cubicBezTo>
                  <a:cubicBezTo>
                    <a:pt x="14915" y="4561"/>
                    <a:pt x="14772" y="4504"/>
                    <a:pt x="14665" y="4397"/>
                  </a:cubicBezTo>
                  <a:cubicBezTo>
                    <a:pt x="14448" y="4179"/>
                    <a:pt x="14448" y="3826"/>
                    <a:pt x="14665" y="3608"/>
                  </a:cubicBezTo>
                  <a:cubicBezTo>
                    <a:pt x="14779" y="3494"/>
                    <a:pt x="14919" y="3443"/>
                    <a:pt x="15056" y="3443"/>
                  </a:cubicBezTo>
                  <a:close/>
                  <a:moveTo>
                    <a:pt x="17386" y="7855"/>
                  </a:moveTo>
                  <a:cubicBezTo>
                    <a:pt x="17387" y="7855"/>
                    <a:pt x="17387" y="7855"/>
                    <a:pt x="17387" y="7855"/>
                  </a:cubicBezTo>
                  <a:lnTo>
                    <a:pt x="17387" y="7855"/>
                  </a:lnTo>
                  <a:cubicBezTo>
                    <a:pt x="17387" y="7855"/>
                    <a:pt x="17388" y="7855"/>
                    <a:pt x="17388" y="7855"/>
                  </a:cubicBezTo>
                  <a:close/>
                  <a:moveTo>
                    <a:pt x="1672" y="8971"/>
                  </a:moveTo>
                  <a:cubicBezTo>
                    <a:pt x="1959" y="8971"/>
                    <a:pt x="2235" y="9194"/>
                    <a:pt x="2235" y="9531"/>
                  </a:cubicBezTo>
                  <a:cubicBezTo>
                    <a:pt x="2235" y="9839"/>
                    <a:pt x="1984" y="10090"/>
                    <a:pt x="1676" y="10090"/>
                  </a:cubicBezTo>
                  <a:cubicBezTo>
                    <a:pt x="1178" y="10090"/>
                    <a:pt x="929" y="9487"/>
                    <a:pt x="1281" y="9136"/>
                  </a:cubicBezTo>
                  <a:cubicBezTo>
                    <a:pt x="1395" y="9022"/>
                    <a:pt x="1535" y="8971"/>
                    <a:pt x="1672" y="8971"/>
                  </a:cubicBezTo>
                  <a:close/>
                  <a:moveTo>
                    <a:pt x="17383" y="8971"/>
                  </a:moveTo>
                  <a:cubicBezTo>
                    <a:pt x="17670" y="8971"/>
                    <a:pt x="17945" y="9194"/>
                    <a:pt x="17945" y="9531"/>
                  </a:cubicBezTo>
                  <a:cubicBezTo>
                    <a:pt x="17945" y="9839"/>
                    <a:pt x="17696" y="10088"/>
                    <a:pt x="17388" y="10090"/>
                  </a:cubicBezTo>
                  <a:cubicBezTo>
                    <a:pt x="16890" y="10090"/>
                    <a:pt x="16640" y="9487"/>
                    <a:pt x="16992" y="9136"/>
                  </a:cubicBezTo>
                  <a:cubicBezTo>
                    <a:pt x="17106" y="9022"/>
                    <a:pt x="17246" y="8971"/>
                    <a:pt x="17383" y="8971"/>
                  </a:cubicBezTo>
                  <a:close/>
                  <a:moveTo>
                    <a:pt x="9533" y="5621"/>
                  </a:moveTo>
                  <a:cubicBezTo>
                    <a:pt x="11688" y="5621"/>
                    <a:pt x="13441" y="7376"/>
                    <a:pt x="13441" y="9531"/>
                  </a:cubicBezTo>
                  <a:cubicBezTo>
                    <a:pt x="13441" y="11686"/>
                    <a:pt x="11688" y="13440"/>
                    <a:pt x="9533" y="13440"/>
                  </a:cubicBezTo>
                  <a:cubicBezTo>
                    <a:pt x="7376" y="13440"/>
                    <a:pt x="5623" y="11686"/>
                    <a:pt x="5623" y="9531"/>
                  </a:cubicBezTo>
                  <a:cubicBezTo>
                    <a:pt x="5623" y="7376"/>
                    <a:pt x="7376" y="5621"/>
                    <a:pt x="9533" y="5621"/>
                  </a:cubicBezTo>
                  <a:close/>
                  <a:moveTo>
                    <a:pt x="4007" y="14500"/>
                  </a:moveTo>
                  <a:cubicBezTo>
                    <a:pt x="4144" y="14500"/>
                    <a:pt x="4284" y="14551"/>
                    <a:pt x="4397" y="14664"/>
                  </a:cubicBezTo>
                  <a:cubicBezTo>
                    <a:pt x="4616" y="14882"/>
                    <a:pt x="4616" y="15235"/>
                    <a:pt x="4397" y="15453"/>
                  </a:cubicBezTo>
                  <a:cubicBezTo>
                    <a:pt x="4292" y="15560"/>
                    <a:pt x="4149" y="15617"/>
                    <a:pt x="4003" y="15617"/>
                  </a:cubicBezTo>
                  <a:cubicBezTo>
                    <a:pt x="3931" y="15617"/>
                    <a:pt x="3859" y="15603"/>
                    <a:pt x="3789" y="15574"/>
                  </a:cubicBezTo>
                  <a:cubicBezTo>
                    <a:pt x="3581" y="15489"/>
                    <a:pt x="3445" y="15284"/>
                    <a:pt x="3445" y="15059"/>
                  </a:cubicBezTo>
                  <a:cubicBezTo>
                    <a:pt x="3445" y="14722"/>
                    <a:pt x="3720" y="14500"/>
                    <a:pt x="4007" y="14500"/>
                  </a:cubicBezTo>
                  <a:close/>
                  <a:moveTo>
                    <a:pt x="15060" y="14501"/>
                  </a:moveTo>
                  <a:cubicBezTo>
                    <a:pt x="15203" y="14501"/>
                    <a:pt x="15346" y="14555"/>
                    <a:pt x="15455" y="14664"/>
                  </a:cubicBezTo>
                  <a:cubicBezTo>
                    <a:pt x="15615" y="14824"/>
                    <a:pt x="15663" y="15065"/>
                    <a:pt x="15576" y="15273"/>
                  </a:cubicBezTo>
                  <a:cubicBezTo>
                    <a:pt x="15490" y="15482"/>
                    <a:pt x="15286" y="15618"/>
                    <a:pt x="15061" y="15618"/>
                  </a:cubicBezTo>
                  <a:cubicBezTo>
                    <a:pt x="14563" y="15618"/>
                    <a:pt x="14313" y="15015"/>
                    <a:pt x="14665" y="14664"/>
                  </a:cubicBezTo>
                  <a:cubicBezTo>
                    <a:pt x="14774" y="14555"/>
                    <a:pt x="14917" y="14501"/>
                    <a:pt x="15060" y="14501"/>
                  </a:cubicBezTo>
                  <a:close/>
                  <a:moveTo>
                    <a:pt x="9527" y="16827"/>
                  </a:moveTo>
                  <a:cubicBezTo>
                    <a:pt x="9814" y="16827"/>
                    <a:pt x="10090" y="17049"/>
                    <a:pt x="10090" y="17386"/>
                  </a:cubicBezTo>
                  <a:cubicBezTo>
                    <a:pt x="10090" y="17695"/>
                    <a:pt x="9840" y="17945"/>
                    <a:pt x="9533" y="17945"/>
                  </a:cubicBezTo>
                  <a:cubicBezTo>
                    <a:pt x="9033" y="17945"/>
                    <a:pt x="8785" y="17344"/>
                    <a:pt x="9137" y="16991"/>
                  </a:cubicBezTo>
                  <a:cubicBezTo>
                    <a:pt x="9250" y="16878"/>
                    <a:pt x="9390" y="16827"/>
                    <a:pt x="9527" y="16827"/>
                  </a:cubicBezTo>
                  <a:close/>
                  <a:moveTo>
                    <a:pt x="9531" y="0"/>
                  </a:moveTo>
                  <a:cubicBezTo>
                    <a:pt x="8715" y="0"/>
                    <a:pt x="8017" y="588"/>
                    <a:pt x="7880" y="1392"/>
                  </a:cubicBezTo>
                  <a:cubicBezTo>
                    <a:pt x="7742" y="2196"/>
                    <a:pt x="8202" y="2983"/>
                    <a:pt x="8972" y="3255"/>
                  </a:cubicBezTo>
                  <a:lnTo>
                    <a:pt x="8972" y="4536"/>
                  </a:lnTo>
                  <a:cubicBezTo>
                    <a:pt x="8029" y="4641"/>
                    <a:pt x="7135" y="5011"/>
                    <a:pt x="6396" y="5606"/>
                  </a:cubicBezTo>
                  <a:lnTo>
                    <a:pt x="5515" y="4724"/>
                  </a:lnTo>
                  <a:cubicBezTo>
                    <a:pt x="5867" y="3988"/>
                    <a:pt x="5636" y="3106"/>
                    <a:pt x="4971" y="2635"/>
                  </a:cubicBezTo>
                  <a:cubicBezTo>
                    <a:pt x="4680" y="2428"/>
                    <a:pt x="4342" y="2327"/>
                    <a:pt x="4005" y="2327"/>
                  </a:cubicBezTo>
                  <a:cubicBezTo>
                    <a:pt x="3573" y="2327"/>
                    <a:pt x="3144" y="2494"/>
                    <a:pt x="2819" y="2819"/>
                  </a:cubicBezTo>
                  <a:cubicBezTo>
                    <a:pt x="2242" y="3396"/>
                    <a:pt x="2165" y="4304"/>
                    <a:pt x="2635" y="4969"/>
                  </a:cubicBezTo>
                  <a:cubicBezTo>
                    <a:pt x="2958" y="5426"/>
                    <a:pt x="3474" y="5678"/>
                    <a:pt x="4004" y="5678"/>
                  </a:cubicBezTo>
                  <a:cubicBezTo>
                    <a:pt x="4247" y="5678"/>
                    <a:pt x="4494" y="5625"/>
                    <a:pt x="4726" y="5513"/>
                  </a:cubicBezTo>
                  <a:lnTo>
                    <a:pt x="5606" y="6395"/>
                  </a:lnTo>
                  <a:cubicBezTo>
                    <a:pt x="5013" y="7135"/>
                    <a:pt x="4643" y="8029"/>
                    <a:pt x="4538" y="8972"/>
                  </a:cubicBezTo>
                  <a:lnTo>
                    <a:pt x="3256" y="8972"/>
                  </a:lnTo>
                  <a:cubicBezTo>
                    <a:pt x="3016" y="8294"/>
                    <a:pt x="2375" y="7855"/>
                    <a:pt x="1675" y="7855"/>
                  </a:cubicBezTo>
                  <a:cubicBezTo>
                    <a:pt x="1582" y="7855"/>
                    <a:pt x="1487" y="7863"/>
                    <a:pt x="1392" y="7879"/>
                  </a:cubicBezTo>
                  <a:cubicBezTo>
                    <a:pt x="588" y="8018"/>
                    <a:pt x="1" y="8715"/>
                    <a:pt x="1" y="9531"/>
                  </a:cubicBezTo>
                  <a:cubicBezTo>
                    <a:pt x="1" y="10347"/>
                    <a:pt x="588" y="11045"/>
                    <a:pt x="1392" y="11182"/>
                  </a:cubicBezTo>
                  <a:cubicBezTo>
                    <a:pt x="1487" y="11198"/>
                    <a:pt x="1582" y="11206"/>
                    <a:pt x="1675" y="11206"/>
                  </a:cubicBezTo>
                  <a:cubicBezTo>
                    <a:pt x="2375" y="11206"/>
                    <a:pt x="3016" y="10767"/>
                    <a:pt x="3256" y="10090"/>
                  </a:cubicBezTo>
                  <a:lnTo>
                    <a:pt x="4536" y="10090"/>
                  </a:lnTo>
                  <a:cubicBezTo>
                    <a:pt x="4641" y="11033"/>
                    <a:pt x="5012" y="11926"/>
                    <a:pt x="5606" y="12666"/>
                  </a:cubicBezTo>
                  <a:lnTo>
                    <a:pt x="4725" y="13548"/>
                  </a:lnTo>
                  <a:cubicBezTo>
                    <a:pt x="4493" y="13437"/>
                    <a:pt x="4246" y="13384"/>
                    <a:pt x="4003" y="13384"/>
                  </a:cubicBezTo>
                  <a:cubicBezTo>
                    <a:pt x="3473" y="13384"/>
                    <a:pt x="2957" y="13635"/>
                    <a:pt x="2634" y="14092"/>
                  </a:cubicBezTo>
                  <a:cubicBezTo>
                    <a:pt x="2163" y="14758"/>
                    <a:pt x="2241" y="15667"/>
                    <a:pt x="2818" y="16244"/>
                  </a:cubicBezTo>
                  <a:cubicBezTo>
                    <a:pt x="3143" y="16568"/>
                    <a:pt x="3572" y="16735"/>
                    <a:pt x="4004" y="16735"/>
                  </a:cubicBezTo>
                  <a:cubicBezTo>
                    <a:pt x="4340" y="16735"/>
                    <a:pt x="4678" y="16634"/>
                    <a:pt x="4970" y="16428"/>
                  </a:cubicBezTo>
                  <a:cubicBezTo>
                    <a:pt x="5636" y="15956"/>
                    <a:pt x="5867" y="15074"/>
                    <a:pt x="5514" y="14337"/>
                  </a:cubicBezTo>
                  <a:lnTo>
                    <a:pt x="6396" y="13455"/>
                  </a:lnTo>
                  <a:cubicBezTo>
                    <a:pt x="7135" y="14050"/>
                    <a:pt x="8029" y="14421"/>
                    <a:pt x="8972" y="14525"/>
                  </a:cubicBezTo>
                  <a:lnTo>
                    <a:pt x="8972" y="15808"/>
                  </a:lnTo>
                  <a:cubicBezTo>
                    <a:pt x="8202" y="16080"/>
                    <a:pt x="7742" y="16866"/>
                    <a:pt x="7880" y="17670"/>
                  </a:cubicBezTo>
                  <a:cubicBezTo>
                    <a:pt x="8017" y="18474"/>
                    <a:pt x="8715" y="19061"/>
                    <a:pt x="9531" y="19061"/>
                  </a:cubicBezTo>
                  <a:cubicBezTo>
                    <a:pt x="10347" y="19061"/>
                    <a:pt x="11045" y="18474"/>
                    <a:pt x="11182" y="17670"/>
                  </a:cubicBezTo>
                  <a:cubicBezTo>
                    <a:pt x="11320" y="16866"/>
                    <a:pt x="10858" y="16080"/>
                    <a:pt x="10090" y="15808"/>
                  </a:cubicBezTo>
                  <a:lnTo>
                    <a:pt x="10090" y="14525"/>
                  </a:lnTo>
                  <a:cubicBezTo>
                    <a:pt x="11033" y="14421"/>
                    <a:pt x="11927" y="14050"/>
                    <a:pt x="12667" y="13455"/>
                  </a:cubicBezTo>
                  <a:lnTo>
                    <a:pt x="13548" y="14337"/>
                  </a:lnTo>
                  <a:cubicBezTo>
                    <a:pt x="13196" y="15074"/>
                    <a:pt x="13426" y="15956"/>
                    <a:pt x="14092" y="16428"/>
                  </a:cubicBezTo>
                  <a:cubicBezTo>
                    <a:pt x="14384" y="16634"/>
                    <a:pt x="14722" y="16735"/>
                    <a:pt x="15058" y="16735"/>
                  </a:cubicBezTo>
                  <a:cubicBezTo>
                    <a:pt x="15490" y="16735"/>
                    <a:pt x="15919" y="16568"/>
                    <a:pt x="16244" y="16244"/>
                  </a:cubicBezTo>
                  <a:cubicBezTo>
                    <a:pt x="16821" y="15667"/>
                    <a:pt x="16899" y="14758"/>
                    <a:pt x="16427" y="14092"/>
                  </a:cubicBezTo>
                  <a:cubicBezTo>
                    <a:pt x="16104" y="13635"/>
                    <a:pt x="15589" y="13384"/>
                    <a:pt x="15059" y="13384"/>
                  </a:cubicBezTo>
                  <a:cubicBezTo>
                    <a:pt x="14816" y="13384"/>
                    <a:pt x="14569" y="13437"/>
                    <a:pt x="14337" y="13548"/>
                  </a:cubicBezTo>
                  <a:lnTo>
                    <a:pt x="13456" y="12666"/>
                  </a:lnTo>
                  <a:cubicBezTo>
                    <a:pt x="14050" y="11926"/>
                    <a:pt x="14421" y="11033"/>
                    <a:pt x="14526" y="10090"/>
                  </a:cubicBezTo>
                  <a:lnTo>
                    <a:pt x="15806" y="10090"/>
                  </a:lnTo>
                  <a:cubicBezTo>
                    <a:pt x="16016" y="10680"/>
                    <a:pt x="16536" y="11104"/>
                    <a:pt x="17156" y="11190"/>
                  </a:cubicBezTo>
                  <a:cubicBezTo>
                    <a:pt x="17233" y="11200"/>
                    <a:pt x="17311" y="11206"/>
                    <a:pt x="17388" y="11206"/>
                  </a:cubicBezTo>
                  <a:cubicBezTo>
                    <a:pt x="17926" y="11206"/>
                    <a:pt x="18439" y="10945"/>
                    <a:pt x="18755" y="10498"/>
                  </a:cubicBezTo>
                  <a:cubicBezTo>
                    <a:pt x="19115" y="9986"/>
                    <a:pt x="19162" y="9317"/>
                    <a:pt x="18875" y="8761"/>
                  </a:cubicBezTo>
                  <a:cubicBezTo>
                    <a:pt x="18586" y="8205"/>
                    <a:pt x="18013" y="7856"/>
                    <a:pt x="17387" y="7855"/>
                  </a:cubicBezTo>
                  <a:lnTo>
                    <a:pt x="17387" y="7855"/>
                  </a:lnTo>
                  <a:cubicBezTo>
                    <a:pt x="16678" y="7857"/>
                    <a:pt x="16046" y="8304"/>
                    <a:pt x="15808" y="8972"/>
                  </a:cubicBezTo>
                  <a:lnTo>
                    <a:pt x="14526" y="8972"/>
                  </a:lnTo>
                  <a:cubicBezTo>
                    <a:pt x="14421" y="8029"/>
                    <a:pt x="14050" y="7135"/>
                    <a:pt x="13457" y="6395"/>
                  </a:cubicBezTo>
                  <a:lnTo>
                    <a:pt x="14339" y="5513"/>
                  </a:lnTo>
                  <a:cubicBezTo>
                    <a:pt x="14571" y="5625"/>
                    <a:pt x="14817" y="5678"/>
                    <a:pt x="15060" y="5678"/>
                  </a:cubicBezTo>
                  <a:cubicBezTo>
                    <a:pt x="15590" y="5678"/>
                    <a:pt x="16106" y="5426"/>
                    <a:pt x="16428" y="4969"/>
                  </a:cubicBezTo>
                  <a:cubicBezTo>
                    <a:pt x="16899" y="4303"/>
                    <a:pt x="16821" y="3394"/>
                    <a:pt x="16244" y="2817"/>
                  </a:cubicBezTo>
                  <a:cubicBezTo>
                    <a:pt x="15920" y="2493"/>
                    <a:pt x="15491" y="2327"/>
                    <a:pt x="15060" y="2327"/>
                  </a:cubicBezTo>
                  <a:cubicBezTo>
                    <a:pt x="14723" y="2327"/>
                    <a:pt x="14384" y="2428"/>
                    <a:pt x="14092" y="2635"/>
                  </a:cubicBezTo>
                  <a:cubicBezTo>
                    <a:pt x="13427" y="3106"/>
                    <a:pt x="13197" y="3988"/>
                    <a:pt x="13548" y="4724"/>
                  </a:cubicBezTo>
                  <a:lnTo>
                    <a:pt x="12667" y="5606"/>
                  </a:lnTo>
                  <a:cubicBezTo>
                    <a:pt x="11927" y="5011"/>
                    <a:pt x="11033" y="4641"/>
                    <a:pt x="10089" y="4536"/>
                  </a:cubicBezTo>
                  <a:lnTo>
                    <a:pt x="10089" y="3255"/>
                  </a:lnTo>
                  <a:cubicBezTo>
                    <a:pt x="10858" y="2983"/>
                    <a:pt x="11320" y="2196"/>
                    <a:pt x="11182" y="1392"/>
                  </a:cubicBezTo>
                  <a:cubicBezTo>
                    <a:pt x="11043" y="588"/>
                    <a:pt x="10347" y="0"/>
                    <a:pt x="95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6" name="Google Shape;10586;p25"/>
            <p:cNvSpPr/>
            <p:nvPr/>
          </p:nvSpPr>
          <p:spPr>
            <a:xfrm>
              <a:off x="4495437" y="3931850"/>
              <a:ext cx="40275" cy="112524"/>
            </a:xfrm>
            <a:custGeom>
              <a:avLst/>
              <a:gdLst/>
              <a:ahLst/>
              <a:cxnLst/>
              <a:rect l="l" t="t" r="r" b="b"/>
              <a:pathLst>
                <a:path w="1999" h="5585" extrusionOk="0">
                  <a:moveTo>
                    <a:pt x="1372" y="1"/>
                  </a:moveTo>
                  <a:cubicBezTo>
                    <a:pt x="1211" y="1"/>
                    <a:pt x="1053" y="69"/>
                    <a:pt x="942" y="201"/>
                  </a:cubicBezTo>
                  <a:lnTo>
                    <a:pt x="198" y="1095"/>
                  </a:lnTo>
                  <a:cubicBezTo>
                    <a:pt x="26" y="1303"/>
                    <a:pt x="26" y="1603"/>
                    <a:pt x="198" y="1811"/>
                  </a:cubicBezTo>
                  <a:lnTo>
                    <a:pt x="645" y="2346"/>
                  </a:lnTo>
                  <a:lnTo>
                    <a:pt x="198" y="2882"/>
                  </a:lnTo>
                  <a:cubicBezTo>
                    <a:pt x="26" y="3089"/>
                    <a:pt x="26" y="3389"/>
                    <a:pt x="198" y="3597"/>
                  </a:cubicBezTo>
                  <a:lnTo>
                    <a:pt x="645" y="4133"/>
                  </a:lnTo>
                  <a:lnTo>
                    <a:pt x="198" y="4670"/>
                  </a:lnTo>
                  <a:cubicBezTo>
                    <a:pt x="1" y="4906"/>
                    <a:pt x="32" y="5259"/>
                    <a:pt x="270" y="5456"/>
                  </a:cubicBezTo>
                  <a:cubicBezTo>
                    <a:pt x="374" y="5543"/>
                    <a:pt x="501" y="5585"/>
                    <a:pt x="626" y="5585"/>
                  </a:cubicBezTo>
                  <a:cubicBezTo>
                    <a:pt x="787" y="5585"/>
                    <a:pt x="945" y="5516"/>
                    <a:pt x="1056" y="5384"/>
                  </a:cubicBezTo>
                  <a:lnTo>
                    <a:pt x="1802" y="4490"/>
                  </a:lnTo>
                  <a:cubicBezTo>
                    <a:pt x="1973" y="4283"/>
                    <a:pt x="1973" y="3982"/>
                    <a:pt x="1802" y="3776"/>
                  </a:cubicBezTo>
                  <a:lnTo>
                    <a:pt x="1355" y="3240"/>
                  </a:lnTo>
                  <a:lnTo>
                    <a:pt x="1802" y="2703"/>
                  </a:lnTo>
                  <a:cubicBezTo>
                    <a:pt x="1973" y="2497"/>
                    <a:pt x="1973" y="2195"/>
                    <a:pt x="1802" y="1989"/>
                  </a:cubicBezTo>
                  <a:lnTo>
                    <a:pt x="1355" y="1452"/>
                  </a:lnTo>
                  <a:lnTo>
                    <a:pt x="1802" y="917"/>
                  </a:lnTo>
                  <a:cubicBezTo>
                    <a:pt x="1999" y="679"/>
                    <a:pt x="1967" y="327"/>
                    <a:pt x="1730" y="129"/>
                  </a:cubicBezTo>
                  <a:lnTo>
                    <a:pt x="1730" y="131"/>
                  </a:lnTo>
                  <a:cubicBezTo>
                    <a:pt x="1625" y="43"/>
                    <a:pt x="1498" y="1"/>
                    <a:pt x="1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87" name="Google Shape;10587;p25"/>
          <p:cNvGrpSpPr/>
          <p:nvPr/>
        </p:nvGrpSpPr>
        <p:grpSpPr>
          <a:xfrm>
            <a:off x="6281131" y="4003450"/>
            <a:ext cx="351385" cy="352775"/>
            <a:chOff x="4770471" y="3807319"/>
            <a:chExt cx="381815" cy="383326"/>
          </a:xfrm>
        </p:grpSpPr>
        <p:sp>
          <p:nvSpPr>
            <p:cNvPr id="10588" name="Google Shape;10588;p25"/>
            <p:cNvSpPr/>
            <p:nvPr/>
          </p:nvSpPr>
          <p:spPr>
            <a:xfrm>
              <a:off x="4770471" y="3807319"/>
              <a:ext cx="381815" cy="383326"/>
            </a:xfrm>
            <a:custGeom>
              <a:avLst/>
              <a:gdLst/>
              <a:ahLst/>
              <a:cxnLst/>
              <a:rect l="l" t="t" r="r" b="b"/>
              <a:pathLst>
                <a:path w="18951" h="19026" extrusionOk="0">
                  <a:moveTo>
                    <a:pt x="10559" y="1116"/>
                  </a:moveTo>
                  <a:lnTo>
                    <a:pt x="10559" y="3865"/>
                  </a:lnTo>
                  <a:cubicBezTo>
                    <a:pt x="10559" y="4060"/>
                    <a:pt x="10559" y="4012"/>
                    <a:pt x="11454" y="5613"/>
                  </a:cubicBezTo>
                  <a:lnTo>
                    <a:pt x="7476" y="5613"/>
                  </a:lnTo>
                  <a:cubicBezTo>
                    <a:pt x="8365" y="4012"/>
                    <a:pt x="8367" y="4058"/>
                    <a:pt x="8367" y="3865"/>
                  </a:cubicBezTo>
                  <a:lnTo>
                    <a:pt x="8367" y="1116"/>
                  </a:lnTo>
                  <a:close/>
                  <a:moveTo>
                    <a:pt x="12076" y="6727"/>
                  </a:moveTo>
                  <a:lnTo>
                    <a:pt x="14379" y="10845"/>
                  </a:lnTo>
                  <a:cubicBezTo>
                    <a:pt x="14753" y="11513"/>
                    <a:pt x="14270" y="12338"/>
                    <a:pt x="13503" y="12338"/>
                  </a:cubicBezTo>
                  <a:lnTo>
                    <a:pt x="5440" y="12338"/>
                  </a:lnTo>
                  <a:cubicBezTo>
                    <a:pt x="4675" y="12338"/>
                    <a:pt x="4193" y="11516"/>
                    <a:pt x="4565" y="10846"/>
                  </a:cubicBezTo>
                  <a:lnTo>
                    <a:pt x="6856" y="6727"/>
                  </a:lnTo>
                  <a:close/>
                  <a:moveTo>
                    <a:pt x="16721" y="13453"/>
                  </a:moveTo>
                  <a:lnTo>
                    <a:pt x="16721" y="16796"/>
                  </a:lnTo>
                  <a:lnTo>
                    <a:pt x="7803" y="16796"/>
                  </a:lnTo>
                  <a:lnTo>
                    <a:pt x="7803" y="15124"/>
                  </a:lnTo>
                  <a:cubicBezTo>
                    <a:pt x="7803" y="14816"/>
                    <a:pt x="7554" y="14566"/>
                    <a:pt x="7246" y="14566"/>
                  </a:cubicBezTo>
                  <a:lnTo>
                    <a:pt x="3901" y="14566"/>
                  </a:lnTo>
                  <a:cubicBezTo>
                    <a:pt x="3593" y="14566"/>
                    <a:pt x="3344" y="14816"/>
                    <a:pt x="3344" y="15124"/>
                  </a:cubicBezTo>
                  <a:lnTo>
                    <a:pt x="3344" y="16796"/>
                  </a:lnTo>
                  <a:lnTo>
                    <a:pt x="2788" y="16796"/>
                  </a:lnTo>
                  <a:cubicBezTo>
                    <a:pt x="1873" y="16782"/>
                    <a:pt x="1139" y="16038"/>
                    <a:pt x="1139" y="15124"/>
                  </a:cubicBezTo>
                  <a:cubicBezTo>
                    <a:pt x="1139" y="14210"/>
                    <a:pt x="1873" y="13466"/>
                    <a:pt x="2788" y="13453"/>
                  </a:cubicBezTo>
                  <a:close/>
                  <a:moveTo>
                    <a:pt x="6688" y="15681"/>
                  </a:moveTo>
                  <a:lnTo>
                    <a:pt x="6688" y="17696"/>
                  </a:lnTo>
                  <a:lnTo>
                    <a:pt x="5750" y="17382"/>
                  </a:lnTo>
                  <a:cubicBezTo>
                    <a:pt x="5692" y="17362"/>
                    <a:pt x="5642" y="17352"/>
                    <a:pt x="5587" y="17352"/>
                  </a:cubicBezTo>
                  <a:cubicBezTo>
                    <a:pt x="5410" y="17352"/>
                    <a:pt x="5179" y="17456"/>
                    <a:pt x="4459" y="17696"/>
                  </a:cubicBezTo>
                  <a:lnTo>
                    <a:pt x="4459" y="15681"/>
                  </a:lnTo>
                  <a:close/>
                  <a:moveTo>
                    <a:pt x="7258" y="1"/>
                  </a:moveTo>
                  <a:cubicBezTo>
                    <a:pt x="6954" y="1"/>
                    <a:pt x="6705" y="246"/>
                    <a:pt x="6700" y="552"/>
                  </a:cubicBezTo>
                  <a:cubicBezTo>
                    <a:pt x="6697" y="860"/>
                    <a:pt x="6944" y="1113"/>
                    <a:pt x="7252" y="1116"/>
                  </a:cubicBezTo>
                  <a:lnTo>
                    <a:pt x="7252" y="3722"/>
                  </a:lnTo>
                  <a:lnTo>
                    <a:pt x="3590" y="10304"/>
                  </a:lnTo>
                  <a:cubicBezTo>
                    <a:pt x="3236" y="10934"/>
                    <a:pt x="3230" y="11703"/>
                    <a:pt x="3575" y="12338"/>
                  </a:cubicBezTo>
                  <a:lnTo>
                    <a:pt x="2788" y="12338"/>
                  </a:lnTo>
                  <a:cubicBezTo>
                    <a:pt x="1251" y="12338"/>
                    <a:pt x="0" y="13587"/>
                    <a:pt x="0" y="15124"/>
                  </a:cubicBezTo>
                  <a:cubicBezTo>
                    <a:pt x="0" y="16661"/>
                    <a:pt x="1251" y="17911"/>
                    <a:pt x="2788" y="17911"/>
                  </a:cubicBezTo>
                  <a:lnTo>
                    <a:pt x="3345" y="17911"/>
                  </a:lnTo>
                  <a:lnTo>
                    <a:pt x="3345" y="18468"/>
                  </a:lnTo>
                  <a:cubicBezTo>
                    <a:pt x="3345" y="18786"/>
                    <a:pt x="3606" y="19026"/>
                    <a:pt x="3903" y="19026"/>
                  </a:cubicBezTo>
                  <a:cubicBezTo>
                    <a:pt x="3961" y="19026"/>
                    <a:pt x="4020" y="19017"/>
                    <a:pt x="4079" y="18997"/>
                  </a:cubicBezTo>
                  <a:lnTo>
                    <a:pt x="5573" y="18498"/>
                  </a:lnTo>
                  <a:cubicBezTo>
                    <a:pt x="7110" y="19010"/>
                    <a:pt x="7126" y="19026"/>
                    <a:pt x="7225" y="19026"/>
                  </a:cubicBezTo>
                  <a:cubicBezTo>
                    <a:pt x="7231" y="19026"/>
                    <a:pt x="7238" y="19026"/>
                    <a:pt x="7246" y="19026"/>
                  </a:cubicBezTo>
                  <a:cubicBezTo>
                    <a:pt x="7554" y="19026"/>
                    <a:pt x="7803" y="18776"/>
                    <a:pt x="7803" y="18468"/>
                  </a:cubicBezTo>
                  <a:lnTo>
                    <a:pt x="7803" y="17911"/>
                  </a:lnTo>
                  <a:lnTo>
                    <a:pt x="18393" y="17911"/>
                  </a:lnTo>
                  <a:cubicBezTo>
                    <a:pt x="18701" y="17911"/>
                    <a:pt x="18951" y="17661"/>
                    <a:pt x="18951" y="17353"/>
                  </a:cubicBezTo>
                  <a:cubicBezTo>
                    <a:pt x="18951" y="17045"/>
                    <a:pt x="18701" y="16796"/>
                    <a:pt x="18393" y="16796"/>
                  </a:cubicBezTo>
                  <a:lnTo>
                    <a:pt x="17836" y="16796"/>
                  </a:lnTo>
                  <a:lnTo>
                    <a:pt x="17836" y="13453"/>
                  </a:lnTo>
                  <a:lnTo>
                    <a:pt x="18393" y="13453"/>
                  </a:lnTo>
                  <a:cubicBezTo>
                    <a:pt x="18697" y="13447"/>
                    <a:pt x="18940" y="13199"/>
                    <a:pt x="18940" y="12895"/>
                  </a:cubicBezTo>
                  <a:cubicBezTo>
                    <a:pt x="18940" y="12590"/>
                    <a:pt x="18697" y="12342"/>
                    <a:pt x="18393" y="12338"/>
                  </a:cubicBezTo>
                  <a:lnTo>
                    <a:pt x="15368" y="12338"/>
                  </a:lnTo>
                  <a:cubicBezTo>
                    <a:pt x="15715" y="11701"/>
                    <a:pt x="15709" y="10931"/>
                    <a:pt x="15352" y="10301"/>
                  </a:cubicBezTo>
                  <a:cubicBezTo>
                    <a:pt x="15223" y="10071"/>
                    <a:pt x="11850" y="4039"/>
                    <a:pt x="11674" y="3722"/>
                  </a:cubicBezTo>
                  <a:lnTo>
                    <a:pt x="11674" y="1116"/>
                  </a:lnTo>
                  <a:cubicBezTo>
                    <a:pt x="12421" y="1116"/>
                    <a:pt x="12448" y="1"/>
                    <a:pt x="11649" y="1"/>
                  </a:cubicBezTo>
                  <a:lnTo>
                    <a:pt x="7264" y="1"/>
                  </a:lnTo>
                  <a:cubicBezTo>
                    <a:pt x="7262" y="1"/>
                    <a:pt x="7260" y="1"/>
                    <a:pt x="72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9" name="Google Shape;10589;p25"/>
            <p:cNvSpPr/>
            <p:nvPr/>
          </p:nvSpPr>
          <p:spPr>
            <a:xfrm>
              <a:off x="4923874" y="3966041"/>
              <a:ext cx="26292" cy="22485"/>
            </a:xfrm>
            <a:custGeom>
              <a:avLst/>
              <a:gdLst/>
              <a:ahLst/>
              <a:cxnLst/>
              <a:rect l="l" t="t" r="r" b="b"/>
              <a:pathLst>
                <a:path w="1305" h="1116" extrusionOk="0">
                  <a:moveTo>
                    <a:pt x="747" y="0"/>
                  </a:moveTo>
                  <a:cubicBezTo>
                    <a:pt x="251" y="0"/>
                    <a:pt x="1" y="601"/>
                    <a:pt x="352" y="952"/>
                  </a:cubicBezTo>
                  <a:cubicBezTo>
                    <a:pt x="459" y="1059"/>
                    <a:pt x="601" y="1115"/>
                    <a:pt x="746" y="1115"/>
                  </a:cubicBezTo>
                  <a:cubicBezTo>
                    <a:pt x="818" y="1115"/>
                    <a:pt x="890" y="1101"/>
                    <a:pt x="959" y="1073"/>
                  </a:cubicBezTo>
                  <a:cubicBezTo>
                    <a:pt x="1168" y="987"/>
                    <a:pt x="1304" y="783"/>
                    <a:pt x="1304" y="558"/>
                  </a:cubicBezTo>
                  <a:cubicBezTo>
                    <a:pt x="1304" y="250"/>
                    <a:pt x="1055"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0" name="Google Shape;10590;p25"/>
            <p:cNvSpPr/>
            <p:nvPr/>
          </p:nvSpPr>
          <p:spPr>
            <a:xfrm>
              <a:off x="4968803" y="3988505"/>
              <a:ext cx="26272" cy="22464"/>
            </a:xfrm>
            <a:custGeom>
              <a:avLst/>
              <a:gdLst/>
              <a:ahLst/>
              <a:cxnLst/>
              <a:rect l="l" t="t" r="r" b="b"/>
              <a:pathLst>
                <a:path w="1304" h="1115" extrusionOk="0">
                  <a:moveTo>
                    <a:pt x="747" y="0"/>
                  </a:moveTo>
                  <a:cubicBezTo>
                    <a:pt x="249" y="0"/>
                    <a:pt x="1" y="601"/>
                    <a:pt x="352" y="952"/>
                  </a:cubicBezTo>
                  <a:cubicBezTo>
                    <a:pt x="458" y="1058"/>
                    <a:pt x="601" y="1115"/>
                    <a:pt x="747" y="1115"/>
                  </a:cubicBezTo>
                  <a:cubicBezTo>
                    <a:pt x="818" y="1115"/>
                    <a:pt x="890" y="1101"/>
                    <a:pt x="959" y="1073"/>
                  </a:cubicBezTo>
                  <a:cubicBezTo>
                    <a:pt x="1168" y="986"/>
                    <a:pt x="1302" y="783"/>
                    <a:pt x="1304" y="558"/>
                  </a:cubicBezTo>
                  <a:cubicBezTo>
                    <a:pt x="1304" y="250"/>
                    <a:pt x="1054" y="0"/>
                    <a:pt x="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1" name="Google Shape;10591;p25"/>
          <p:cNvGrpSpPr/>
          <p:nvPr/>
        </p:nvGrpSpPr>
        <p:grpSpPr>
          <a:xfrm>
            <a:off x="7072361" y="4003116"/>
            <a:ext cx="269319" cy="353443"/>
            <a:chOff x="5265152" y="3808850"/>
            <a:chExt cx="292642" cy="384052"/>
          </a:xfrm>
        </p:grpSpPr>
        <p:sp>
          <p:nvSpPr>
            <p:cNvPr id="10592" name="Google Shape;10592;p25"/>
            <p:cNvSpPr/>
            <p:nvPr/>
          </p:nvSpPr>
          <p:spPr>
            <a:xfrm>
              <a:off x="5265152" y="3808850"/>
              <a:ext cx="292642" cy="384052"/>
            </a:xfrm>
            <a:custGeom>
              <a:avLst/>
              <a:gdLst/>
              <a:ahLst/>
              <a:cxnLst/>
              <a:rect l="l" t="t" r="r" b="b"/>
              <a:pathLst>
                <a:path w="14525" h="19062" extrusionOk="0">
                  <a:moveTo>
                    <a:pt x="12103" y="1117"/>
                  </a:moveTo>
                  <a:cubicBezTo>
                    <a:pt x="12206" y="1117"/>
                    <a:pt x="12290" y="1200"/>
                    <a:pt x="12290" y="1304"/>
                  </a:cubicBezTo>
                  <a:lnTo>
                    <a:pt x="12290" y="3389"/>
                  </a:lnTo>
                  <a:lnTo>
                    <a:pt x="2238" y="3389"/>
                  </a:lnTo>
                  <a:lnTo>
                    <a:pt x="2236" y="1304"/>
                  </a:lnTo>
                  <a:cubicBezTo>
                    <a:pt x="2236" y="1200"/>
                    <a:pt x="2320" y="1117"/>
                    <a:pt x="2423" y="1117"/>
                  </a:cubicBezTo>
                  <a:close/>
                  <a:moveTo>
                    <a:pt x="11172" y="4505"/>
                  </a:moveTo>
                  <a:lnTo>
                    <a:pt x="11172" y="6680"/>
                  </a:lnTo>
                  <a:cubicBezTo>
                    <a:pt x="11171" y="7224"/>
                    <a:pt x="11386" y="7745"/>
                    <a:pt x="11771" y="8128"/>
                  </a:cubicBezTo>
                  <a:lnTo>
                    <a:pt x="13133" y="9489"/>
                  </a:lnTo>
                  <a:cubicBezTo>
                    <a:pt x="13308" y="9663"/>
                    <a:pt x="13406" y="9900"/>
                    <a:pt x="13406" y="10147"/>
                  </a:cubicBezTo>
                  <a:lnTo>
                    <a:pt x="13405" y="17014"/>
                  </a:lnTo>
                  <a:cubicBezTo>
                    <a:pt x="13405" y="17528"/>
                    <a:pt x="12988" y="17944"/>
                    <a:pt x="12475" y="17945"/>
                  </a:cubicBezTo>
                  <a:lnTo>
                    <a:pt x="2051" y="17945"/>
                  </a:lnTo>
                  <a:cubicBezTo>
                    <a:pt x="1537" y="17944"/>
                    <a:pt x="1120" y="17528"/>
                    <a:pt x="1120" y="17014"/>
                  </a:cubicBezTo>
                  <a:lnTo>
                    <a:pt x="1120" y="10147"/>
                  </a:lnTo>
                  <a:cubicBezTo>
                    <a:pt x="1119" y="9900"/>
                    <a:pt x="1217" y="9663"/>
                    <a:pt x="1392" y="9489"/>
                  </a:cubicBezTo>
                  <a:lnTo>
                    <a:pt x="2754" y="8128"/>
                  </a:lnTo>
                  <a:cubicBezTo>
                    <a:pt x="3139" y="7744"/>
                    <a:pt x="3354" y="7224"/>
                    <a:pt x="3354" y="6680"/>
                  </a:cubicBezTo>
                  <a:lnTo>
                    <a:pt x="3354" y="4505"/>
                  </a:lnTo>
                  <a:close/>
                  <a:moveTo>
                    <a:pt x="2423" y="1"/>
                  </a:moveTo>
                  <a:cubicBezTo>
                    <a:pt x="1703" y="1"/>
                    <a:pt x="1120" y="584"/>
                    <a:pt x="1120" y="1304"/>
                  </a:cubicBezTo>
                  <a:lnTo>
                    <a:pt x="1120" y="3946"/>
                  </a:lnTo>
                  <a:cubicBezTo>
                    <a:pt x="1120" y="4256"/>
                    <a:pt x="1370" y="4505"/>
                    <a:pt x="1677" y="4505"/>
                  </a:cubicBezTo>
                  <a:lnTo>
                    <a:pt x="2236" y="4505"/>
                  </a:lnTo>
                  <a:lnTo>
                    <a:pt x="2236" y="6681"/>
                  </a:lnTo>
                  <a:cubicBezTo>
                    <a:pt x="2236" y="6928"/>
                    <a:pt x="2139" y="7164"/>
                    <a:pt x="1964" y="7339"/>
                  </a:cubicBezTo>
                  <a:lnTo>
                    <a:pt x="603" y="8700"/>
                  </a:lnTo>
                  <a:cubicBezTo>
                    <a:pt x="217" y="9083"/>
                    <a:pt x="1" y="9605"/>
                    <a:pt x="2" y="10149"/>
                  </a:cubicBezTo>
                  <a:lnTo>
                    <a:pt x="2" y="17014"/>
                  </a:lnTo>
                  <a:cubicBezTo>
                    <a:pt x="4" y="18144"/>
                    <a:pt x="920" y="19060"/>
                    <a:pt x="2051" y="19062"/>
                  </a:cubicBezTo>
                  <a:lnTo>
                    <a:pt x="12475" y="19062"/>
                  </a:lnTo>
                  <a:cubicBezTo>
                    <a:pt x="13605" y="19060"/>
                    <a:pt x="14521" y="18144"/>
                    <a:pt x="14523" y="17014"/>
                  </a:cubicBezTo>
                  <a:lnTo>
                    <a:pt x="14523" y="10147"/>
                  </a:lnTo>
                  <a:cubicBezTo>
                    <a:pt x="14524" y="9605"/>
                    <a:pt x="14308" y="9083"/>
                    <a:pt x="13922" y="8700"/>
                  </a:cubicBezTo>
                  <a:lnTo>
                    <a:pt x="12562" y="7339"/>
                  </a:lnTo>
                  <a:cubicBezTo>
                    <a:pt x="12386" y="7164"/>
                    <a:pt x="12288" y="6926"/>
                    <a:pt x="12288" y="6680"/>
                  </a:cubicBezTo>
                  <a:lnTo>
                    <a:pt x="12288" y="4505"/>
                  </a:lnTo>
                  <a:lnTo>
                    <a:pt x="12847" y="4505"/>
                  </a:lnTo>
                  <a:cubicBezTo>
                    <a:pt x="13155" y="4505"/>
                    <a:pt x="13405" y="4254"/>
                    <a:pt x="13405" y="3946"/>
                  </a:cubicBezTo>
                  <a:lnTo>
                    <a:pt x="13405" y="1304"/>
                  </a:lnTo>
                  <a:cubicBezTo>
                    <a:pt x="13405" y="584"/>
                    <a:pt x="12822" y="1"/>
                    <a:pt x="121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3" name="Google Shape;10593;p25"/>
            <p:cNvSpPr/>
            <p:nvPr/>
          </p:nvSpPr>
          <p:spPr>
            <a:xfrm>
              <a:off x="5332687" y="3989613"/>
              <a:ext cx="157533" cy="157553"/>
            </a:xfrm>
            <a:custGeom>
              <a:avLst/>
              <a:gdLst/>
              <a:ahLst/>
              <a:cxnLst/>
              <a:rect l="l" t="t" r="r" b="b"/>
              <a:pathLst>
                <a:path w="7819" h="7820" extrusionOk="0">
                  <a:moveTo>
                    <a:pt x="4469" y="1117"/>
                  </a:moveTo>
                  <a:lnTo>
                    <a:pt x="4469" y="2794"/>
                  </a:lnTo>
                  <a:cubicBezTo>
                    <a:pt x="4469" y="3101"/>
                    <a:pt x="4719" y="3351"/>
                    <a:pt x="5027" y="3351"/>
                  </a:cubicBezTo>
                  <a:lnTo>
                    <a:pt x="6702" y="3351"/>
                  </a:lnTo>
                  <a:lnTo>
                    <a:pt x="6702" y="4467"/>
                  </a:lnTo>
                  <a:lnTo>
                    <a:pt x="5027" y="4467"/>
                  </a:lnTo>
                  <a:cubicBezTo>
                    <a:pt x="4719" y="4467"/>
                    <a:pt x="4469" y="4719"/>
                    <a:pt x="4469" y="5026"/>
                  </a:cubicBezTo>
                  <a:lnTo>
                    <a:pt x="4469" y="6702"/>
                  </a:lnTo>
                  <a:lnTo>
                    <a:pt x="3351" y="6702"/>
                  </a:lnTo>
                  <a:lnTo>
                    <a:pt x="3351" y="5026"/>
                  </a:lnTo>
                  <a:cubicBezTo>
                    <a:pt x="3351" y="4719"/>
                    <a:pt x="3102" y="4467"/>
                    <a:pt x="2794" y="4467"/>
                  </a:cubicBezTo>
                  <a:lnTo>
                    <a:pt x="1119" y="4467"/>
                  </a:lnTo>
                  <a:lnTo>
                    <a:pt x="1119" y="3351"/>
                  </a:lnTo>
                  <a:lnTo>
                    <a:pt x="2794" y="3351"/>
                  </a:lnTo>
                  <a:cubicBezTo>
                    <a:pt x="3102" y="3351"/>
                    <a:pt x="3351" y="3101"/>
                    <a:pt x="3351" y="2792"/>
                  </a:cubicBezTo>
                  <a:lnTo>
                    <a:pt x="3351" y="1117"/>
                  </a:lnTo>
                  <a:close/>
                  <a:moveTo>
                    <a:pt x="2794" y="0"/>
                  </a:moveTo>
                  <a:cubicBezTo>
                    <a:pt x="2485" y="0"/>
                    <a:pt x="2235" y="250"/>
                    <a:pt x="2235" y="559"/>
                  </a:cubicBezTo>
                  <a:lnTo>
                    <a:pt x="2235" y="2235"/>
                  </a:lnTo>
                  <a:lnTo>
                    <a:pt x="560" y="2235"/>
                  </a:lnTo>
                  <a:cubicBezTo>
                    <a:pt x="559" y="2235"/>
                    <a:pt x="558" y="2235"/>
                    <a:pt x="557" y="2235"/>
                  </a:cubicBezTo>
                  <a:cubicBezTo>
                    <a:pt x="249" y="2235"/>
                    <a:pt x="1" y="2485"/>
                    <a:pt x="1" y="2794"/>
                  </a:cubicBezTo>
                  <a:lnTo>
                    <a:pt x="1" y="5026"/>
                  </a:lnTo>
                  <a:cubicBezTo>
                    <a:pt x="1" y="5336"/>
                    <a:pt x="250" y="5585"/>
                    <a:pt x="560" y="5585"/>
                  </a:cubicBezTo>
                  <a:lnTo>
                    <a:pt x="2235" y="5585"/>
                  </a:lnTo>
                  <a:lnTo>
                    <a:pt x="2235" y="7261"/>
                  </a:lnTo>
                  <a:cubicBezTo>
                    <a:pt x="2235" y="7569"/>
                    <a:pt x="2485" y="7820"/>
                    <a:pt x="2793" y="7820"/>
                  </a:cubicBezTo>
                  <a:lnTo>
                    <a:pt x="5027" y="7820"/>
                  </a:lnTo>
                  <a:cubicBezTo>
                    <a:pt x="5335" y="7820"/>
                    <a:pt x="5586" y="7569"/>
                    <a:pt x="5586" y="7261"/>
                  </a:cubicBezTo>
                  <a:lnTo>
                    <a:pt x="5586" y="5585"/>
                  </a:lnTo>
                  <a:lnTo>
                    <a:pt x="7261" y="5585"/>
                  </a:lnTo>
                  <a:cubicBezTo>
                    <a:pt x="7569" y="5585"/>
                    <a:pt x="7819" y="5336"/>
                    <a:pt x="7819" y="5026"/>
                  </a:cubicBezTo>
                  <a:lnTo>
                    <a:pt x="7819" y="2794"/>
                  </a:lnTo>
                  <a:cubicBezTo>
                    <a:pt x="7819" y="2484"/>
                    <a:pt x="7569" y="2235"/>
                    <a:pt x="7261" y="2235"/>
                  </a:cubicBezTo>
                  <a:lnTo>
                    <a:pt x="5587" y="2235"/>
                  </a:lnTo>
                  <a:lnTo>
                    <a:pt x="5587" y="559"/>
                  </a:lnTo>
                  <a:cubicBezTo>
                    <a:pt x="5587" y="250"/>
                    <a:pt x="5336" y="0"/>
                    <a:pt x="50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94" name="Google Shape;10594;p25"/>
          <p:cNvSpPr/>
          <p:nvPr/>
        </p:nvSpPr>
        <p:spPr>
          <a:xfrm>
            <a:off x="7784985" y="4024315"/>
            <a:ext cx="353380" cy="311324"/>
          </a:xfrm>
          <a:custGeom>
            <a:avLst/>
            <a:gdLst/>
            <a:ahLst/>
            <a:cxnLst/>
            <a:rect l="l" t="t" r="r" b="b"/>
            <a:pathLst>
              <a:path w="19063" h="16792" extrusionOk="0">
                <a:moveTo>
                  <a:pt x="6144" y="1117"/>
                </a:moveTo>
                <a:cubicBezTo>
                  <a:pt x="6370" y="1117"/>
                  <a:pt x="6573" y="1253"/>
                  <a:pt x="6660" y="1463"/>
                </a:cubicBezTo>
                <a:cubicBezTo>
                  <a:pt x="6747" y="1670"/>
                  <a:pt x="6699" y="1911"/>
                  <a:pt x="6539" y="2071"/>
                </a:cubicBezTo>
                <a:cubicBezTo>
                  <a:pt x="6432" y="2178"/>
                  <a:pt x="6290" y="2235"/>
                  <a:pt x="6145" y="2235"/>
                </a:cubicBezTo>
                <a:cubicBezTo>
                  <a:pt x="6073" y="2235"/>
                  <a:pt x="6000" y="2221"/>
                  <a:pt x="5931" y="2192"/>
                </a:cubicBezTo>
                <a:cubicBezTo>
                  <a:pt x="5722" y="2105"/>
                  <a:pt x="5586" y="1902"/>
                  <a:pt x="5586" y="1676"/>
                </a:cubicBezTo>
                <a:cubicBezTo>
                  <a:pt x="5587" y="1367"/>
                  <a:pt x="5837" y="1117"/>
                  <a:pt x="6144" y="1117"/>
                </a:cubicBezTo>
                <a:close/>
                <a:moveTo>
                  <a:pt x="12883" y="1117"/>
                </a:moveTo>
                <a:cubicBezTo>
                  <a:pt x="13109" y="1117"/>
                  <a:pt x="13312" y="1253"/>
                  <a:pt x="13399" y="1463"/>
                </a:cubicBezTo>
                <a:cubicBezTo>
                  <a:pt x="13485" y="1670"/>
                  <a:pt x="13438" y="1911"/>
                  <a:pt x="13278" y="2071"/>
                </a:cubicBezTo>
                <a:cubicBezTo>
                  <a:pt x="13171" y="2178"/>
                  <a:pt x="13028" y="2235"/>
                  <a:pt x="12883" y="2235"/>
                </a:cubicBezTo>
                <a:cubicBezTo>
                  <a:pt x="12811" y="2235"/>
                  <a:pt x="12739" y="2221"/>
                  <a:pt x="12669" y="2192"/>
                </a:cubicBezTo>
                <a:cubicBezTo>
                  <a:pt x="12460" y="2105"/>
                  <a:pt x="12324" y="1902"/>
                  <a:pt x="12324" y="1676"/>
                </a:cubicBezTo>
                <a:cubicBezTo>
                  <a:pt x="12326" y="1367"/>
                  <a:pt x="12575" y="1117"/>
                  <a:pt x="12883" y="1117"/>
                </a:cubicBezTo>
                <a:close/>
                <a:moveTo>
                  <a:pt x="11303" y="2235"/>
                </a:moveTo>
                <a:cubicBezTo>
                  <a:pt x="11383" y="2458"/>
                  <a:pt x="11508" y="2661"/>
                  <a:pt x="11673" y="2833"/>
                </a:cubicBezTo>
                <a:lnTo>
                  <a:pt x="9700" y="6734"/>
                </a:lnTo>
                <a:cubicBezTo>
                  <a:pt x="9632" y="6725"/>
                  <a:pt x="9564" y="6720"/>
                  <a:pt x="9495" y="6720"/>
                </a:cubicBezTo>
                <a:cubicBezTo>
                  <a:pt x="9427" y="6720"/>
                  <a:pt x="9358" y="6725"/>
                  <a:pt x="9290" y="6734"/>
                </a:cubicBezTo>
                <a:lnTo>
                  <a:pt x="7349" y="2841"/>
                </a:lnTo>
                <a:cubicBezTo>
                  <a:pt x="7515" y="2667"/>
                  <a:pt x="7643" y="2461"/>
                  <a:pt x="7724" y="2235"/>
                </a:cubicBezTo>
                <a:close/>
                <a:moveTo>
                  <a:pt x="5732" y="3299"/>
                </a:moveTo>
                <a:cubicBezTo>
                  <a:pt x="5866" y="3334"/>
                  <a:pt x="6003" y="3351"/>
                  <a:pt x="6141" y="3351"/>
                </a:cubicBezTo>
                <a:cubicBezTo>
                  <a:pt x="6210" y="3351"/>
                  <a:pt x="6280" y="3347"/>
                  <a:pt x="6349" y="3338"/>
                </a:cubicBezTo>
                <a:lnTo>
                  <a:pt x="8291" y="7233"/>
                </a:lnTo>
                <a:cubicBezTo>
                  <a:pt x="8123" y="7405"/>
                  <a:pt x="7996" y="7611"/>
                  <a:pt x="7915" y="7838"/>
                </a:cubicBezTo>
                <a:lnTo>
                  <a:pt x="3250" y="7838"/>
                </a:lnTo>
                <a:cubicBezTo>
                  <a:pt x="3190" y="7678"/>
                  <a:pt x="3108" y="7527"/>
                  <a:pt x="3003" y="7393"/>
                </a:cubicBezTo>
                <a:lnTo>
                  <a:pt x="5732" y="3299"/>
                </a:lnTo>
                <a:close/>
                <a:moveTo>
                  <a:pt x="13294" y="3299"/>
                </a:moveTo>
                <a:lnTo>
                  <a:pt x="16028" y="7400"/>
                </a:lnTo>
                <a:cubicBezTo>
                  <a:pt x="15932" y="7535"/>
                  <a:pt x="15856" y="7681"/>
                  <a:pt x="15802" y="7838"/>
                </a:cubicBezTo>
                <a:lnTo>
                  <a:pt x="11075" y="7838"/>
                </a:lnTo>
                <a:cubicBezTo>
                  <a:pt x="10994" y="7611"/>
                  <a:pt x="10866" y="7405"/>
                  <a:pt x="10700" y="7233"/>
                </a:cubicBezTo>
                <a:lnTo>
                  <a:pt x="12669" y="3337"/>
                </a:lnTo>
                <a:cubicBezTo>
                  <a:pt x="12741" y="3346"/>
                  <a:pt x="12813" y="3351"/>
                  <a:pt x="12885" y="3351"/>
                </a:cubicBezTo>
                <a:cubicBezTo>
                  <a:pt x="13022" y="3351"/>
                  <a:pt x="13160" y="3334"/>
                  <a:pt x="13294" y="3299"/>
                </a:cubicBezTo>
                <a:close/>
                <a:moveTo>
                  <a:pt x="17383" y="7817"/>
                </a:moveTo>
                <a:cubicBezTo>
                  <a:pt x="17670" y="7817"/>
                  <a:pt x="17947" y="8041"/>
                  <a:pt x="17947" y="8378"/>
                </a:cubicBezTo>
                <a:cubicBezTo>
                  <a:pt x="17945" y="8685"/>
                  <a:pt x="17695" y="8935"/>
                  <a:pt x="17388" y="8935"/>
                </a:cubicBezTo>
                <a:cubicBezTo>
                  <a:pt x="16890" y="8935"/>
                  <a:pt x="16640" y="8334"/>
                  <a:pt x="16993" y="7982"/>
                </a:cubicBezTo>
                <a:cubicBezTo>
                  <a:pt x="17106" y="7868"/>
                  <a:pt x="17246" y="7817"/>
                  <a:pt x="17383" y="7817"/>
                </a:cubicBezTo>
                <a:close/>
                <a:moveTo>
                  <a:pt x="9499" y="7836"/>
                </a:moveTo>
                <a:cubicBezTo>
                  <a:pt x="9636" y="7836"/>
                  <a:pt x="9776" y="7887"/>
                  <a:pt x="9890" y="8001"/>
                </a:cubicBezTo>
                <a:cubicBezTo>
                  <a:pt x="10050" y="8161"/>
                  <a:pt x="10097" y="8400"/>
                  <a:pt x="10011" y="8609"/>
                </a:cubicBezTo>
                <a:cubicBezTo>
                  <a:pt x="9924" y="8818"/>
                  <a:pt x="9721" y="8954"/>
                  <a:pt x="9495" y="8954"/>
                </a:cubicBezTo>
                <a:cubicBezTo>
                  <a:pt x="9186" y="8953"/>
                  <a:pt x="8936" y="8703"/>
                  <a:pt x="8936" y="8396"/>
                </a:cubicBezTo>
                <a:cubicBezTo>
                  <a:pt x="8936" y="8059"/>
                  <a:pt x="9212" y="7836"/>
                  <a:pt x="9499" y="7836"/>
                </a:cubicBezTo>
                <a:close/>
                <a:moveTo>
                  <a:pt x="1682" y="7855"/>
                </a:moveTo>
                <a:cubicBezTo>
                  <a:pt x="1819" y="7855"/>
                  <a:pt x="1959" y="7906"/>
                  <a:pt x="2072" y="8019"/>
                </a:cubicBezTo>
                <a:cubicBezTo>
                  <a:pt x="2232" y="8179"/>
                  <a:pt x="2280" y="8419"/>
                  <a:pt x="2193" y="8629"/>
                </a:cubicBezTo>
                <a:cubicBezTo>
                  <a:pt x="2108" y="8836"/>
                  <a:pt x="1903" y="8972"/>
                  <a:pt x="1677" y="8972"/>
                </a:cubicBezTo>
                <a:cubicBezTo>
                  <a:pt x="1370" y="8972"/>
                  <a:pt x="1120" y="8723"/>
                  <a:pt x="1118" y="8415"/>
                </a:cubicBezTo>
                <a:cubicBezTo>
                  <a:pt x="1118" y="8078"/>
                  <a:pt x="1395" y="7855"/>
                  <a:pt x="1682" y="7855"/>
                </a:cubicBezTo>
                <a:close/>
                <a:moveTo>
                  <a:pt x="7915" y="8954"/>
                </a:moveTo>
                <a:cubicBezTo>
                  <a:pt x="7996" y="9180"/>
                  <a:pt x="8123" y="9386"/>
                  <a:pt x="8291" y="9558"/>
                </a:cubicBezTo>
                <a:lnTo>
                  <a:pt x="6349" y="13453"/>
                </a:lnTo>
                <a:cubicBezTo>
                  <a:pt x="6281" y="13445"/>
                  <a:pt x="6213" y="13440"/>
                  <a:pt x="6145" y="13440"/>
                </a:cubicBezTo>
                <a:cubicBezTo>
                  <a:pt x="6008" y="13440"/>
                  <a:pt x="5870" y="13457"/>
                  <a:pt x="5736" y="13490"/>
                </a:cubicBezTo>
                <a:lnTo>
                  <a:pt x="3028" y="9404"/>
                </a:lnTo>
                <a:cubicBezTo>
                  <a:pt x="3129" y="9267"/>
                  <a:pt x="3208" y="9114"/>
                  <a:pt x="3263" y="8954"/>
                </a:cubicBezTo>
                <a:close/>
                <a:moveTo>
                  <a:pt x="15815" y="8954"/>
                </a:moveTo>
                <a:cubicBezTo>
                  <a:pt x="15868" y="9098"/>
                  <a:pt x="15941" y="9234"/>
                  <a:pt x="16031" y="9358"/>
                </a:cubicBezTo>
                <a:lnTo>
                  <a:pt x="13290" y="13490"/>
                </a:lnTo>
                <a:cubicBezTo>
                  <a:pt x="13158" y="13457"/>
                  <a:pt x="13022" y="13440"/>
                  <a:pt x="12886" y="13440"/>
                </a:cubicBezTo>
                <a:cubicBezTo>
                  <a:pt x="12814" y="13440"/>
                  <a:pt x="12742" y="13445"/>
                  <a:pt x="12671" y="13454"/>
                </a:cubicBezTo>
                <a:lnTo>
                  <a:pt x="10704" y="9554"/>
                </a:lnTo>
                <a:cubicBezTo>
                  <a:pt x="10869" y="9382"/>
                  <a:pt x="10994" y="9177"/>
                  <a:pt x="11075" y="8954"/>
                </a:cubicBezTo>
                <a:close/>
                <a:moveTo>
                  <a:pt x="9709" y="10059"/>
                </a:moveTo>
                <a:lnTo>
                  <a:pt x="11674" y="13960"/>
                </a:lnTo>
                <a:cubicBezTo>
                  <a:pt x="11510" y="14130"/>
                  <a:pt x="11384" y="14335"/>
                  <a:pt x="11305" y="14559"/>
                </a:cubicBezTo>
                <a:lnTo>
                  <a:pt x="7724" y="14559"/>
                </a:lnTo>
                <a:cubicBezTo>
                  <a:pt x="7645" y="14332"/>
                  <a:pt x="7516" y="14125"/>
                  <a:pt x="7349" y="13954"/>
                </a:cubicBezTo>
                <a:lnTo>
                  <a:pt x="7349" y="13952"/>
                </a:lnTo>
                <a:lnTo>
                  <a:pt x="9292" y="10059"/>
                </a:lnTo>
                <a:cubicBezTo>
                  <a:pt x="9361" y="10067"/>
                  <a:pt x="9430" y="10071"/>
                  <a:pt x="9500" y="10071"/>
                </a:cubicBezTo>
                <a:cubicBezTo>
                  <a:pt x="9569" y="10071"/>
                  <a:pt x="9639" y="10067"/>
                  <a:pt x="9709" y="10059"/>
                </a:cubicBezTo>
                <a:close/>
                <a:moveTo>
                  <a:pt x="6140" y="14556"/>
                </a:moveTo>
                <a:cubicBezTo>
                  <a:pt x="6427" y="14556"/>
                  <a:pt x="6703" y="14779"/>
                  <a:pt x="6703" y="15116"/>
                </a:cubicBezTo>
                <a:cubicBezTo>
                  <a:pt x="6702" y="15424"/>
                  <a:pt x="6452" y="15674"/>
                  <a:pt x="6144" y="15674"/>
                </a:cubicBezTo>
                <a:cubicBezTo>
                  <a:pt x="5647" y="15674"/>
                  <a:pt x="5397" y="15073"/>
                  <a:pt x="5750" y="14720"/>
                </a:cubicBezTo>
                <a:cubicBezTo>
                  <a:pt x="5863" y="14607"/>
                  <a:pt x="6003" y="14556"/>
                  <a:pt x="6140" y="14556"/>
                </a:cubicBezTo>
                <a:close/>
                <a:moveTo>
                  <a:pt x="12879" y="14556"/>
                </a:moveTo>
                <a:cubicBezTo>
                  <a:pt x="13166" y="14556"/>
                  <a:pt x="13442" y="14779"/>
                  <a:pt x="13442" y="15116"/>
                </a:cubicBezTo>
                <a:cubicBezTo>
                  <a:pt x="13441" y="15424"/>
                  <a:pt x="13191" y="15674"/>
                  <a:pt x="12883" y="15674"/>
                </a:cubicBezTo>
                <a:cubicBezTo>
                  <a:pt x="12385" y="15674"/>
                  <a:pt x="12136" y="15073"/>
                  <a:pt x="12489" y="14720"/>
                </a:cubicBezTo>
                <a:cubicBezTo>
                  <a:pt x="12602" y="14607"/>
                  <a:pt x="12742" y="14556"/>
                  <a:pt x="12879" y="14556"/>
                </a:cubicBezTo>
                <a:close/>
                <a:moveTo>
                  <a:pt x="6144" y="1"/>
                </a:moveTo>
                <a:cubicBezTo>
                  <a:pt x="4765" y="1"/>
                  <a:pt x="3979" y="1582"/>
                  <a:pt x="4804" y="2679"/>
                </a:cubicBezTo>
                <a:lnTo>
                  <a:pt x="2066" y="6786"/>
                </a:lnTo>
                <a:cubicBezTo>
                  <a:pt x="1933" y="6754"/>
                  <a:pt x="1801" y="6739"/>
                  <a:pt x="1672" y="6739"/>
                </a:cubicBezTo>
                <a:cubicBezTo>
                  <a:pt x="771" y="6739"/>
                  <a:pt x="1" y="7475"/>
                  <a:pt x="1" y="8415"/>
                </a:cubicBezTo>
                <a:cubicBezTo>
                  <a:pt x="1" y="9359"/>
                  <a:pt x="775" y="10090"/>
                  <a:pt x="1673" y="10090"/>
                </a:cubicBezTo>
                <a:cubicBezTo>
                  <a:pt x="1815" y="10090"/>
                  <a:pt x="1960" y="10072"/>
                  <a:pt x="2105" y="10034"/>
                </a:cubicBezTo>
                <a:lnTo>
                  <a:pt x="4807" y="14109"/>
                </a:lnTo>
                <a:cubicBezTo>
                  <a:pt x="3977" y="15206"/>
                  <a:pt x="4764" y="16792"/>
                  <a:pt x="6144" y="16792"/>
                </a:cubicBezTo>
                <a:cubicBezTo>
                  <a:pt x="6854" y="16790"/>
                  <a:pt x="7487" y="16343"/>
                  <a:pt x="7724" y="15674"/>
                </a:cubicBezTo>
                <a:lnTo>
                  <a:pt x="11303" y="15674"/>
                </a:lnTo>
                <a:cubicBezTo>
                  <a:pt x="11541" y="16343"/>
                  <a:pt x="12173" y="16790"/>
                  <a:pt x="12883" y="16792"/>
                </a:cubicBezTo>
                <a:cubicBezTo>
                  <a:pt x="14263" y="16792"/>
                  <a:pt x="15050" y="15206"/>
                  <a:pt x="14221" y="14109"/>
                </a:cubicBezTo>
                <a:lnTo>
                  <a:pt x="16948" y="9993"/>
                </a:lnTo>
                <a:cubicBezTo>
                  <a:pt x="17097" y="10034"/>
                  <a:pt x="17246" y="10053"/>
                  <a:pt x="17391" y="10053"/>
                </a:cubicBezTo>
                <a:cubicBezTo>
                  <a:pt x="18288" y="10053"/>
                  <a:pt x="19063" y="9322"/>
                  <a:pt x="19063" y="8378"/>
                </a:cubicBezTo>
                <a:cubicBezTo>
                  <a:pt x="19063" y="7434"/>
                  <a:pt x="18287" y="6701"/>
                  <a:pt x="17390" y="6701"/>
                </a:cubicBezTo>
                <a:cubicBezTo>
                  <a:pt x="17244" y="6701"/>
                  <a:pt x="17095" y="6721"/>
                  <a:pt x="16945" y="6762"/>
                </a:cubicBezTo>
                <a:lnTo>
                  <a:pt x="16945" y="6762"/>
                </a:lnTo>
                <a:lnTo>
                  <a:pt x="14224" y="2679"/>
                </a:lnTo>
                <a:cubicBezTo>
                  <a:pt x="15046" y="1584"/>
                  <a:pt x="14264" y="1"/>
                  <a:pt x="12883" y="1"/>
                </a:cubicBezTo>
                <a:cubicBezTo>
                  <a:pt x="12173" y="1"/>
                  <a:pt x="11541" y="448"/>
                  <a:pt x="11303" y="1117"/>
                </a:cubicBezTo>
                <a:lnTo>
                  <a:pt x="7724" y="1117"/>
                </a:lnTo>
                <a:cubicBezTo>
                  <a:pt x="7487" y="448"/>
                  <a:pt x="6854" y="1"/>
                  <a:pt x="6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5" name="Google Shape;10595;p25"/>
          <p:cNvSpPr/>
          <p:nvPr/>
        </p:nvSpPr>
        <p:spPr>
          <a:xfrm>
            <a:off x="1028347" y="1765666"/>
            <a:ext cx="304108" cy="353428"/>
          </a:xfrm>
          <a:custGeom>
            <a:avLst/>
            <a:gdLst/>
            <a:ahLst/>
            <a:cxnLst/>
            <a:rect l="l" t="t" r="r" b="b"/>
            <a:pathLst>
              <a:path w="16405" h="19063" extrusionOk="0">
                <a:moveTo>
                  <a:pt x="12663" y="1347"/>
                </a:moveTo>
                <a:lnTo>
                  <a:pt x="13451" y="2130"/>
                </a:lnTo>
                <a:lnTo>
                  <a:pt x="12663" y="2918"/>
                </a:lnTo>
                <a:lnTo>
                  <a:pt x="11874" y="2130"/>
                </a:lnTo>
                <a:lnTo>
                  <a:pt x="12663" y="1347"/>
                </a:lnTo>
                <a:close/>
                <a:moveTo>
                  <a:pt x="10293" y="2129"/>
                </a:moveTo>
                <a:lnTo>
                  <a:pt x="12663" y="4497"/>
                </a:lnTo>
                <a:lnTo>
                  <a:pt x="8713" y="8446"/>
                </a:lnTo>
                <a:lnTo>
                  <a:pt x="6345" y="6077"/>
                </a:lnTo>
                <a:lnTo>
                  <a:pt x="10293" y="2129"/>
                </a:lnTo>
                <a:close/>
                <a:moveTo>
                  <a:pt x="6345" y="7657"/>
                </a:moveTo>
                <a:lnTo>
                  <a:pt x="7134" y="8446"/>
                </a:lnTo>
                <a:lnTo>
                  <a:pt x="6345" y="9236"/>
                </a:lnTo>
                <a:lnTo>
                  <a:pt x="5556" y="8446"/>
                </a:lnTo>
                <a:lnTo>
                  <a:pt x="6345" y="7657"/>
                </a:lnTo>
                <a:close/>
                <a:moveTo>
                  <a:pt x="3649" y="12287"/>
                </a:moveTo>
                <a:cubicBezTo>
                  <a:pt x="3959" y="13170"/>
                  <a:pt x="4511" y="13947"/>
                  <a:pt x="5243" y="14533"/>
                </a:cubicBezTo>
                <a:cubicBezTo>
                  <a:pt x="4959" y="14777"/>
                  <a:pt x="4711" y="15060"/>
                  <a:pt x="4506" y="15373"/>
                </a:cubicBezTo>
                <a:cubicBezTo>
                  <a:pt x="3528" y="14578"/>
                  <a:pt x="2819" y="13500"/>
                  <a:pt x="2475" y="12287"/>
                </a:cubicBezTo>
                <a:close/>
                <a:moveTo>
                  <a:pt x="12599" y="6140"/>
                </a:moveTo>
                <a:cubicBezTo>
                  <a:pt x="15318" y="8697"/>
                  <a:pt x="15125" y="13049"/>
                  <a:pt x="12270" y="15377"/>
                </a:cubicBezTo>
                <a:cubicBezTo>
                  <a:pt x="12064" y="15060"/>
                  <a:pt x="11813" y="14775"/>
                  <a:pt x="11526" y="14528"/>
                </a:cubicBezTo>
                <a:cubicBezTo>
                  <a:pt x="13944" y="12584"/>
                  <a:pt x="14034" y="9002"/>
                  <a:pt x="11809" y="6930"/>
                </a:cubicBezTo>
                <a:lnTo>
                  <a:pt x="12599" y="6140"/>
                </a:lnTo>
                <a:close/>
                <a:moveTo>
                  <a:pt x="8382" y="14521"/>
                </a:moveTo>
                <a:cubicBezTo>
                  <a:pt x="9387" y="14521"/>
                  <a:pt x="10393" y="14892"/>
                  <a:pt x="11066" y="15637"/>
                </a:cubicBezTo>
                <a:lnTo>
                  <a:pt x="5705" y="15637"/>
                </a:lnTo>
                <a:cubicBezTo>
                  <a:pt x="6371" y="14894"/>
                  <a:pt x="7376" y="14521"/>
                  <a:pt x="8382" y="14521"/>
                </a:cubicBezTo>
                <a:close/>
                <a:moveTo>
                  <a:pt x="14530" y="16754"/>
                </a:moveTo>
                <a:lnTo>
                  <a:pt x="14530" y="17946"/>
                </a:lnTo>
                <a:lnTo>
                  <a:pt x="2245" y="17946"/>
                </a:lnTo>
                <a:lnTo>
                  <a:pt x="2245" y="16754"/>
                </a:lnTo>
                <a:close/>
                <a:moveTo>
                  <a:pt x="12663" y="1"/>
                </a:moveTo>
                <a:cubicBezTo>
                  <a:pt x="12520" y="1"/>
                  <a:pt x="12378" y="55"/>
                  <a:pt x="12269" y="163"/>
                </a:cubicBezTo>
                <a:lnTo>
                  <a:pt x="11084" y="1340"/>
                </a:lnTo>
                <a:cubicBezTo>
                  <a:pt x="10688" y="943"/>
                  <a:pt x="10585" y="779"/>
                  <a:pt x="10293" y="779"/>
                </a:cubicBezTo>
                <a:cubicBezTo>
                  <a:pt x="10145" y="779"/>
                  <a:pt x="10003" y="839"/>
                  <a:pt x="9899" y="943"/>
                </a:cubicBezTo>
                <a:lnTo>
                  <a:pt x="5161" y="5683"/>
                </a:lnTo>
                <a:cubicBezTo>
                  <a:pt x="4943" y="5901"/>
                  <a:pt x="4943" y="6253"/>
                  <a:pt x="5161" y="6472"/>
                </a:cubicBezTo>
                <a:lnTo>
                  <a:pt x="5556" y="6868"/>
                </a:lnTo>
                <a:lnTo>
                  <a:pt x="4372" y="8051"/>
                </a:lnTo>
                <a:cubicBezTo>
                  <a:pt x="4154" y="8269"/>
                  <a:pt x="4154" y="8624"/>
                  <a:pt x="4372" y="8842"/>
                </a:cubicBezTo>
                <a:lnTo>
                  <a:pt x="5950" y="10422"/>
                </a:lnTo>
                <a:cubicBezTo>
                  <a:pt x="6059" y="10530"/>
                  <a:pt x="6202" y="10584"/>
                  <a:pt x="6345" y="10584"/>
                </a:cubicBezTo>
                <a:cubicBezTo>
                  <a:pt x="6489" y="10584"/>
                  <a:pt x="6632" y="10530"/>
                  <a:pt x="6741" y="10422"/>
                </a:cubicBezTo>
                <a:lnTo>
                  <a:pt x="7926" y="9236"/>
                </a:lnTo>
                <a:lnTo>
                  <a:pt x="8320" y="9631"/>
                </a:lnTo>
                <a:cubicBezTo>
                  <a:pt x="8429" y="9740"/>
                  <a:pt x="8572" y="9795"/>
                  <a:pt x="8715" y="9795"/>
                </a:cubicBezTo>
                <a:cubicBezTo>
                  <a:pt x="8858" y="9795"/>
                  <a:pt x="9000" y="9740"/>
                  <a:pt x="9109" y="9631"/>
                </a:cubicBezTo>
                <a:lnTo>
                  <a:pt x="11019" y="7721"/>
                </a:lnTo>
                <a:lnTo>
                  <a:pt x="11019" y="7721"/>
                </a:lnTo>
                <a:cubicBezTo>
                  <a:pt x="12883" y="9420"/>
                  <a:pt x="12696" y="12453"/>
                  <a:pt x="10526" y="13878"/>
                </a:cubicBezTo>
                <a:cubicBezTo>
                  <a:pt x="9862" y="13561"/>
                  <a:pt x="9125" y="13403"/>
                  <a:pt x="8388" y="13403"/>
                </a:cubicBezTo>
                <a:cubicBezTo>
                  <a:pt x="7649" y="13403"/>
                  <a:pt x="6910" y="13562"/>
                  <a:pt x="6245" y="13880"/>
                </a:cubicBezTo>
                <a:cubicBezTo>
                  <a:pt x="5644" y="13487"/>
                  <a:pt x="5163" y="12935"/>
                  <a:pt x="4855" y="12287"/>
                </a:cubicBezTo>
                <a:lnTo>
                  <a:pt x="5334" y="12287"/>
                </a:lnTo>
                <a:cubicBezTo>
                  <a:pt x="5639" y="12281"/>
                  <a:pt x="5883" y="12033"/>
                  <a:pt x="5883" y="11728"/>
                </a:cubicBezTo>
                <a:cubicBezTo>
                  <a:pt x="5883" y="11424"/>
                  <a:pt x="5639" y="11175"/>
                  <a:pt x="5334" y="11170"/>
                </a:cubicBezTo>
                <a:lnTo>
                  <a:pt x="570" y="11170"/>
                </a:lnTo>
                <a:cubicBezTo>
                  <a:pt x="566" y="11170"/>
                  <a:pt x="563" y="11170"/>
                  <a:pt x="559" y="11170"/>
                </a:cubicBezTo>
                <a:cubicBezTo>
                  <a:pt x="252" y="11170"/>
                  <a:pt x="1" y="11419"/>
                  <a:pt x="1" y="11728"/>
                </a:cubicBezTo>
                <a:cubicBezTo>
                  <a:pt x="1" y="12036"/>
                  <a:pt x="252" y="12287"/>
                  <a:pt x="559" y="12287"/>
                </a:cubicBezTo>
                <a:cubicBezTo>
                  <a:pt x="563" y="12287"/>
                  <a:pt x="566" y="12287"/>
                  <a:pt x="570" y="12287"/>
                </a:cubicBezTo>
                <a:lnTo>
                  <a:pt x="1323" y="12287"/>
                </a:lnTo>
                <a:cubicBezTo>
                  <a:pt x="1619" y="13547"/>
                  <a:pt x="2250" y="14705"/>
                  <a:pt x="3148" y="15637"/>
                </a:cubicBezTo>
                <a:lnTo>
                  <a:pt x="1686" y="15637"/>
                </a:lnTo>
                <a:cubicBezTo>
                  <a:pt x="1378" y="15637"/>
                  <a:pt x="1127" y="15887"/>
                  <a:pt x="1127" y="16196"/>
                </a:cubicBezTo>
                <a:lnTo>
                  <a:pt x="1127" y="18504"/>
                </a:lnTo>
                <a:cubicBezTo>
                  <a:pt x="1127" y="18812"/>
                  <a:pt x="1378" y="19063"/>
                  <a:pt x="1686" y="19063"/>
                </a:cubicBezTo>
                <a:lnTo>
                  <a:pt x="15089" y="19063"/>
                </a:lnTo>
                <a:cubicBezTo>
                  <a:pt x="15397" y="19063"/>
                  <a:pt x="15648" y="18812"/>
                  <a:pt x="15648" y="18504"/>
                </a:cubicBezTo>
                <a:lnTo>
                  <a:pt x="15648" y="16196"/>
                </a:lnTo>
                <a:cubicBezTo>
                  <a:pt x="15648" y="15887"/>
                  <a:pt x="15397" y="15637"/>
                  <a:pt x="15089" y="15637"/>
                </a:cubicBezTo>
                <a:lnTo>
                  <a:pt x="13632" y="15637"/>
                </a:lnTo>
                <a:cubicBezTo>
                  <a:pt x="16404" y="12743"/>
                  <a:pt x="16309" y="8122"/>
                  <a:pt x="13390" y="5351"/>
                </a:cubicBezTo>
                <a:lnTo>
                  <a:pt x="13847" y="4893"/>
                </a:lnTo>
                <a:cubicBezTo>
                  <a:pt x="14065" y="4675"/>
                  <a:pt x="14065" y="4321"/>
                  <a:pt x="13847" y="4103"/>
                </a:cubicBezTo>
                <a:lnTo>
                  <a:pt x="13453" y="3708"/>
                </a:lnTo>
                <a:lnTo>
                  <a:pt x="14638" y="2523"/>
                </a:lnTo>
                <a:cubicBezTo>
                  <a:pt x="14856" y="2305"/>
                  <a:pt x="14854" y="1951"/>
                  <a:pt x="14636" y="1733"/>
                </a:cubicBezTo>
                <a:lnTo>
                  <a:pt x="13056" y="163"/>
                </a:lnTo>
                <a:cubicBezTo>
                  <a:pt x="12947" y="55"/>
                  <a:pt x="12805" y="1"/>
                  <a:pt x="12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6" name="Google Shape;10596;p25"/>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Laboratory</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0597" name="Google Shape;10597;p2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601"/>
        <p:cNvGrpSpPr/>
        <p:nvPr/>
      </p:nvGrpSpPr>
      <p:grpSpPr>
        <a:xfrm>
          <a:off x="0" y="0"/>
          <a:ext cx="0" cy="0"/>
          <a:chOff x="0" y="0"/>
          <a:chExt cx="0" cy="0"/>
        </a:xfrm>
      </p:grpSpPr>
      <p:sp>
        <p:nvSpPr>
          <p:cNvPr id="10602" name="Google Shape;10602;p26"/>
          <p:cNvSpPr/>
          <p:nvPr/>
        </p:nvSpPr>
        <p:spPr>
          <a:xfrm>
            <a:off x="1745750" y="1765774"/>
            <a:ext cx="354827" cy="354849"/>
          </a:xfrm>
          <a:custGeom>
            <a:avLst/>
            <a:gdLst/>
            <a:ahLst/>
            <a:cxnLst/>
            <a:rect l="l" t="t" r="r" b="b"/>
            <a:pathLst>
              <a:path w="16412" h="16413" extrusionOk="0">
                <a:moveTo>
                  <a:pt x="8205" y="6796"/>
                </a:moveTo>
                <a:cubicBezTo>
                  <a:pt x="8456" y="6796"/>
                  <a:pt x="8702" y="6894"/>
                  <a:pt x="8885" y="7077"/>
                </a:cubicBezTo>
                <a:cubicBezTo>
                  <a:pt x="9161" y="7352"/>
                  <a:pt x="9243" y="7767"/>
                  <a:pt x="9095" y="8126"/>
                </a:cubicBezTo>
                <a:cubicBezTo>
                  <a:pt x="8945" y="8484"/>
                  <a:pt x="8595" y="8719"/>
                  <a:pt x="8206" y="8719"/>
                </a:cubicBezTo>
                <a:cubicBezTo>
                  <a:pt x="7676" y="8719"/>
                  <a:pt x="7245" y="8288"/>
                  <a:pt x="7245" y="7758"/>
                </a:cubicBezTo>
                <a:cubicBezTo>
                  <a:pt x="7245" y="7368"/>
                  <a:pt x="7478" y="7018"/>
                  <a:pt x="7838" y="6869"/>
                </a:cubicBezTo>
                <a:cubicBezTo>
                  <a:pt x="7957" y="6820"/>
                  <a:pt x="8082" y="6796"/>
                  <a:pt x="8205" y="6796"/>
                </a:cubicBezTo>
                <a:close/>
                <a:moveTo>
                  <a:pt x="8206" y="9676"/>
                </a:moveTo>
                <a:cubicBezTo>
                  <a:pt x="9297" y="9676"/>
                  <a:pt x="10202" y="10517"/>
                  <a:pt x="10284" y="11604"/>
                </a:cubicBezTo>
                <a:lnTo>
                  <a:pt x="6129" y="11604"/>
                </a:lnTo>
                <a:cubicBezTo>
                  <a:pt x="6210" y="10517"/>
                  <a:pt x="7116" y="9676"/>
                  <a:pt x="8206" y="9676"/>
                </a:cubicBezTo>
                <a:close/>
                <a:moveTo>
                  <a:pt x="15451" y="8046"/>
                </a:moveTo>
                <a:lnTo>
                  <a:pt x="15451" y="15449"/>
                </a:lnTo>
                <a:lnTo>
                  <a:pt x="11571" y="15449"/>
                </a:lnTo>
                <a:lnTo>
                  <a:pt x="11571" y="14489"/>
                </a:lnTo>
                <a:lnTo>
                  <a:pt x="14008" y="14489"/>
                </a:lnTo>
                <a:cubicBezTo>
                  <a:pt x="14273" y="14489"/>
                  <a:pt x="14488" y="14273"/>
                  <a:pt x="14488" y="14008"/>
                </a:cubicBezTo>
                <a:lnTo>
                  <a:pt x="14488" y="8046"/>
                </a:lnTo>
                <a:close/>
                <a:moveTo>
                  <a:pt x="7256" y="1"/>
                </a:moveTo>
                <a:cubicBezTo>
                  <a:pt x="7252" y="1"/>
                  <a:pt x="7249" y="1"/>
                  <a:pt x="7245" y="1"/>
                </a:cubicBezTo>
                <a:lnTo>
                  <a:pt x="482" y="1"/>
                </a:lnTo>
                <a:cubicBezTo>
                  <a:pt x="216" y="1"/>
                  <a:pt x="0" y="216"/>
                  <a:pt x="0" y="483"/>
                </a:cubicBezTo>
                <a:lnTo>
                  <a:pt x="0" y="15933"/>
                </a:lnTo>
                <a:cubicBezTo>
                  <a:pt x="0" y="16198"/>
                  <a:pt x="216" y="16413"/>
                  <a:pt x="481" y="16413"/>
                </a:cubicBezTo>
                <a:lnTo>
                  <a:pt x="15931" y="16413"/>
                </a:lnTo>
                <a:cubicBezTo>
                  <a:pt x="16196" y="16413"/>
                  <a:pt x="16411" y="16198"/>
                  <a:pt x="16411" y="15933"/>
                </a:cubicBezTo>
                <a:lnTo>
                  <a:pt x="16411" y="483"/>
                </a:lnTo>
                <a:cubicBezTo>
                  <a:pt x="16411" y="216"/>
                  <a:pt x="16196" y="1"/>
                  <a:pt x="15931" y="1"/>
                </a:cubicBezTo>
                <a:lnTo>
                  <a:pt x="9168" y="1"/>
                </a:lnTo>
                <a:cubicBezTo>
                  <a:pt x="8906" y="5"/>
                  <a:pt x="8696" y="219"/>
                  <a:pt x="8696" y="481"/>
                </a:cubicBezTo>
                <a:cubicBezTo>
                  <a:pt x="8696" y="743"/>
                  <a:pt x="8906" y="957"/>
                  <a:pt x="9168" y="963"/>
                </a:cubicBezTo>
                <a:lnTo>
                  <a:pt x="15451" y="963"/>
                </a:lnTo>
                <a:lnTo>
                  <a:pt x="15451" y="7084"/>
                </a:lnTo>
                <a:lnTo>
                  <a:pt x="14490" y="7084"/>
                </a:lnTo>
                <a:lnTo>
                  <a:pt x="14490" y="6283"/>
                </a:lnTo>
                <a:cubicBezTo>
                  <a:pt x="14494" y="6014"/>
                  <a:pt x="14277" y="5793"/>
                  <a:pt x="14008" y="5793"/>
                </a:cubicBezTo>
                <a:cubicBezTo>
                  <a:pt x="13739" y="5793"/>
                  <a:pt x="13522" y="6014"/>
                  <a:pt x="13528" y="6283"/>
                </a:cubicBezTo>
                <a:lnTo>
                  <a:pt x="13528" y="9969"/>
                </a:lnTo>
                <a:lnTo>
                  <a:pt x="12566" y="9969"/>
                </a:lnTo>
                <a:lnTo>
                  <a:pt x="12566" y="9168"/>
                </a:lnTo>
                <a:cubicBezTo>
                  <a:pt x="12561" y="8906"/>
                  <a:pt x="12347" y="8697"/>
                  <a:pt x="12085" y="8697"/>
                </a:cubicBezTo>
                <a:cubicBezTo>
                  <a:pt x="11823" y="8697"/>
                  <a:pt x="11609" y="8906"/>
                  <a:pt x="11605" y="9168"/>
                </a:cubicBezTo>
                <a:lnTo>
                  <a:pt x="11605" y="11604"/>
                </a:lnTo>
                <a:lnTo>
                  <a:pt x="11248" y="11604"/>
                </a:lnTo>
                <a:cubicBezTo>
                  <a:pt x="11190" y="10529"/>
                  <a:pt x="10569" y="9564"/>
                  <a:pt x="9615" y="9066"/>
                </a:cubicBezTo>
                <a:cubicBezTo>
                  <a:pt x="10136" y="8505"/>
                  <a:pt x="10275" y="7689"/>
                  <a:pt x="9969" y="6988"/>
                </a:cubicBezTo>
                <a:cubicBezTo>
                  <a:pt x="9664" y="6286"/>
                  <a:pt x="8972" y="5832"/>
                  <a:pt x="8207" y="5832"/>
                </a:cubicBezTo>
                <a:cubicBezTo>
                  <a:pt x="7441" y="5832"/>
                  <a:pt x="6750" y="6286"/>
                  <a:pt x="6444" y="6988"/>
                </a:cubicBezTo>
                <a:cubicBezTo>
                  <a:pt x="6138" y="7689"/>
                  <a:pt x="6277" y="8505"/>
                  <a:pt x="6798" y="9066"/>
                </a:cubicBezTo>
                <a:cubicBezTo>
                  <a:pt x="5844" y="9564"/>
                  <a:pt x="5224" y="10529"/>
                  <a:pt x="5166" y="11604"/>
                </a:cubicBezTo>
                <a:lnTo>
                  <a:pt x="4810" y="11604"/>
                </a:lnTo>
                <a:lnTo>
                  <a:pt x="4810" y="7565"/>
                </a:lnTo>
                <a:cubicBezTo>
                  <a:pt x="4804" y="7302"/>
                  <a:pt x="4590" y="7093"/>
                  <a:pt x="4328" y="7093"/>
                </a:cubicBezTo>
                <a:cubicBezTo>
                  <a:pt x="4066" y="7093"/>
                  <a:pt x="3852" y="7302"/>
                  <a:pt x="3848" y="7565"/>
                </a:cubicBezTo>
                <a:lnTo>
                  <a:pt x="3848" y="12084"/>
                </a:lnTo>
                <a:cubicBezTo>
                  <a:pt x="3848" y="12350"/>
                  <a:pt x="4063" y="12566"/>
                  <a:pt x="4328" y="12566"/>
                </a:cubicBezTo>
                <a:lnTo>
                  <a:pt x="12085" y="12566"/>
                </a:lnTo>
                <a:cubicBezTo>
                  <a:pt x="12350" y="12566"/>
                  <a:pt x="12566" y="12350"/>
                  <a:pt x="12566" y="12084"/>
                </a:cubicBezTo>
                <a:lnTo>
                  <a:pt x="12566" y="10931"/>
                </a:lnTo>
                <a:lnTo>
                  <a:pt x="13528" y="10931"/>
                </a:lnTo>
                <a:lnTo>
                  <a:pt x="13528" y="13528"/>
                </a:lnTo>
                <a:lnTo>
                  <a:pt x="6283" y="13528"/>
                </a:lnTo>
                <a:cubicBezTo>
                  <a:pt x="6279" y="13528"/>
                  <a:pt x="6276" y="13528"/>
                  <a:pt x="6272" y="13528"/>
                </a:cubicBezTo>
                <a:cubicBezTo>
                  <a:pt x="6008" y="13528"/>
                  <a:pt x="5792" y="13742"/>
                  <a:pt x="5792" y="14008"/>
                </a:cubicBezTo>
                <a:cubicBezTo>
                  <a:pt x="5792" y="14274"/>
                  <a:pt x="6008" y="14489"/>
                  <a:pt x="6272" y="14489"/>
                </a:cubicBezTo>
                <a:cubicBezTo>
                  <a:pt x="6276" y="14489"/>
                  <a:pt x="6279" y="14489"/>
                  <a:pt x="6283" y="14489"/>
                </a:cubicBezTo>
                <a:lnTo>
                  <a:pt x="10610" y="14489"/>
                </a:lnTo>
                <a:lnTo>
                  <a:pt x="10610" y="15451"/>
                </a:lnTo>
                <a:lnTo>
                  <a:pt x="963" y="15451"/>
                </a:lnTo>
                <a:lnTo>
                  <a:pt x="963" y="4841"/>
                </a:lnTo>
                <a:lnTo>
                  <a:pt x="1925" y="4841"/>
                </a:lnTo>
                <a:lnTo>
                  <a:pt x="1925" y="14008"/>
                </a:lnTo>
                <a:cubicBezTo>
                  <a:pt x="1925" y="14273"/>
                  <a:pt x="2140" y="14489"/>
                  <a:pt x="2405" y="14489"/>
                </a:cubicBezTo>
                <a:lnTo>
                  <a:pt x="4360" y="14489"/>
                </a:lnTo>
                <a:cubicBezTo>
                  <a:pt x="4622" y="14483"/>
                  <a:pt x="4832" y="14269"/>
                  <a:pt x="4832" y="14008"/>
                </a:cubicBezTo>
                <a:cubicBezTo>
                  <a:pt x="4832" y="13746"/>
                  <a:pt x="4622" y="13532"/>
                  <a:pt x="4360" y="13526"/>
                </a:cubicBezTo>
                <a:lnTo>
                  <a:pt x="2885" y="13526"/>
                </a:lnTo>
                <a:lnTo>
                  <a:pt x="2885" y="2886"/>
                </a:lnTo>
                <a:lnTo>
                  <a:pt x="7725" y="2886"/>
                </a:lnTo>
                <a:lnTo>
                  <a:pt x="7725" y="3846"/>
                </a:lnTo>
                <a:lnTo>
                  <a:pt x="4328" y="3846"/>
                </a:lnTo>
                <a:cubicBezTo>
                  <a:pt x="4063" y="3846"/>
                  <a:pt x="3848" y="4062"/>
                  <a:pt x="3848" y="4328"/>
                </a:cubicBezTo>
                <a:lnTo>
                  <a:pt x="3848" y="5642"/>
                </a:lnTo>
                <a:cubicBezTo>
                  <a:pt x="3852" y="5904"/>
                  <a:pt x="4066" y="6113"/>
                  <a:pt x="4328" y="6113"/>
                </a:cubicBezTo>
                <a:cubicBezTo>
                  <a:pt x="4590" y="6113"/>
                  <a:pt x="4804" y="5904"/>
                  <a:pt x="4808" y="5642"/>
                </a:cubicBezTo>
                <a:lnTo>
                  <a:pt x="4808" y="4809"/>
                </a:lnTo>
                <a:lnTo>
                  <a:pt x="11603" y="4809"/>
                </a:lnTo>
                <a:lnTo>
                  <a:pt x="11603" y="7244"/>
                </a:lnTo>
                <a:cubicBezTo>
                  <a:pt x="11599" y="7513"/>
                  <a:pt x="11816" y="7735"/>
                  <a:pt x="12085" y="7735"/>
                </a:cubicBezTo>
                <a:cubicBezTo>
                  <a:pt x="12353" y="7735"/>
                  <a:pt x="12570" y="7513"/>
                  <a:pt x="12566" y="7244"/>
                </a:cubicBezTo>
                <a:lnTo>
                  <a:pt x="12566" y="4328"/>
                </a:lnTo>
                <a:cubicBezTo>
                  <a:pt x="12566" y="4062"/>
                  <a:pt x="12350" y="3846"/>
                  <a:pt x="12085" y="3846"/>
                </a:cubicBezTo>
                <a:lnTo>
                  <a:pt x="8688" y="3846"/>
                </a:lnTo>
                <a:lnTo>
                  <a:pt x="8688" y="2886"/>
                </a:lnTo>
                <a:lnTo>
                  <a:pt x="13528" y="2886"/>
                </a:lnTo>
                <a:lnTo>
                  <a:pt x="13528" y="4360"/>
                </a:lnTo>
                <a:cubicBezTo>
                  <a:pt x="13532" y="4621"/>
                  <a:pt x="13746" y="4832"/>
                  <a:pt x="14008" y="4832"/>
                </a:cubicBezTo>
                <a:cubicBezTo>
                  <a:pt x="14270" y="4832"/>
                  <a:pt x="14484" y="4621"/>
                  <a:pt x="14488" y="4360"/>
                </a:cubicBezTo>
                <a:lnTo>
                  <a:pt x="14488" y="2404"/>
                </a:lnTo>
                <a:cubicBezTo>
                  <a:pt x="14488" y="2139"/>
                  <a:pt x="14273" y="1924"/>
                  <a:pt x="14008" y="1924"/>
                </a:cubicBezTo>
                <a:lnTo>
                  <a:pt x="2405" y="1924"/>
                </a:lnTo>
                <a:cubicBezTo>
                  <a:pt x="2139" y="1924"/>
                  <a:pt x="1923" y="2139"/>
                  <a:pt x="1925" y="2404"/>
                </a:cubicBezTo>
                <a:lnTo>
                  <a:pt x="1925" y="3879"/>
                </a:lnTo>
                <a:lnTo>
                  <a:pt x="963" y="3879"/>
                </a:lnTo>
                <a:lnTo>
                  <a:pt x="963" y="963"/>
                </a:lnTo>
                <a:lnTo>
                  <a:pt x="7245" y="963"/>
                </a:lnTo>
                <a:cubicBezTo>
                  <a:pt x="7248" y="963"/>
                  <a:pt x="7250" y="963"/>
                  <a:pt x="7253" y="963"/>
                </a:cubicBezTo>
                <a:cubicBezTo>
                  <a:pt x="7518" y="963"/>
                  <a:pt x="7734" y="748"/>
                  <a:pt x="7734" y="481"/>
                </a:cubicBezTo>
                <a:cubicBezTo>
                  <a:pt x="7734" y="215"/>
                  <a:pt x="7519" y="1"/>
                  <a:pt x="72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3" name="Google Shape;10603;p26"/>
          <p:cNvSpPr/>
          <p:nvPr/>
        </p:nvSpPr>
        <p:spPr>
          <a:xfrm>
            <a:off x="2504334" y="1765806"/>
            <a:ext cx="359951" cy="354784"/>
          </a:xfrm>
          <a:custGeom>
            <a:avLst/>
            <a:gdLst/>
            <a:ahLst/>
            <a:cxnLst/>
            <a:rect l="l" t="t" r="r" b="b"/>
            <a:pathLst>
              <a:path w="16649" h="16410" extrusionOk="0">
                <a:moveTo>
                  <a:pt x="4452" y="960"/>
                </a:moveTo>
                <a:cubicBezTo>
                  <a:pt x="4699" y="960"/>
                  <a:pt x="4937" y="1152"/>
                  <a:pt x="4937" y="1442"/>
                </a:cubicBezTo>
                <a:cubicBezTo>
                  <a:pt x="4937" y="1707"/>
                  <a:pt x="4722" y="1922"/>
                  <a:pt x="4457" y="1923"/>
                </a:cubicBezTo>
                <a:cubicBezTo>
                  <a:pt x="4028" y="1923"/>
                  <a:pt x="3814" y="1405"/>
                  <a:pt x="4117" y="1102"/>
                </a:cubicBezTo>
                <a:cubicBezTo>
                  <a:pt x="4214" y="1004"/>
                  <a:pt x="4335" y="960"/>
                  <a:pt x="4452" y="960"/>
                </a:cubicBezTo>
                <a:close/>
                <a:moveTo>
                  <a:pt x="10077" y="1222"/>
                </a:moveTo>
                <a:cubicBezTo>
                  <a:pt x="10087" y="1222"/>
                  <a:pt x="10098" y="1223"/>
                  <a:pt x="10108" y="1223"/>
                </a:cubicBezTo>
                <a:cubicBezTo>
                  <a:pt x="10338" y="1238"/>
                  <a:pt x="10524" y="1414"/>
                  <a:pt x="10553" y="1641"/>
                </a:cubicBezTo>
                <a:cubicBezTo>
                  <a:pt x="10584" y="1868"/>
                  <a:pt x="10449" y="2084"/>
                  <a:pt x="10231" y="2159"/>
                </a:cubicBezTo>
                <a:cubicBezTo>
                  <a:pt x="10181" y="2176"/>
                  <a:pt x="10129" y="2184"/>
                  <a:pt x="10078" y="2184"/>
                </a:cubicBezTo>
                <a:cubicBezTo>
                  <a:pt x="9910" y="2184"/>
                  <a:pt x="9749" y="2096"/>
                  <a:pt x="9661" y="1944"/>
                </a:cubicBezTo>
                <a:cubicBezTo>
                  <a:pt x="9597" y="1833"/>
                  <a:pt x="9579" y="1702"/>
                  <a:pt x="9613" y="1579"/>
                </a:cubicBezTo>
                <a:cubicBezTo>
                  <a:pt x="9669" y="1367"/>
                  <a:pt x="9861" y="1222"/>
                  <a:pt x="10077" y="1222"/>
                </a:cubicBezTo>
                <a:close/>
                <a:moveTo>
                  <a:pt x="14002" y="2058"/>
                </a:moveTo>
                <a:cubicBezTo>
                  <a:pt x="14094" y="2058"/>
                  <a:pt x="14187" y="2084"/>
                  <a:pt x="14269" y="2139"/>
                </a:cubicBezTo>
                <a:cubicBezTo>
                  <a:pt x="14459" y="2266"/>
                  <a:pt x="14532" y="2511"/>
                  <a:pt x="14444" y="2723"/>
                </a:cubicBezTo>
                <a:cubicBezTo>
                  <a:pt x="14369" y="2905"/>
                  <a:pt x="14192" y="3019"/>
                  <a:pt x="14000" y="3019"/>
                </a:cubicBezTo>
                <a:cubicBezTo>
                  <a:pt x="13969" y="3019"/>
                  <a:pt x="13938" y="3016"/>
                  <a:pt x="13907" y="3010"/>
                </a:cubicBezTo>
                <a:cubicBezTo>
                  <a:pt x="13683" y="2965"/>
                  <a:pt x="13520" y="2768"/>
                  <a:pt x="13520" y="2538"/>
                </a:cubicBezTo>
                <a:cubicBezTo>
                  <a:pt x="13520" y="2411"/>
                  <a:pt x="13571" y="2288"/>
                  <a:pt x="13661" y="2199"/>
                </a:cubicBezTo>
                <a:cubicBezTo>
                  <a:pt x="13754" y="2106"/>
                  <a:pt x="13877" y="2058"/>
                  <a:pt x="14002" y="2058"/>
                </a:cubicBezTo>
                <a:close/>
                <a:moveTo>
                  <a:pt x="1569" y="3845"/>
                </a:moveTo>
                <a:cubicBezTo>
                  <a:pt x="1816" y="3845"/>
                  <a:pt x="2052" y="4036"/>
                  <a:pt x="2052" y="4327"/>
                </a:cubicBezTo>
                <a:cubicBezTo>
                  <a:pt x="2052" y="4592"/>
                  <a:pt x="1837" y="4807"/>
                  <a:pt x="1572" y="4807"/>
                </a:cubicBezTo>
                <a:cubicBezTo>
                  <a:pt x="1143" y="4807"/>
                  <a:pt x="929" y="4288"/>
                  <a:pt x="1232" y="3987"/>
                </a:cubicBezTo>
                <a:cubicBezTo>
                  <a:pt x="1330" y="3889"/>
                  <a:pt x="1451" y="3845"/>
                  <a:pt x="1569" y="3845"/>
                </a:cubicBezTo>
                <a:close/>
                <a:moveTo>
                  <a:pt x="5414" y="4806"/>
                </a:moveTo>
                <a:cubicBezTo>
                  <a:pt x="5662" y="4806"/>
                  <a:pt x="5899" y="4998"/>
                  <a:pt x="5899" y="5289"/>
                </a:cubicBezTo>
                <a:cubicBezTo>
                  <a:pt x="5899" y="5554"/>
                  <a:pt x="5684" y="5769"/>
                  <a:pt x="5417" y="5769"/>
                </a:cubicBezTo>
                <a:cubicBezTo>
                  <a:pt x="4990" y="5769"/>
                  <a:pt x="4774" y="5251"/>
                  <a:pt x="5078" y="4947"/>
                </a:cubicBezTo>
                <a:cubicBezTo>
                  <a:pt x="5175" y="4850"/>
                  <a:pt x="5296" y="4806"/>
                  <a:pt x="5414" y="4806"/>
                </a:cubicBezTo>
                <a:close/>
                <a:moveTo>
                  <a:pt x="14841" y="5982"/>
                </a:moveTo>
                <a:cubicBezTo>
                  <a:pt x="15193" y="5982"/>
                  <a:pt x="15444" y="6372"/>
                  <a:pt x="15253" y="6703"/>
                </a:cubicBezTo>
                <a:cubicBezTo>
                  <a:pt x="15166" y="6854"/>
                  <a:pt x="15007" y="6943"/>
                  <a:pt x="14836" y="6943"/>
                </a:cubicBezTo>
                <a:cubicBezTo>
                  <a:pt x="14816" y="6943"/>
                  <a:pt x="14795" y="6942"/>
                  <a:pt x="14774" y="6939"/>
                </a:cubicBezTo>
                <a:cubicBezTo>
                  <a:pt x="14580" y="6914"/>
                  <a:pt x="14422" y="6775"/>
                  <a:pt x="14373" y="6588"/>
                </a:cubicBezTo>
                <a:cubicBezTo>
                  <a:pt x="14304" y="6331"/>
                  <a:pt x="14456" y="6068"/>
                  <a:pt x="14712" y="5999"/>
                </a:cubicBezTo>
                <a:cubicBezTo>
                  <a:pt x="14756" y="5987"/>
                  <a:pt x="14800" y="5982"/>
                  <a:pt x="14841" y="5982"/>
                </a:cubicBezTo>
                <a:close/>
                <a:moveTo>
                  <a:pt x="8335" y="7404"/>
                </a:moveTo>
                <a:cubicBezTo>
                  <a:pt x="8438" y="7404"/>
                  <a:pt x="8543" y="7424"/>
                  <a:pt x="8642" y="7465"/>
                </a:cubicBezTo>
                <a:cubicBezTo>
                  <a:pt x="8941" y="7588"/>
                  <a:pt x="9136" y="7881"/>
                  <a:pt x="9136" y="8204"/>
                </a:cubicBezTo>
                <a:cubicBezTo>
                  <a:pt x="9136" y="8647"/>
                  <a:pt x="8777" y="9006"/>
                  <a:pt x="8335" y="9006"/>
                </a:cubicBezTo>
                <a:cubicBezTo>
                  <a:pt x="8011" y="9006"/>
                  <a:pt x="7718" y="8811"/>
                  <a:pt x="7595" y="8512"/>
                </a:cubicBezTo>
                <a:cubicBezTo>
                  <a:pt x="7470" y="8212"/>
                  <a:pt x="7539" y="7868"/>
                  <a:pt x="7768" y="7638"/>
                </a:cubicBezTo>
                <a:cubicBezTo>
                  <a:pt x="7921" y="7485"/>
                  <a:pt x="8126" y="7404"/>
                  <a:pt x="8335" y="7404"/>
                </a:cubicBezTo>
                <a:close/>
                <a:moveTo>
                  <a:pt x="1832" y="9466"/>
                </a:moveTo>
                <a:cubicBezTo>
                  <a:pt x="2048" y="9466"/>
                  <a:pt x="2241" y="9612"/>
                  <a:pt x="2298" y="9823"/>
                </a:cubicBezTo>
                <a:cubicBezTo>
                  <a:pt x="2330" y="9946"/>
                  <a:pt x="2314" y="10077"/>
                  <a:pt x="2250" y="10187"/>
                </a:cubicBezTo>
                <a:cubicBezTo>
                  <a:pt x="2162" y="10340"/>
                  <a:pt x="2001" y="10428"/>
                  <a:pt x="1833" y="10428"/>
                </a:cubicBezTo>
                <a:cubicBezTo>
                  <a:pt x="1781" y="10428"/>
                  <a:pt x="1729" y="10420"/>
                  <a:pt x="1679" y="10403"/>
                </a:cubicBezTo>
                <a:cubicBezTo>
                  <a:pt x="1462" y="10329"/>
                  <a:pt x="1327" y="10111"/>
                  <a:pt x="1356" y="9884"/>
                </a:cubicBezTo>
                <a:cubicBezTo>
                  <a:pt x="1386" y="9657"/>
                  <a:pt x="1573" y="9483"/>
                  <a:pt x="1802" y="9467"/>
                </a:cubicBezTo>
                <a:cubicBezTo>
                  <a:pt x="1812" y="9466"/>
                  <a:pt x="1822" y="9466"/>
                  <a:pt x="1832" y="9466"/>
                </a:cubicBezTo>
                <a:close/>
                <a:moveTo>
                  <a:pt x="11248" y="10640"/>
                </a:moveTo>
                <a:cubicBezTo>
                  <a:pt x="11495" y="10640"/>
                  <a:pt x="11732" y="10831"/>
                  <a:pt x="11732" y="11122"/>
                </a:cubicBezTo>
                <a:cubicBezTo>
                  <a:pt x="11732" y="11387"/>
                  <a:pt x="11517" y="11602"/>
                  <a:pt x="11252" y="11602"/>
                </a:cubicBezTo>
                <a:cubicBezTo>
                  <a:pt x="10823" y="11602"/>
                  <a:pt x="10609" y="11085"/>
                  <a:pt x="10912" y="10782"/>
                </a:cubicBezTo>
                <a:cubicBezTo>
                  <a:pt x="11010" y="10684"/>
                  <a:pt x="11130" y="10640"/>
                  <a:pt x="11248" y="10640"/>
                </a:cubicBezTo>
                <a:close/>
                <a:moveTo>
                  <a:pt x="15095" y="11602"/>
                </a:moveTo>
                <a:cubicBezTo>
                  <a:pt x="15342" y="11602"/>
                  <a:pt x="15579" y="11794"/>
                  <a:pt x="15579" y="12084"/>
                </a:cubicBezTo>
                <a:cubicBezTo>
                  <a:pt x="15578" y="12349"/>
                  <a:pt x="15364" y="12564"/>
                  <a:pt x="15099" y="12564"/>
                </a:cubicBezTo>
                <a:cubicBezTo>
                  <a:pt x="14670" y="12564"/>
                  <a:pt x="14455" y="12047"/>
                  <a:pt x="14758" y="11744"/>
                </a:cubicBezTo>
                <a:cubicBezTo>
                  <a:pt x="14856" y="11646"/>
                  <a:pt x="14977" y="11602"/>
                  <a:pt x="15095" y="11602"/>
                </a:cubicBezTo>
                <a:close/>
                <a:moveTo>
                  <a:pt x="2667" y="13391"/>
                </a:moveTo>
                <a:cubicBezTo>
                  <a:pt x="2699" y="13391"/>
                  <a:pt x="2730" y="13394"/>
                  <a:pt x="2762" y="13400"/>
                </a:cubicBezTo>
                <a:cubicBezTo>
                  <a:pt x="2988" y="13444"/>
                  <a:pt x="3149" y="13642"/>
                  <a:pt x="3149" y="13870"/>
                </a:cubicBezTo>
                <a:cubicBezTo>
                  <a:pt x="3150" y="13998"/>
                  <a:pt x="3099" y="14121"/>
                  <a:pt x="3008" y="14212"/>
                </a:cubicBezTo>
                <a:cubicBezTo>
                  <a:pt x="2915" y="14304"/>
                  <a:pt x="2793" y="14351"/>
                  <a:pt x="2669" y="14351"/>
                </a:cubicBezTo>
                <a:cubicBezTo>
                  <a:pt x="2576" y="14351"/>
                  <a:pt x="2483" y="14325"/>
                  <a:pt x="2402" y="14270"/>
                </a:cubicBezTo>
                <a:cubicBezTo>
                  <a:pt x="2212" y="14143"/>
                  <a:pt x="2137" y="13898"/>
                  <a:pt x="2225" y="13687"/>
                </a:cubicBezTo>
                <a:cubicBezTo>
                  <a:pt x="2300" y="13505"/>
                  <a:pt x="2477" y="13391"/>
                  <a:pt x="2667" y="13391"/>
                </a:cubicBezTo>
                <a:close/>
                <a:moveTo>
                  <a:pt x="6592" y="14225"/>
                </a:moveTo>
                <a:cubicBezTo>
                  <a:pt x="6634" y="14225"/>
                  <a:pt x="6677" y="14231"/>
                  <a:pt x="6718" y="14242"/>
                </a:cubicBezTo>
                <a:cubicBezTo>
                  <a:pt x="6974" y="14311"/>
                  <a:pt x="7125" y="14575"/>
                  <a:pt x="7058" y="14831"/>
                </a:cubicBezTo>
                <a:cubicBezTo>
                  <a:pt x="6996" y="15059"/>
                  <a:pt x="6795" y="15187"/>
                  <a:pt x="6591" y="15187"/>
                </a:cubicBezTo>
                <a:cubicBezTo>
                  <a:pt x="6452" y="15187"/>
                  <a:pt x="6311" y="15127"/>
                  <a:pt x="6213" y="14998"/>
                </a:cubicBezTo>
                <a:cubicBezTo>
                  <a:pt x="5969" y="14683"/>
                  <a:pt x="6193" y="14226"/>
                  <a:pt x="6592" y="14225"/>
                </a:cubicBezTo>
                <a:close/>
                <a:moveTo>
                  <a:pt x="12217" y="14488"/>
                </a:moveTo>
                <a:cubicBezTo>
                  <a:pt x="12409" y="14488"/>
                  <a:pt x="12583" y="14605"/>
                  <a:pt x="12658" y="14784"/>
                </a:cubicBezTo>
                <a:cubicBezTo>
                  <a:pt x="12732" y="14964"/>
                  <a:pt x="12691" y="15171"/>
                  <a:pt x="12554" y="15309"/>
                </a:cubicBezTo>
                <a:cubicBezTo>
                  <a:pt x="12462" y="15401"/>
                  <a:pt x="12339" y="15449"/>
                  <a:pt x="12214" y="15449"/>
                </a:cubicBezTo>
                <a:cubicBezTo>
                  <a:pt x="12152" y="15449"/>
                  <a:pt x="12089" y="15437"/>
                  <a:pt x="12029" y="15413"/>
                </a:cubicBezTo>
                <a:cubicBezTo>
                  <a:pt x="11849" y="15338"/>
                  <a:pt x="11732" y="15164"/>
                  <a:pt x="11732" y="14969"/>
                </a:cubicBezTo>
                <a:cubicBezTo>
                  <a:pt x="11734" y="14704"/>
                  <a:pt x="11947" y="14488"/>
                  <a:pt x="12214" y="14488"/>
                </a:cubicBezTo>
                <a:cubicBezTo>
                  <a:pt x="12215" y="14488"/>
                  <a:pt x="12216" y="14488"/>
                  <a:pt x="12217" y="14488"/>
                </a:cubicBezTo>
                <a:close/>
                <a:moveTo>
                  <a:pt x="4458" y="1"/>
                </a:moveTo>
                <a:cubicBezTo>
                  <a:pt x="4342" y="1"/>
                  <a:pt x="4224" y="15"/>
                  <a:pt x="4107" y="44"/>
                </a:cubicBezTo>
                <a:cubicBezTo>
                  <a:pt x="3426" y="214"/>
                  <a:pt x="2966" y="851"/>
                  <a:pt x="3019" y="1551"/>
                </a:cubicBezTo>
                <a:cubicBezTo>
                  <a:pt x="3071" y="2251"/>
                  <a:pt x="3620" y="2811"/>
                  <a:pt x="4319" y="2878"/>
                </a:cubicBezTo>
                <a:lnTo>
                  <a:pt x="4622" y="4086"/>
                </a:lnTo>
                <a:cubicBezTo>
                  <a:pt x="4461" y="4193"/>
                  <a:pt x="4322" y="4331"/>
                  <a:pt x="4215" y="4492"/>
                </a:cubicBezTo>
                <a:lnTo>
                  <a:pt x="3007" y="4190"/>
                </a:lnTo>
                <a:cubicBezTo>
                  <a:pt x="2941" y="3490"/>
                  <a:pt x="2380" y="2940"/>
                  <a:pt x="1679" y="2887"/>
                </a:cubicBezTo>
                <a:cubicBezTo>
                  <a:pt x="1642" y="2884"/>
                  <a:pt x="1606" y="2883"/>
                  <a:pt x="1569" y="2883"/>
                </a:cubicBezTo>
                <a:cubicBezTo>
                  <a:pt x="913" y="2883"/>
                  <a:pt x="333" y="3330"/>
                  <a:pt x="170" y="3975"/>
                </a:cubicBezTo>
                <a:cubicBezTo>
                  <a:pt x="0" y="4658"/>
                  <a:pt x="344" y="5363"/>
                  <a:pt x="989" y="5646"/>
                </a:cubicBezTo>
                <a:cubicBezTo>
                  <a:pt x="1177" y="5729"/>
                  <a:pt x="1375" y="5769"/>
                  <a:pt x="1571" y="5769"/>
                </a:cubicBezTo>
                <a:cubicBezTo>
                  <a:pt x="2042" y="5769"/>
                  <a:pt x="2500" y="5537"/>
                  <a:pt x="2774" y="5123"/>
                </a:cubicBezTo>
                <a:lnTo>
                  <a:pt x="3982" y="5425"/>
                </a:lnTo>
                <a:cubicBezTo>
                  <a:pt x="4055" y="6198"/>
                  <a:pt x="4707" y="6733"/>
                  <a:pt x="5419" y="6733"/>
                </a:cubicBezTo>
                <a:cubicBezTo>
                  <a:pt x="5625" y="6733"/>
                  <a:pt x="5836" y="6688"/>
                  <a:pt x="6040" y="6591"/>
                </a:cubicBezTo>
                <a:lnTo>
                  <a:pt x="6795" y="7346"/>
                </a:lnTo>
                <a:cubicBezTo>
                  <a:pt x="6652" y="7601"/>
                  <a:pt x="6576" y="7888"/>
                  <a:pt x="6573" y="8180"/>
                </a:cubicBezTo>
                <a:lnTo>
                  <a:pt x="3023" y="9131"/>
                </a:lnTo>
                <a:cubicBezTo>
                  <a:pt x="2746" y="8729"/>
                  <a:pt x="2295" y="8505"/>
                  <a:pt x="1832" y="8505"/>
                </a:cubicBezTo>
                <a:cubicBezTo>
                  <a:pt x="1630" y="8505"/>
                  <a:pt x="1424" y="8548"/>
                  <a:pt x="1230" y="8638"/>
                </a:cubicBezTo>
                <a:cubicBezTo>
                  <a:pt x="592" y="8931"/>
                  <a:pt x="259" y="9643"/>
                  <a:pt x="441" y="10321"/>
                </a:cubicBezTo>
                <a:cubicBezTo>
                  <a:pt x="611" y="10955"/>
                  <a:pt x="1185" y="11390"/>
                  <a:pt x="1832" y="11390"/>
                </a:cubicBezTo>
                <a:cubicBezTo>
                  <a:pt x="1876" y="11390"/>
                  <a:pt x="1921" y="11388"/>
                  <a:pt x="1966" y="11384"/>
                </a:cubicBezTo>
                <a:cubicBezTo>
                  <a:pt x="2664" y="11319"/>
                  <a:pt x="3216" y="10761"/>
                  <a:pt x="3270" y="10060"/>
                </a:cubicBezTo>
                <a:lnTo>
                  <a:pt x="6725" y="9134"/>
                </a:lnTo>
                <a:lnTo>
                  <a:pt x="3291" y="12570"/>
                </a:lnTo>
                <a:cubicBezTo>
                  <a:pt x="3092" y="12475"/>
                  <a:pt x="2880" y="12430"/>
                  <a:pt x="2671" y="12430"/>
                </a:cubicBezTo>
                <a:cubicBezTo>
                  <a:pt x="2215" y="12430"/>
                  <a:pt x="1771" y="12646"/>
                  <a:pt x="1494" y="13039"/>
                </a:cubicBezTo>
                <a:cubicBezTo>
                  <a:pt x="1088" y="13611"/>
                  <a:pt x="1156" y="14393"/>
                  <a:pt x="1652" y="14888"/>
                </a:cubicBezTo>
                <a:cubicBezTo>
                  <a:pt x="1930" y="15167"/>
                  <a:pt x="2300" y="15311"/>
                  <a:pt x="2671" y="15311"/>
                </a:cubicBezTo>
                <a:cubicBezTo>
                  <a:pt x="2960" y="15311"/>
                  <a:pt x="3251" y="15224"/>
                  <a:pt x="3502" y="15046"/>
                </a:cubicBezTo>
                <a:cubicBezTo>
                  <a:pt x="4074" y="14642"/>
                  <a:pt x="4272" y="13884"/>
                  <a:pt x="3970" y="13250"/>
                </a:cubicBezTo>
                <a:lnTo>
                  <a:pt x="7405" y="9815"/>
                </a:lnTo>
                <a:lnTo>
                  <a:pt x="6481" y="13270"/>
                </a:lnTo>
                <a:cubicBezTo>
                  <a:pt x="5780" y="13324"/>
                  <a:pt x="5223" y="13875"/>
                  <a:pt x="5158" y="14573"/>
                </a:cubicBezTo>
                <a:cubicBezTo>
                  <a:pt x="5095" y="15272"/>
                  <a:pt x="5543" y="15915"/>
                  <a:pt x="6220" y="16096"/>
                </a:cubicBezTo>
                <a:cubicBezTo>
                  <a:pt x="6344" y="16130"/>
                  <a:pt x="6469" y="16146"/>
                  <a:pt x="6593" y="16146"/>
                </a:cubicBezTo>
                <a:cubicBezTo>
                  <a:pt x="7144" y="16146"/>
                  <a:pt x="7662" y="15828"/>
                  <a:pt x="7901" y="15309"/>
                </a:cubicBezTo>
                <a:cubicBezTo>
                  <a:pt x="8194" y="14671"/>
                  <a:pt x="7986" y="13916"/>
                  <a:pt x="7409" y="13518"/>
                </a:cubicBezTo>
                <a:lnTo>
                  <a:pt x="8361" y="9968"/>
                </a:lnTo>
                <a:cubicBezTo>
                  <a:pt x="8652" y="9965"/>
                  <a:pt x="8939" y="9887"/>
                  <a:pt x="9194" y="9745"/>
                </a:cubicBezTo>
                <a:lnTo>
                  <a:pt x="9950" y="10501"/>
                </a:lnTo>
                <a:cubicBezTo>
                  <a:pt x="9518" y="11406"/>
                  <a:pt x="10117" y="12465"/>
                  <a:pt x="11116" y="12558"/>
                </a:cubicBezTo>
                <a:lnTo>
                  <a:pt x="11417" y="13766"/>
                </a:lnTo>
                <a:cubicBezTo>
                  <a:pt x="10831" y="14155"/>
                  <a:pt x="10612" y="14907"/>
                  <a:pt x="10894" y="15550"/>
                </a:cubicBezTo>
                <a:cubicBezTo>
                  <a:pt x="11130" y="16081"/>
                  <a:pt x="11653" y="16410"/>
                  <a:pt x="12213" y="16410"/>
                </a:cubicBezTo>
                <a:cubicBezTo>
                  <a:pt x="12329" y="16410"/>
                  <a:pt x="12447" y="16395"/>
                  <a:pt x="12564" y="16366"/>
                </a:cubicBezTo>
                <a:cubicBezTo>
                  <a:pt x="13245" y="16196"/>
                  <a:pt x="13705" y="15560"/>
                  <a:pt x="13652" y="14860"/>
                </a:cubicBezTo>
                <a:cubicBezTo>
                  <a:pt x="13599" y="14160"/>
                  <a:pt x="13050" y="13600"/>
                  <a:pt x="12350" y="13534"/>
                </a:cubicBezTo>
                <a:lnTo>
                  <a:pt x="12048" y="12325"/>
                </a:lnTo>
                <a:cubicBezTo>
                  <a:pt x="12210" y="12217"/>
                  <a:pt x="12347" y="12079"/>
                  <a:pt x="12454" y="11918"/>
                </a:cubicBezTo>
                <a:lnTo>
                  <a:pt x="13662" y="12221"/>
                </a:lnTo>
                <a:cubicBezTo>
                  <a:pt x="13716" y="12790"/>
                  <a:pt x="14102" y="13271"/>
                  <a:pt x="14643" y="13453"/>
                </a:cubicBezTo>
                <a:cubicBezTo>
                  <a:pt x="14793" y="13503"/>
                  <a:pt x="14946" y="13527"/>
                  <a:pt x="15098" y="13527"/>
                </a:cubicBezTo>
                <a:cubicBezTo>
                  <a:pt x="15498" y="13527"/>
                  <a:pt x="15887" y="13360"/>
                  <a:pt x="16165" y="13055"/>
                </a:cubicBezTo>
                <a:cubicBezTo>
                  <a:pt x="16550" y="12632"/>
                  <a:pt x="16648" y="12022"/>
                  <a:pt x="16417" y="11501"/>
                </a:cubicBezTo>
                <a:cubicBezTo>
                  <a:pt x="16187" y="10978"/>
                  <a:pt x="15670" y="10641"/>
                  <a:pt x="15099" y="10641"/>
                </a:cubicBezTo>
                <a:cubicBezTo>
                  <a:pt x="14614" y="10641"/>
                  <a:pt x="14163" y="10883"/>
                  <a:pt x="13897" y="11287"/>
                </a:cubicBezTo>
                <a:lnTo>
                  <a:pt x="12688" y="10985"/>
                </a:lnTo>
                <a:cubicBezTo>
                  <a:pt x="12615" y="10211"/>
                  <a:pt x="11962" y="9678"/>
                  <a:pt x="11252" y="9678"/>
                </a:cubicBezTo>
                <a:cubicBezTo>
                  <a:pt x="11045" y="9678"/>
                  <a:pt x="10834" y="9723"/>
                  <a:pt x="10631" y="9820"/>
                </a:cubicBezTo>
                <a:lnTo>
                  <a:pt x="9874" y="9063"/>
                </a:lnTo>
                <a:cubicBezTo>
                  <a:pt x="10017" y="8808"/>
                  <a:pt x="10093" y="8522"/>
                  <a:pt x="10098" y="8231"/>
                </a:cubicBezTo>
                <a:lnTo>
                  <a:pt x="13649" y="7279"/>
                </a:lnTo>
                <a:cubicBezTo>
                  <a:pt x="13925" y="7681"/>
                  <a:pt x="14375" y="7905"/>
                  <a:pt x="14839" y="7905"/>
                </a:cubicBezTo>
                <a:cubicBezTo>
                  <a:pt x="15042" y="7905"/>
                  <a:pt x="15247" y="7862"/>
                  <a:pt x="15442" y="7772"/>
                </a:cubicBezTo>
                <a:cubicBezTo>
                  <a:pt x="16080" y="7478"/>
                  <a:pt x="16413" y="6766"/>
                  <a:pt x="16231" y="6088"/>
                </a:cubicBezTo>
                <a:cubicBezTo>
                  <a:pt x="16061" y="5454"/>
                  <a:pt x="15485" y="5019"/>
                  <a:pt x="14838" y="5019"/>
                </a:cubicBezTo>
                <a:cubicBezTo>
                  <a:pt x="14794" y="5019"/>
                  <a:pt x="14750" y="5021"/>
                  <a:pt x="14705" y="5025"/>
                </a:cubicBezTo>
                <a:cubicBezTo>
                  <a:pt x="14005" y="5090"/>
                  <a:pt x="13454" y="5649"/>
                  <a:pt x="13399" y="6349"/>
                </a:cubicBezTo>
                <a:lnTo>
                  <a:pt x="9944" y="7276"/>
                </a:lnTo>
                <a:lnTo>
                  <a:pt x="13380" y="3840"/>
                </a:lnTo>
                <a:cubicBezTo>
                  <a:pt x="13577" y="3934"/>
                  <a:pt x="13787" y="3979"/>
                  <a:pt x="13995" y="3979"/>
                </a:cubicBezTo>
                <a:cubicBezTo>
                  <a:pt x="14450" y="3979"/>
                  <a:pt x="14894" y="3763"/>
                  <a:pt x="15172" y="3370"/>
                </a:cubicBezTo>
                <a:cubicBezTo>
                  <a:pt x="15575" y="2798"/>
                  <a:pt x="15507" y="2019"/>
                  <a:pt x="15011" y="1524"/>
                </a:cubicBezTo>
                <a:cubicBezTo>
                  <a:pt x="14733" y="1246"/>
                  <a:pt x="14365" y="1103"/>
                  <a:pt x="13995" y="1103"/>
                </a:cubicBezTo>
                <a:cubicBezTo>
                  <a:pt x="13706" y="1103"/>
                  <a:pt x="13416" y="1190"/>
                  <a:pt x="13166" y="1367"/>
                </a:cubicBezTo>
                <a:cubicBezTo>
                  <a:pt x="12593" y="1771"/>
                  <a:pt x="12397" y="2530"/>
                  <a:pt x="12699" y="3161"/>
                </a:cubicBezTo>
                <a:lnTo>
                  <a:pt x="9263" y="6596"/>
                </a:lnTo>
                <a:lnTo>
                  <a:pt x="10189" y="3142"/>
                </a:lnTo>
                <a:cubicBezTo>
                  <a:pt x="10887" y="3086"/>
                  <a:pt x="11444" y="2536"/>
                  <a:pt x="11508" y="1838"/>
                </a:cubicBezTo>
                <a:cubicBezTo>
                  <a:pt x="11571" y="1140"/>
                  <a:pt x="11123" y="498"/>
                  <a:pt x="10446" y="317"/>
                </a:cubicBezTo>
                <a:cubicBezTo>
                  <a:pt x="10323" y="284"/>
                  <a:pt x="10198" y="268"/>
                  <a:pt x="10075" y="268"/>
                </a:cubicBezTo>
                <a:cubicBezTo>
                  <a:pt x="9525" y="268"/>
                  <a:pt x="9007" y="585"/>
                  <a:pt x="8768" y="1105"/>
                </a:cubicBezTo>
                <a:cubicBezTo>
                  <a:pt x="8475" y="1742"/>
                  <a:pt x="8683" y="2496"/>
                  <a:pt x="9260" y="2893"/>
                </a:cubicBezTo>
                <a:lnTo>
                  <a:pt x="8308" y="6443"/>
                </a:lnTo>
                <a:cubicBezTo>
                  <a:pt x="8015" y="6447"/>
                  <a:pt x="7730" y="6523"/>
                  <a:pt x="7475" y="6667"/>
                </a:cubicBezTo>
                <a:lnTo>
                  <a:pt x="6718" y="5910"/>
                </a:lnTo>
                <a:cubicBezTo>
                  <a:pt x="7151" y="5006"/>
                  <a:pt x="6552" y="3947"/>
                  <a:pt x="5555" y="3852"/>
                </a:cubicBezTo>
                <a:lnTo>
                  <a:pt x="5253" y="2644"/>
                </a:lnTo>
                <a:cubicBezTo>
                  <a:pt x="5838" y="2256"/>
                  <a:pt x="6059" y="1503"/>
                  <a:pt x="5775" y="860"/>
                </a:cubicBezTo>
                <a:cubicBezTo>
                  <a:pt x="5541" y="329"/>
                  <a:pt x="5017" y="1"/>
                  <a:pt x="4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04" name="Google Shape;10604;p26"/>
          <p:cNvGrpSpPr/>
          <p:nvPr/>
        </p:nvGrpSpPr>
        <p:grpSpPr>
          <a:xfrm>
            <a:off x="3285250" y="1765820"/>
            <a:ext cx="297988" cy="354633"/>
            <a:chOff x="7253900" y="1797600"/>
            <a:chExt cx="344575" cy="410075"/>
          </a:xfrm>
        </p:grpSpPr>
        <p:sp>
          <p:nvSpPr>
            <p:cNvPr id="10605" name="Google Shape;10605;p26"/>
            <p:cNvSpPr/>
            <p:nvPr/>
          </p:nvSpPr>
          <p:spPr>
            <a:xfrm>
              <a:off x="7253900" y="1869475"/>
              <a:ext cx="344575" cy="338200"/>
            </a:xfrm>
            <a:custGeom>
              <a:avLst/>
              <a:gdLst/>
              <a:ahLst/>
              <a:cxnLst/>
              <a:rect l="l" t="t" r="r" b="b"/>
              <a:pathLst>
                <a:path w="13783" h="13528" extrusionOk="0">
                  <a:moveTo>
                    <a:pt x="6893" y="964"/>
                  </a:moveTo>
                  <a:cubicBezTo>
                    <a:pt x="7645" y="964"/>
                    <a:pt x="8356" y="1233"/>
                    <a:pt x="8922" y="1740"/>
                  </a:cubicBezTo>
                  <a:cubicBezTo>
                    <a:pt x="10172" y="2857"/>
                    <a:pt x="10282" y="4779"/>
                    <a:pt x="9165" y="6031"/>
                  </a:cubicBezTo>
                  <a:cubicBezTo>
                    <a:pt x="8736" y="6513"/>
                    <a:pt x="8462" y="7091"/>
                    <a:pt x="8368" y="7695"/>
                  </a:cubicBezTo>
                  <a:lnTo>
                    <a:pt x="7372" y="7695"/>
                  </a:lnTo>
                  <a:lnTo>
                    <a:pt x="7372" y="5168"/>
                  </a:lnTo>
                  <a:lnTo>
                    <a:pt x="8192" y="4348"/>
                  </a:lnTo>
                  <a:cubicBezTo>
                    <a:pt x="8380" y="4161"/>
                    <a:pt x="8380" y="3856"/>
                    <a:pt x="8192" y="3669"/>
                  </a:cubicBezTo>
                  <a:cubicBezTo>
                    <a:pt x="8099" y="3574"/>
                    <a:pt x="7976" y="3527"/>
                    <a:pt x="7853" y="3527"/>
                  </a:cubicBezTo>
                  <a:cubicBezTo>
                    <a:pt x="7730" y="3527"/>
                    <a:pt x="7607" y="3574"/>
                    <a:pt x="7513" y="3669"/>
                  </a:cubicBezTo>
                  <a:lnTo>
                    <a:pt x="6891" y="4291"/>
                  </a:lnTo>
                  <a:lnTo>
                    <a:pt x="6268" y="3669"/>
                  </a:lnTo>
                  <a:cubicBezTo>
                    <a:pt x="6175" y="3576"/>
                    <a:pt x="6054" y="3530"/>
                    <a:pt x="5932" y="3530"/>
                  </a:cubicBezTo>
                  <a:cubicBezTo>
                    <a:pt x="5809" y="3530"/>
                    <a:pt x="5686" y="3577"/>
                    <a:pt x="5592" y="3672"/>
                  </a:cubicBezTo>
                  <a:cubicBezTo>
                    <a:pt x="5406" y="3858"/>
                    <a:pt x="5404" y="4159"/>
                    <a:pt x="5589" y="4348"/>
                  </a:cubicBezTo>
                  <a:lnTo>
                    <a:pt x="6410" y="5168"/>
                  </a:lnTo>
                  <a:lnTo>
                    <a:pt x="6410" y="7695"/>
                  </a:lnTo>
                  <a:lnTo>
                    <a:pt x="5413" y="7695"/>
                  </a:lnTo>
                  <a:cubicBezTo>
                    <a:pt x="5318" y="7093"/>
                    <a:pt x="5041" y="6510"/>
                    <a:pt x="4607" y="6019"/>
                  </a:cubicBezTo>
                  <a:cubicBezTo>
                    <a:pt x="4029" y="5365"/>
                    <a:pt x="3767" y="4523"/>
                    <a:pt x="3866" y="3647"/>
                  </a:cubicBezTo>
                  <a:lnTo>
                    <a:pt x="3866" y="3647"/>
                  </a:lnTo>
                  <a:lnTo>
                    <a:pt x="3868" y="3648"/>
                  </a:lnTo>
                  <a:cubicBezTo>
                    <a:pt x="4026" y="2259"/>
                    <a:pt x="5152" y="1138"/>
                    <a:pt x="6542" y="983"/>
                  </a:cubicBezTo>
                  <a:cubicBezTo>
                    <a:pt x="6660" y="970"/>
                    <a:pt x="6777" y="964"/>
                    <a:pt x="6893" y="964"/>
                  </a:cubicBezTo>
                  <a:close/>
                  <a:moveTo>
                    <a:pt x="7667" y="8657"/>
                  </a:moveTo>
                  <a:lnTo>
                    <a:pt x="7346" y="9617"/>
                  </a:lnTo>
                  <a:lnTo>
                    <a:pt x="6437" y="9617"/>
                  </a:lnTo>
                  <a:lnTo>
                    <a:pt x="6116" y="8657"/>
                  </a:lnTo>
                  <a:close/>
                  <a:moveTo>
                    <a:pt x="5102" y="8657"/>
                  </a:moveTo>
                  <a:lnTo>
                    <a:pt x="5593" y="10126"/>
                  </a:lnTo>
                  <a:lnTo>
                    <a:pt x="5061" y="12567"/>
                  </a:lnTo>
                  <a:lnTo>
                    <a:pt x="961" y="12567"/>
                  </a:lnTo>
                  <a:lnTo>
                    <a:pt x="962" y="11634"/>
                  </a:lnTo>
                  <a:cubicBezTo>
                    <a:pt x="965" y="10562"/>
                    <a:pt x="1676" y="9620"/>
                    <a:pt x="2705" y="9322"/>
                  </a:cubicBezTo>
                  <a:lnTo>
                    <a:pt x="5035" y="8657"/>
                  </a:lnTo>
                  <a:close/>
                  <a:moveTo>
                    <a:pt x="7305" y="10580"/>
                  </a:moveTo>
                  <a:lnTo>
                    <a:pt x="7737" y="12567"/>
                  </a:lnTo>
                  <a:lnTo>
                    <a:pt x="6046" y="12567"/>
                  </a:lnTo>
                  <a:lnTo>
                    <a:pt x="6478" y="10580"/>
                  </a:lnTo>
                  <a:close/>
                  <a:moveTo>
                    <a:pt x="8746" y="8657"/>
                  </a:moveTo>
                  <a:lnTo>
                    <a:pt x="11077" y="9323"/>
                  </a:lnTo>
                  <a:cubicBezTo>
                    <a:pt x="12107" y="9620"/>
                    <a:pt x="12817" y="10562"/>
                    <a:pt x="12820" y="11634"/>
                  </a:cubicBezTo>
                  <a:lnTo>
                    <a:pt x="12822" y="12567"/>
                  </a:lnTo>
                  <a:lnTo>
                    <a:pt x="8721" y="12567"/>
                  </a:lnTo>
                  <a:lnTo>
                    <a:pt x="8190" y="10126"/>
                  </a:lnTo>
                  <a:lnTo>
                    <a:pt x="8680" y="8657"/>
                  </a:lnTo>
                  <a:close/>
                  <a:moveTo>
                    <a:pt x="6892" y="1"/>
                  </a:moveTo>
                  <a:cubicBezTo>
                    <a:pt x="6741" y="1"/>
                    <a:pt x="6588" y="9"/>
                    <a:pt x="6435" y="27"/>
                  </a:cubicBezTo>
                  <a:cubicBezTo>
                    <a:pt x="4604" y="230"/>
                    <a:pt x="3122" y="1706"/>
                    <a:pt x="2912" y="3537"/>
                  </a:cubicBezTo>
                  <a:cubicBezTo>
                    <a:pt x="2780" y="4687"/>
                    <a:pt x="3127" y="5795"/>
                    <a:pt x="3887" y="6656"/>
                  </a:cubicBezTo>
                  <a:cubicBezTo>
                    <a:pt x="4193" y="7002"/>
                    <a:pt x="4389" y="7406"/>
                    <a:pt x="4459" y="7821"/>
                  </a:cubicBezTo>
                  <a:lnTo>
                    <a:pt x="2441" y="8398"/>
                  </a:lnTo>
                  <a:cubicBezTo>
                    <a:pt x="996" y="8809"/>
                    <a:pt x="0" y="10130"/>
                    <a:pt x="0" y="11633"/>
                  </a:cubicBezTo>
                  <a:lnTo>
                    <a:pt x="0" y="13047"/>
                  </a:lnTo>
                  <a:cubicBezTo>
                    <a:pt x="0" y="13312"/>
                    <a:pt x="215" y="13528"/>
                    <a:pt x="481" y="13528"/>
                  </a:cubicBezTo>
                  <a:lnTo>
                    <a:pt x="13302" y="13528"/>
                  </a:lnTo>
                  <a:cubicBezTo>
                    <a:pt x="13567" y="13528"/>
                    <a:pt x="13782" y="13312"/>
                    <a:pt x="13782" y="13047"/>
                  </a:cubicBezTo>
                  <a:lnTo>
                    <a:pt x="13782" y="11633"/>
                  </a:lnTo>
                  <a:cubicBezTo>
                    <a:pt x="13782" y="10130"/>
                    <a:pt x="12786" y="8809"/>
                    <a:pt x="11343" y="8398"/>
                  </a:cubicBezTo>
                  <a:lnTo>
                    <a:pt x="9323" y="7821"/>
                  </a:lnTo>
                  <a:cubicBezTo>
                    <a:pt x="9390" y="7406"/>
                    <a:pt x="9584" y="7006"/>
                    <a:pt x="9884" y="6671"/>
                  </a:cubicBezTo>
                  <a:cubicBezTo>
                    <a:pt x="10988" y="5429"/>
                    <a:pt x="11212" y="3637"/>
                    <a:pt x="10446" y="2162"/>
                  </a:cubicBezTo>
                  <a:cubicBezTo>
                    <a:pt x="9753" y="824"/>
                    <a:pt x="8374" y="1"/>
                    <a:pt x="6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6" name="Google Shape;10606;p26"/>
            <p:cNvSpPr/>
            <p:nvPr/>
          </p:nvSpPr>
          <p:spPr>
            <a:xfrm>
              <a:off x="7414150" y="1797600"/>
              <a:ext cx="24075" cy="47875"/>
            </a:xfrm>
            <a:custGeom>
              <a:avLst/>
              <a:gdLst/>
              <a:ahLst/>
              <a:cxnLst/>
              <a:rect l="l" t="t" r="r" b="b"/>
              <a:pathLst>
                <a:path w="963" h="1915" extrusionOk="0">
                  <a:moveTo>
                    <a:pt x="481" y="1"/>
                  </a:moveTo>
                  <a:cubicBezTo>
                    <a:pt x="220" y="1"/>
                    <a:pt x="6" y="210"/>
                    <a:pt x="0" y="472"/>
                  </a:cubicBezTo>
                  <a:lnTo>
                    <a:pt x="0" y="1434"/>
                  </a:lnTo>
                  <a:cubicBezTo>
                    <a:pt x="0" y="1699"/>
                    <a:pt x="215" y="1915"/>
                    <a:pt x="482" y="1915"/>
                  </a:cubicBezTo>
                  <a:cubicBezTo>
                    <a:pt x="747" y="1915"/>
                    <a:pt x="962" y="1699"/>
                    <a:pt x="962" y="1434"/>
                  </a:cubicBezTo>
                  <a:lnTo>
                    <a:pt x="962" y="472"/>
                  </a:lnTo>
                  <a:cubicBezTo>
                    <a:pt x="956" y="210"/>
                    <a:pt x="743"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7" name="Google Shape;10607;p26"/>
            <p:cNvSpPr/>
            <p:nvPr/>
          </p:nvSpPr>
          <p:spPr>
            <a:xfrm>
              <a:off x="7550375" y="1957625"/>
              <a:ext cx="47875" cy="24075"/>
            </a:xfrm>
            <a:custGeom>
              <a:avLst/>
              <a:gdLst/>
              <a:ahLst/>
              <a:cxnLst/>
              <a:rect l="l" t="t" r="r" b="b"/>
              <a:pathLst>
                <a:path w="1915" h="963" extrusionOk="0">
                  <a:moveTo>
                    <a:pt x="482" y="1"/>
                  </a:moveTo>
                  <a:cubicBezTo>
                    <a:pt x="216" y="1"/>
                    <a:pt x="0" y="216"/>
                    <a:pt x="0" y="483"/>
                  </a:cubicBezTo>
                  <a:cubicBezTo>
                    <a:pt x="0" y="748"/>
                    <a:pt x="216" y="963"/>
                    <a:pt x="482" y="963"/>
                  </a:cubicBezTo>
                  <a:lnTo>
                    <a:pt x="1443" y="963"/>
                  </a:lnTo>
                  <a:cubicBezTo>
                    <a:pt x="1705" y="957"/>
                    <a:pt x="1915" y="743"/>
                    <a:pt x="1915" y="483"/>
                  </a:cubicBezTo>
                  <a:cubicBezTo>
                    <a:pt x="1915" y="220"/>
                    <a:pt x="1705" y="7"/>
                    <a:pt x="1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8" name="Google Shape;10608;p26"/>
            <p:cNvSpPr/>
            <p:nvPr/>
          </p:nvSpPr>
          <p:spPr>
            <a:xfrm>
              <a:off x="7254100" y="1957675"/>
              <a:ext cx="47675" cy="24075"/>
            </a:xfrm>
            <a:custGeom>
              <a:avLst/>
              <a:gdLst/>
              <a:ahLst/>
              <a:cxnLst/>
              <a:rect l="l" t="t" r="r" b="b"/>
              <a:pathLst>
                <a:path w="1907" h="963" extrusionOk="0">
                  <a:moveTo>
                    <a:pt x="473" y="0"/>
                  </a:moveTo>
                  <a:cubicBezTo>
                    <a:pt x="212" y="5"/>
                    <a:pt x="1" y="218"/>
                    <a:pt x="1" y="481"/>
                  </a:cubicBezTo>
                  <a:cubicBezTo>
                    <a:pt x="1" y="743"/>
                    <a:pt x="212" y="957"/>
                    <a:pt x="473" y="962"/>
                  </a:cubicBezTo>
                  <a:lnTo>
                    <a:pt x="1435" y="962"/>
                  </a:lnTo>
                  <a:cubicBezTo>
                    <a:pt x="1697" y="957"/>
                    <a:pt x="1906" y="743"/>
                    <a:pt x="1906" y="481"/>
                  </a:cubicBezTo>
                  <a:cubicBezTo>
                    <a:pt x="1906" y="218"/>
                    <a:pt x="1697" y="5"/>
                    <a:pt x="14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9" name="Google Shape;10609;p26"/>
            <p:cNvSpPr/>
            <p:nvPr/>
          </p:nvSpPr>
          <p:spPr>
            <a:xfrm>
              <a:off x="7531150" y="1877625"/>
              <a:ext cx="47325" cy="35975"/>
            </a:xfrm>
            <a:custGeom>
              <a:avLst/>
              <a:gdLst/>
              <a:ahLst/>
              <a:cxnLst/>
              <a:rect l="l" t="t" r="r" b="b"/>
              <a:pathLst>
                <a:path w="1893" h="1439" extrusionOk="0">
                  <a:moveTo>
                    <a:pt x="1345" y="1"/>
                  </a:moveTo>
                  <a:cubicBezTo>
                    <a:pt x="1266" y="1"/>
                    <a:pt x="1186" y="20"/>
                    <a:pt x="1112" y="61"/>
                  </a:cubicBezTo>
                  <a:lnTo>
                    <a:pt x="280" y="541"/>
                  </a:lnTo>
                  <a:cubicBezTo>
                    <a:pt x="91" y="650"/>
                    <a:pt x="1" y="872"/>
                    <a:pt x="56" y="1082"/>
                  </a:cubicBezTo>
                  <a:cubicBezTo>
                    <a:pt x="113" y="1293"/>
                    <a:pt x="304" y="1438"/>
                    <a:pt x="521" y="1438"/>
                  </a:cubicBezTo>
                  <a:lnTo>
                    <a:pt x="521" y="1439"/>
                  </a:lnTo>
                  <a:cubicBezTo>
                    <a:pt x="605" y="1439"/>
                    <a:pt x="687" y="1416"/>
                    <a:pt x="761" y="1375"/>
                  </a:cubicBezTo>
                  <a:lnTo>
                    <a:pt x="1594" y="893"/>
                  </a:lnTo>
                  <a:cubicBezTo>
                    <a:pt x="1818" y="758"/>
                    <a:pt x="1893" y="468"/>
                    <a:pt x="1762" y="241"/>
                  </a:cubicBezTo>
                  <a:cubicBezTo>
                    <a:pt x="1673" y="87"/>
                    <a:pt x="1511" y="1"/>
                    <a:pt x="13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0" name="Google Shape;10610;p26"/>
            <p:cNvSpPr/>
            <p:nvPr/>
          </p:nvSpPr>
          <p:spPr>
            <a:xfrm>
              <a:off x="7480550" y="1818850"/>
              <a:ext cx="39500" cy="44900"/>
            </a:xfrm>
            <a:custGeom>
              <a:avLst/>
              <a:gdLst/>
              <a:ahLst/>
              <a:cxnLst/>
              <a:rect l="l" t="t" r="r" b="b"/>
              <a:pathLst>
                <a:path w="1580" h="1796" extrusionOk="0">
                  <a:moveTo>
                    <a:pt x="1033" y="1"/>
                  </a:moveTo>
                  <a:cubicBezTo>
                    <a:pt x="866" y="1"/>
                    <a:pt x="704" y="87"/>
                    <a:pt x="614" y="242"/>
                  </a:cubicBezTo>
                  <a:lnTo>
                    <a:pt x="134" y="1073"/>
                  </a:lnTo>
                  <a:cubicBezTo>
                    <a:pt x="1" y="1303"/>
                    <a:pt x="80" y="1598"/>
                    <a:pt x="310" y="1731"/>
                  </a:cubicBezTo>
                  <a:cubicBezTo>
                    <a:pt x="385" y="1774"/>
                    <a:pt x="468" y="1795"/>
                    <a:pt x="550" y="1795"/>
                  </a:cubicBezTo>
                  <a:cubicBezTo>
                    <a:pt x="716" y="1795"/>
                    <a:pt x="877" y="1709"/>
                    <a:pt x="966" y="1554"/>
                  </a:cubicBezTo>
                  <a:lnTo>
                    <a:pt x="1448" y="722"/>
                  </a:lnTo>
                  <a:cubicBezTo>
                    <a:pt x="1579" y="492"/>
                    <a:pt x="1502" y="198"/>
                    <a:pt x="1272" y="64"/>
                  </a:cubicBezTo>
                  <a:cubicBezTo>
                    <a:pt x="1197" y="21"/>
                    <a:pt x="1114" y="1"/>
                    <a:pt x="10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1" name="Google Shape;10611;p26"/>
            <p:cNvSpPr/>
            <p:nvPr/>
          </p:nvSpPr>
          <p:spPr>
            <a:xfrm>
              <a:off x="7332325" y="1818825"/>
              <a:ext cx="39475" cy="44900"/>
            </a:xfrm>
            <a:custGeom>
              <a:avLst/>
              <a:gdLst/>
              <a:ahLst/>
              <a:cxnLst/>
              <a:rect l="l" t="t" r="r" b="b"/>
              <a:pathLst>
                <a:path w="1579" h="1796" extrusionOk="0">
                  <a:moveTo>
                    <a:pt x="549" y="1"/>
                  </a:moveTo>
                  <a:cubicBezTo>
                    <a:pt x="468" y="1"/>
                    <a:pt x="385" y="22"/>
                    <a:pt x="309" y="65"/>
                  </a:cubicBezTo>
                  <a:cubicBezTo>
                    <a:pt x="79" y="199"/>
                    <a:pt x="0" y="492"/>
                    <a:pt x="133" y="721"/>
                  </a:cubicBezTo>
                  <a:lnTo>
                    <a:pt x="614" y="1555"/>
                  </a:lnTo>
                  <a:cubicBezTo>
                    <a:pt x="703" y="1709"/>
                    <a:pt x="864" y="1795"/>
                    <a:pt x="1030" y="1795"/>
                  </a:cubicBezTo>
                  <a:cubicBezTo>
                    <a:pt x="1111" y="1795"/>
                    <a:pt x="1194" y="1774"/>
                    <a:pt x="1270" y="1731"/>
                  </a:cubicBezTo>
                  <a:cubicBezTo>
                    <a:pt x="1500" y="1599"/>
                    <a:pt x="1579" y="1304"/>
                    <a:pt x="1447" y="1074"/>
                  </a:cubicBezTo>
                  <a:lnTo>
                    <a:pt x="965" y="241"/>
                  </a:lnTo>
                  <a:cubicBezTo>
                    <a:pt x="877" y="87"/>
                    <a:pt x="715" y="1"/>
                    <a:pt x="5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2" name="Google Shape;10612;p26"/>
            <p:cNvSpPr/>
            <p:nvPr/>
          </p:nvSpPr>
          <p:spPr>
            <a:xfrm>
              <a:off x="7273675" y="1877525"/>
              <a:ext cx="48275" cy="36075"/>
            </a:xfrm>
            <a:custGeom>
              <a:avLst/>
              <a:gdLst/>
              <a:ahLst/>
              <a:cxnLst/>
              <a:rect l="l" t="t" r="r" b="b"/>
              <a:pathLst>
                <a:path w="1931" h="1443" extrusionOk="0">
                  <a:moveTo>
                    <a:pt x="549" y="0"/>
                  </a:moveTo>
                  <a:cubicBezTo>
                    <a:pt x="383" y="0"/>
                    <a:pt x="222" y="87"/>
                    <a:pt x="133" y="241"/>
                  </a:cubicBezTo>
                  <a:cubicBezTo>
                    <a:pt x="0" y="471"/>
                    <a:pt x="79" y="765"/>
                    <a:pt x="309" y="897"/>
                  </a:cubicBezTo>
                  <a:lnTo>
                    <a:pt x="1141" y="1379"/>
                  </a:lnTo>
                  <a:cubicBezTo>
                    <a:pt x="1216" y="1422"/>
                    <a:pt x="1298" y="1442"/>
                    <a:pt x="1380" y="1442"/>
                  </a:cubicBezTo>
                  <a:cubicBezTo>
                    <a:pt x="1546" y="1442"/>
                    <a:pt x="1709" y="1356"/>
                    <a:pt x="1798" y="1201"/>
                  </a:cubicBezTo>
                  <a:cubicBezTo>
                    <a:pt x="1930" y="971"/>
                    <a:pt x="1853" y="679"/>
                    <a:pt x="1623" y="545"/>
                  </a:cubicBezTo>
                  <a:lnTo>
                    <a:pt x="789" y="65"/>
                  </a:lnTo>
                  <a:cubicBezTo>
                    <a:pt x="714" y="21"/>
                    <a:pt x="631" y="0"/>
                    <a:pt x="5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3" name="Google Shape;10613;p26"/>
          <p:cNvGrpSpPr/>
          <p:nvPr/>
        </p:nvGrpSpPr>
        <p:grpSpPr>
          <a:xfrm>
            <a:off x="4014302" y="1765657"/>
            <a:ext cx="354827" cy="354957"/>
            <a:chOff x="6659825" y="1814575"/>
            <a:chExt cx="410300" cy="410450"/>
          </a:xfrm>
        </p:grpSpPr>
        <p:sp>
          <p:nvSpPr>
            <p:cNvPr id="10614" name="Google Shape;10614;p26"/>
            <p:cNvSpPr/>
            <p:nvPr/>
          </p:nvSpPr>
          <p:spPr>
            <a:xfrm>
              <a:off x="6659825" y="1814575"/>
              <a:ext cx="410300" cy="410450"/>
            </a:xfrm>
            <a:custGeom>
              <a:avLst/>
              <a:gdLst/>
              <a:ahLst/>
              <a:cxnLst/>
              <a:rect l="l" t="t" r="r" b="b"/>
              <a:pathLst>
                <a:path w="16412" h="16418" extrusionOk="0">
                  <a:moveTo>
                    <a:pt x="8688" y="4878"/>
                  </a:moveTo>
                  <a:lnTo>
                    <a:pt x="8688" y="7121"/>
                  </a:lnTo>
                  <a:lnTo>
                    <a:pt x="7726" y="7121"/>
                  </a:lnTo>
                  <a:lnTo>
                    <a:pt x="7726" y="6322"/>
                  </a:lnTo>
                  <a:lnTo>
                    <a:pt x="7726" y="6320"/>
                  </a:lnTo>
                  <a:lnTo>
                    <a:pt x="7726" y="6319"/>
                  </a:lnTo>
                  <a:lnTo>
                    <a:pt x="7726" y="4878"/>
                  </a:lnTo>
                  <a:close/>
                  <a:moveTo>
                    <a:pt x="14650" y="6801"/>
                  </a:moveTo>
                  <a:cubicBezTo>
                    <a:pt x="15092" y="6802"/>
                    <a:pt x="15449" y="7161"/>
                    <a:pt x="15451" y="7603"/>
                  </a:cubicBezTo>
                  <a:lnTo>
                    <a:pt x="15451" y="14654"/>
                  </a:lnTo>
                  <a:cubicBezTo>
                    <a:pt x="15449" y="15097"/>
                    <a:pt x="15092" y="15456"/>
                    <a:pt x="14650" y="15456"/>
                  </a:cubicBezTo>
                  <a:lnTo>
                    <a:pt x="1764" y="15456"/>
                  </a:lnTo>
                  <a:cubicBezTo>
                    <a:pt x="1322" y="15456"/>
                    <a:pt x="963" y="15097"/>
                    <a:pt x="963" y="14654"/>
                  </a:cubicBezTo>
                  <a:lnTo>
                    <a:pt x="963" y="7603"/>
                  </a:lnTo>
                  <a:cubicBezTo>
                    <a:pt x="963" y="7161"/>
                    <a:pt x="1322" y="6802"/>
                    <a:pt x="1764" y="6801"/>
                  </a:cubicBezTo>
                  <a:lnTo>
                    <a:pt x="6764" y="6801"/>
                  </a:lnTo>
                  <a:lnTo>
                    <a:pt x="6764" y="7603"/>
                  </a:lnTo>
                  <a:cubicBezTo>
                    <a:pt x="6764" y="7868"/>
                    <a:pt x="6979" y="8083"/>
                    <a:pt x="7245" y="8083"/>
                  </a:cubicBezTo>
                  <a:lnTo>
                    <a:pt x="9168" y="8083"/>
                  </a:lnTo>
                  <a:cubicBezTo>
                    <a:pt x="9433" y="8083"/>
                    <a:pt x="9649" y="7868"/>
                    <a:pt x="9649" y="7603"/>
                  </a:cubicBezTo>
                  <a:lnTo>
                    <a:pt x="9649" y="6801"/>
                  </a:lnTo>
                  <a:close/>
                  <a:moveTo>
                    <a:pt x="13084" y="1"/>
                  </a:moveTo>
                  <a:cubicBezTo>
                    <a:pt x="12958" y="1"/>
                    <a:pt x="12833" y="50"/>
                    <a:pt x="12739" y="148"/>
                  </a:cubicBezTo>
                  <a:lnTo>
                    <a:pt x="8969" y="3917"/>
                  </a:lnTo>
                  <a:lnTo>
                    <a:pt x="7443" y="3917"/>
                  </a:lnTo>
                  <a:lnTo>
                    <a:pt x="3674" y="148"/>
                  </a:lnTo>
                  <a:cubicBezTo>
                    <a:pt x="3580" y="54"/>
                    <a:pt x="3457" y="7"/>
                    <a:pt x="3334" y="7"/>
                  </a:cubicBezTo>
                  <a:cubicBezTo>
                    <a:pt x="3211" y="7"/>
                    <a:pt x="3088" y="54"/>
                    <a:pt x="2994" y="148"/>
                  </a:cubicBezTo>
                  <a:cubicBezTo>
                    <a:pt x="2807" y="335"/>
                    <a:pt x="2807" y="640"/>
                    <a:pt x="2994" y="829"/>
                  </a:cubicBezTo>
                  <a:lnTo>
                    <a:pt x="6764" y="4597"/>
                  </a:lnTo>
                  <a:lnTo>
                    <a:pt x="6764" y="5840"/>
                  </a:lnTo>
                  <a:lnTo>
                    <a:pt x="1764" y="5840"/>
                  </a:lnTo>
                  <a:cubicBezTo>
                    <a:pt x="790" y="5841"/>
                    <a:pt x="2" y="6631"/>
                    <a:pt x="1" y="7603"/>
                  </a:cubicBezTo>
                  <a:lnTo>
                    <a:pt x="1" y="14654"/>
                  </a:lnTo>
                  <a:cubicBezTo>
                    <a:pt x="2" y="15628"/>
                    <a:pt x="790" y="16416"/>
                    <a:pt x="1764" y="16418"/>
                  </a:cubicBezTo>
                  <a:lnTo>
                    <a:pt x="14648" y="16418"/>
                  </a:lnTo>
                  <a:cubicBezTo>
                    <a:pt x="15622" y="16416"/>
                    <a:pt x="16410" y="15628"/>
                    <a:pt x="16412" y="14654"/>
                  </a:cubicBezTo>
                  <a:lnTo>
                    <a:pt x="16412" y="7603"/>
                  </a:lnTo>
                  <a:cubicBezTo>
                    <a:pt x="16410" y="6629"/>
                    <a:pt x="15622" y="5841"/>
                    <a:pt x="14648" y="5840"/>
                  </a:cubicBezTo>
                  <a:lnTo>
                    <a:pt x="9649" y="5840"/>
                  </a:lnTo>
                  <a:lnTo>
                    <a:pt x="9649" y="4597"/>
                  </a:lnTo>
                  <a:lnTo>
                    <a:pt x="13418" y="829"/>
                  </a:lnTo>
                  <a:cubicBezTo>
                    <a:pt x="13611" y="641"/>
                    <a:pt x="13614" y="332"/>
                    <a:pt x="13424" y="142"/>
                  </a:cubicBezTo>
                  <a:cubicBezTo>
                    <a:pt x="13330" y="48"/>
                    <a:pt x="13207" y="1"/>
                    <a:pt x="130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5" name="Google Shape;10615;p26"/>
            <p:cNvSpPr/>
            <p:nvPr/>
          </p:nvSpPr>
          <p:spPr>
            <a:xfrm>
              <a:off x="6708700" y="2008600"/>
              <a:ext cx="152300" cy="168325"/>
            </a:xfrm>
            <a:custGeom>
              <a:avLst/>
              <a:gdLst/>
              <a:ahLst/>
              <a:cxnLst/>
              <a:rect l="l" t="t" r="r" b="b"/>
              <a:pathLst>
                <a:path w="6092" h="6733" extrusionOk="0">
                  <a:moveTo>
                    <a:pt x="3046" y="963"/>
                  </a:moveTo>
                  <a:cubicBezTo>
                    <a:pt x="3296" y="963"/>
                    <a:pt x="3542" y="1061"/>
                    <a:pt x="3726" y="1245"/>
                  </a:cubicBezTo>
                  <a:cubicBezTo>
                    <a:pt x="4000" y="1520"/>
                    <a:pt x="4084" y="1933"/>
                    <a:pt x="3934" y="2292"/>
                  </a:cubicBezTo>
                  <a:cubicBezTo>
                    <a:pt x="3785" y="2652"/>
                    <a:pt x="3435" y="2887"/>
                    <a:pt x="3045" y="2887"/>
                  </a:cubicBezTo>
                  <a:cubicBezTo>
                    <a:pt x="2515" y="2885"/>
                    <a:pt x="2085" y="2456"/>
                    <a:pt x="2085" y="1925"/>
                  </a:cubicBezTo>
                  <a:cubicBezTo>
                    <a:pt x="2085" y="1536"/>
                    <a:pt x="2319" y="1185"/>
                    <a:pt x="2678" y="1037"/>
                  </a:cubicBezTo>
                  <a:cubicBezTo>
                    <a:pt x="2797" y="988"/>
                    <a:pt x="2922" y="963"/>
                    <a:pt x="3046" y="963"/>
                  </a:cubicBezTo>
                  <a:close/>
                  <a:moveTo>
                    <a:pt x="3045" y="3843"/>
                  </a:moveTo>
                  <a:cubicBezTo>
                    <a:pt x="4135" y="3843"/>
                    <a:pt x="5041" y="4684"/>
                    <a:pt x="5124" y="5772"/>
                  </a:cubicBezTo>
                  <a:lnTo>
                    <a:pt x="967" y="5772"/>
                  </a:lnTo>
                  <a:cubicBezTo>
                    <a:pt x="1049" y="4684"/>
                    <a:pt x="1956" y="3843"/>
                    <a:pt x="3045" y="3843"/>
                  </a:cubicBezTo>
                  <a:close/>
                  <a:moveTo>
                    <a:pt x="3045" y="0"/>
                  </a:moveTo>
                  <a:cubicBezTo>
                    <a:pt x="2281" y="0"/>
                    <a:pt x="1588" y="453"/>
                    <a:pt x="1282" y="1154"/>
                  </a:cubicBezTo>
                  <a:cubicBezTo>
                    <a:pt x="978" y="1856"/>
                    <a:pt x="1117" y="2671"/>
                    <a:pt x="1638" y="3232"/>
                  </a:cubicBezTo>
                  <a:cubicBezTo>
                    <a:pt x="632" y="3758"/>
                    <a:pt x="2" y="4798"/>
                    <a:pt x="1" y="5931"/>
                  </a:cubicBezTo>
                  <a:lnTo>
                    <a:pt x="1" y="6252"/>
                  </a:lnTo>
                  <a:cubicBezTo>
                    <a:pt x="1" y="6517"/>
                    <a:pt x="216" y="6732"/>
                    <a:pt x="481" y="6732"/>
                  </a:cubicBezTo>
                  <a:lnTo>
                    <a:pt x="5610" y="6732"/>
                  </a:lnTo>
                  <a:cubicBezTo>
                    <a:pt x="5876" y="6732"/>
                    <a:pt x="6092" y="6517"/>
                    <a:pt x="6092" y="6252"/>
                  </a:cubicBezTo>
                  <a:lnTo>
                    <a:pt x="6092" y="5931"/>
                  </a:lnTo>
                  <a:cubicBezTo>
                    <a:pt x="6090" y="4798"/>
                    <a:pt x="5459" y="3758"/>
                    <a:pt x="4454" y="3232"/>
                  </a:cubicBezTo>
                  <a:cubicBezTo>
                    <a:pt x="4976" y="2671"/>
                    <a:pt x="5115" y="1856"/>
                    <a:pt x="4809" y="1154"/>
                  </a:cubicBezTo>
                  <a:cubicBezTo>
                    <a:pt x="4504" y="453"/>
                    <a:pt x="3811" y="0"/>
                    <a:pt x="30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6" name="Google Shape;10616;p26"/>
            <p:cNvSpPr/>
            <p:nvPr/>
          </p:nvSpPr>
          <p:spPr>
            <a:xfrm>
              <a:off x="6884775" y="2152875"/>
              <a:ext cx="136250" cy="24050"/>
            </a:xfrm>
            <a:custGeom>
              <a:avLst/>
              <a:gdLst/>
              <a:ahLst/>
              <a:cxnLst/>
              <a:rect l="l" t="t" r="r" b="b"/>
              <a:pathLst>
                <a:path w="5450" h="962" extrusionOk="0">
                  <a:moveTo>
                    <a:pt x="480" y="1"/>
                  </a:moveTo>
                  <a:cubicBezTo>
                    <a:pt x="216" y="1"/>
                    <a:pt x="0" y="215"/>
                    <a:pt x="0" y="481"/>
                  </a:cubicBezTo>
                  <a:cubicBezTo>
                    <a:pt x="0" y="747"/>
                    <a:pt x="216" y="962"/>
                    <a:pt x="480" y="962"/>
                  </a:cubicBezTo>
                  <a:cubicBezTo>
                    <a:pt x="484" y="962"/>
                    <a:pt x="487" y="961"/>
                    <a:pt x="491" y="961"/>
                  </a:cubicBezTo>
                  <a:lnTo>
                    <a:pt x="4978" y="961"/>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7" name="Google Shape;10617;p26"/>
            <p:cNvSpPr/>
            <p:nvPr/>
          </p:nvSpPr>
          <p:spPr>
            <a:xfrm>
              <a:off x="6884775" y="2104800"/>
              <a:ext cx="136250" cy="24100"/>
            </a:xfrm>
            <a:custGeom>
              <a:avLst/>
              <a:gdLst/>
              <a:ahLst/>
              <a:cxnLst/>
              <a:rect l="l" t="t" r="r" b="b"/>
              <a:pathLst>
                <a:path w="5450" h="964" extrusionOk="0">
                  <a:moveTo>
                    <a:pt x="480" y="1"/>
                  </a:moveTo>
                  <a:cubicBezTo>
                    <a:pt x="216" y="1"/>
                    <a:pt x="0" y="215"/>
                    <a:pt x="0" y="481"/>
                  </a:cubicBezTo>
                  <a:cubicBezTo>
                    <a:pt x="0" y="748"/>
                    <a:pt x="217" y="963"/>
                    <a:pt x="483" y="963"/>
                  </a:cubicBezTo>
                  <a:cubicBezTo>
                    <a:pt x="486" y="963"/>
                    <a:pt x="488" y="963"/>
                    <a:pt x="491" y="963"/>
                  </a:cubicBezTo>
                  <a:lnTo>
                    <a:pt x="4978" y="963"/>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8" name="Google Shape;10618;p26"/>
            <p:cNvSpPr/>
            <p:nvPr/>
          </p:nvSpPr>
          <p:spPr>
            <a:xfrm>
              <a:off x="6885000" y="2056700"/>
              <a:ext cx="136250" cy="24075"/>
            </a:xfrm>
            <a:custGeom>
              <a:avLst/>
              <a:gdLst/>
              <a:ahLst/>
              <a:cxnLst/>
              <a:rect l="l" t="t" r="r" b="b"/>
              <a:pathLst>
                <a:path w="5450" h="963" extrusionOk="0">
                  <a:moveTo>
                    <a:pt x="482" y="1"/>
                  </a:moveTo>
                  <a:cubicBezTo>
                    <a:pt x="215" y="1"/>
                    <a:pt x="0" y="216"/>
                    <a:pt x="0" y="482"/>
                  </a:cubicBezTo>
                  <a:cubicBezTo>
                    <a:pt x="0" y="747"/>
                    <a:pt x="215" y="963"/>
                    <a:pt x="482" y="963"/>
                  </a:cubicBezTo>
                  <a:lnTo>
                    <a:pt x="4969" y="963"/>
                  </a:lnTo>
                  <a:cubicBezTo>
                    <a:pt x="5234" y="963"/>
                    <a:pt x="5449" y="747"/>
                    <a:pt x="5449" y="482"/>
                  </a:cubicBezTo>
                  <a:cubicBezTo>
                    <a:pt x="5449" y="216"/>
                    <a:pt x="5234" y="1"/>
                    <a:pt x="49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9" name="Google Shape;10619;p26"/>
          <p:cNvGrpSpPr/>
          <p:nvPr/>
        </p:nvGrpSpPr>
        <p:grpSpPr>
          <a:xfrm>
            <a:off x="4786804" y="1765714"/>
            <a:ext cx="325338" cy="354849"/>
            <a:chOff x="6116525" y="1736875"/>
            <a:chExt cx="376200" cy="410325"/>
          </a:xfrm>
        </p:grpSpPr>
        <p:sp>
          <p:nvSpPr>
            <p:cNvPr id="10620" name="Google Shape;10620;p26"/>
            <p:cNvSpPr/>
            <p:nvPr/>
          </p:nvSpPr>
          <p:spPr>
            <a:xfrm>
              <a:off x="6292350" y="1833000"/>
              <a:ext cx="152275" cy="168325"/>
            </a:xfrm>
            <a:custGeom>
              <a:avLst/>
              <a:gdLst/>
              <a:ahLst/>
              <a:cxnLst/>
              <a:rect l="l" t="t" r="r" b="b"/>
              <a:pathLst>
                <a:path w="6091" h="6733" extrusionOk="0">
                  <a:moveTo>
                    <a:pt x="3045" y="963"/>
                  </a:moveTo>
                  <a:cubicBezTo>
                    <a:pt x="3295" y="963"/>
                    <a:pt x="3542" y="1061"/>
                    <a:pt x="3725" y="1246"/>
                  </a:cubicBezTo>
                  <a:cubicBezTo>
                    <a:pt x="4000" y="1521"/>
                    <a:pt x="4082" y="1934"/>
                    <a:pt x="3934" y="2293"/>
                  </a:cubicBezTo>
                  <a:cubicBezTo>
                    <a:pt x="3785" y="2653"/>
                    <a:pt x="3435" y="2887"/>
                    <a:pt x="3045" y="2887"/>
                  </a:cubicBezTo>
                  <a:cubicBezTo>
                    <a:pt x="2515" y="2886"/>
                    <a:pt x="2085" y="2457"/>
                    <a:pt x="2085" y="1925"/>
                  </a:cubicBezTo>
                  <a:cubicBezTo>
                    <a:pt x="2085" y="1537"/>
                    <a:pt x="2318" y="1185"/>
                    <a:pt x="2678" y="1036"/>
                  </a:cubicBezTo>
                  <a:cubicBezTo>
                    <a:pt x="2796" y="987"/>
                    <a:pt x="2921" y="963"/>
                    <a:pt x="3045" y="963"/>
                  </a:cubicBezTo>
                  <a:close/>
                  <a:moveTo>
                    <a:pt x="3045" y="3843"/>
                  </a:moveTo>
                  <a:cubicBezTo>
                    <a:pt x="4137" y="3843"/>
                    <a:pt x="5042" y="4684"/>
                    <a:pt x="5124" y="5771"/>
                  </a:cubicBezTo>
                  <a:lnTo>
                    <a:pt x="969" y="5771"/>
                  </a:lnTo>
                  <a:cubicBezTo>
                    <a:pt x="1049" y="4684"/>
                    <a:pt x="1956" y="3843"/>
                    <a:pt x="3045" y="3843"/>
                  </a:cubicBezTo>
                  <a:close/>
                  <a:moveTo>
                    <a:pt x="3045" y="1"/>
                  </a:moveTo>
                  <a:cubicBezTo>
                    <a:pt x="2281" y="1"/>
                    <a:pt x="1588" y="455"/>
                    <a:pt x="1282" y="1155"/>
                  </a:cubicBezTo>
                  <a:cubicBezTo>
                    <a:pt x="978" y="1856"/>
                    <a:pt x="1117" y="2672"/>
                    <a:pt x="1637" y="3233"/>
                  </a:cubicBezTo>
                  <a:cubicBezTo>
                    <a:pt x="632" y="3759"/>
                    <a:pt x="2" y="4798"/>
                    <a:pt x="1" y="5932"/>
                  </a:cubicBezTo>
                  <a:lnTo>
                    <a:pt x="1" y="6253"/>
                  </a:lnTo>
                  <a:cubicBezTo>
                    <a:pt x="1" y="6518"/>
                    <a:pt x="216" y="6733"/>
                    <a:pt x="481" y="6733"/>
                  </a:cubicBezTo>
                  <a:lnTo>
                    <a:pt x="5610" y="6733"/>
                  </a:lnTo>
                  <a:cubicBezTo>
                    <a:pt x="5875" y="6733"/>
                    <a:pt x="6090" y="6518"/>
                    <a:pt x="6090" y="6253"/>
                  </a:cubicBezTo>
                  <a:lnTo>
                    <a:pt x="6090" y="5932"/>
                  </a:lnTo>
                  <a:cubicBezTo>
                    <a:pt x="6090" y="4798"/>
                    <a:pt x="5459" y="3759"/>
                    <a:pt x="4454" y="3233"/>
                  </a:cubicBezTo>
                  <a:cubicBezTo>
                    <a:pt x="4976" y="2672"/>
                    <a:pt x="5115" y="1856"/>
                    <a:pt x="4809" y="1155"/>
                  </a:cubicBezTo>
                  <a:cubicBezTo>
                    <a:pt x="4503" y="455"/>
                    <a:pt x="3811"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1" name="Google Shape;10621;p26"/>
            <p:cNvSpPr/>
            <p:nvPr/>
          </p:nvSpPr>
          <p:spPr>
            <a:xfrm>
              <a:off x="6116525" y="1736875"/>
              <a:ext cx="376200" cy="410325"/>
            </a:xfrm>
            <a:custGeom>
              <a:avLst/>
              <a:gdLst/>
              <a:ahLst/>
              <a:cxnLst/>
              <a:rect l="l" t="t" r="r" b="b"/>
              <a:pathLst>
                <a:path w="15048" h="16413" extrusionOk="0">
                  <a:moveTo>
                    <a:pt x="12162" y="962"/>
                  </a:moveTo>
                  <a:lnTo>
                    <a:pt x="12162" y="1924"/>
                  </a:lnTo>
                  <a:lnTo>
                    <a:pt x="4310" y="1924"/>
                  </a:lnTo>
                  <a:cubicBezTo>
                    <a:pt x="4043" y="1924"/>
                    <a:pt x="3828" y="2140"/>
                    <a:pt x="3828" y="2405"/>
                  </a:cubicBezTo>
                  <a:lnTo>
                    <a:pt x="3828" y="6411"/>
                  </a:lnTo>
                  <a:lnTo>
                    <a:pt x="2867" y="6411"/>
                  </a:lnTo>
                  <a:lnTo>
                    <a:pt x="2867" y="962"/>
                  </a:lnTo>
                  <a:close/>
                  <a:moveTo>
                    <a:pt x="1732" y="4809"/>
                  </a:moveTo>
                  <a:cubicBezTo>
                    <a:pt x="1737" y="4809"/>
                    <a:pt x="1741" y="4809"/>
                    <a:pt x="1746" y="4809"/>
                  </a:cubicBezTo>
                  <a:lnTo>
                    <a:pt x="1907" y="4809"/>
                  </a:lnTo>
                  <a:lnTo>
                    <a:pt x="1907" y="6411"/>
                  </a:lnTo>
                  <a:lnTo>
                    <a:pt x="1746" y="6411"/>
                  </a:lnTo>
                  <a:cubicBezTo>
                    <a:pt x="1742" y="6412"/>
                    <a:pt x="1739" y="6412"/>
                    <a:pt x="1735" y="6412"/>
                  </a:cubicBezTo>
                  <a:cubicBezTo>
                    <a:pt x="1293" y="6412"/>
                    <a:pt x="933" y="6053"/>
                    <a:pt x="933" y="5610"/>
                  </a:cubicBezTo>
                  <a:cubicBezTo>
                    <a:pt x="933" y="5167"/>
                    <a:pt x="1292" y="4809"/>
                    <a:pt x="1732" y="4809"/>
                  </a:cubicBezTo>
                  <a:close/>
                  <a:moveTo>
                    <a:pt x="4965" y="4809"/>
                  </a:moveTo>
                  <a:cubicBezTo>
                    <a:pt x="5405" y="4809"/>
                    <a:pt x="5764" y="5167"/>
                    <a:pt x="5764" y="5610"/>
                  </a:cubicBezTo>
                  <a:cubicBezTo>
                    <a:pt x="5764" y="6053"/>
                    <a:pt x="5404" y="6412"/>
                    <a:pt x="4962" y="6412"/>
                  </a:cubicBezTo>
                  <a:cubicBezTo>
                    <a:pt x="4959" y="6412"/>
                    <a:pt x="4955" y="6412"/>
                    <a:pt x="4951" y="6411"/>
                  </a:cubicBezTo>
                  <a:lnTo>
                    <a:pt x="4792" y="6411"/>
                  </a:lnTo>
                  <a:lnTo>
                    <a:pt x="4792" y="4809"/>
                  </a:lnTo>
                  <a:lnTo>
                    <a:pt x="4951" y="4809"/>
                  </a:lnTo>
                  <a:cubicBezTo>
                    <a:pt x="4956" y="4809"/>
                    <a:pt x="4960" y="4809"/>
                    <a:pt x="4965" y="4809"/>
                  </a:cubicBezTo>
                  <a:close/>
                  <a:moveTo>
                    <a:pt x="3830" y="7374"/>
                  </a:moveTo>
                  <a:lnTo>
                    <a:pt x="3830" y="13527"/>
                  </a:lnTo>
                  <a:lnTo>
                    <a:pt x="2867" y="13527"/>
                  </a:lnTo>
                  <a:lnTo>
                    <a:pt x="2867" y="7374"/>
                  </a:lnTo>
                  <a:close/>
                  <a:moveTo>
                    <a:pt x="14087" y="2885"/>
                  </a:moveTo>
                  <a:lnTo>
                    <a:pt x="14087" y="15449"/>
                  </a:lnTo>
                  <a:lnTo>
                    <a:pt x="4792" y="15449"/>
                  </a:lnTo>
                  <a:lnTo>
                    <a:pt x="4792" y="7374"/>
                  </a:lnTo>
                  <a:lnTo>
                    <a:pt x="4951" y="7374"/>
                  </a:lnTo>
                  <a:cubicBezTo>
                    <a:pt x="5918" y="7363"/>
                    <a:pt x="6696" y="6577"/>
                    <a:pt x="6696" y="5610"/>
                  </a:cubicBezTo>
                  <a:cubicBezTo>
                    <a:pt x="6696" y="4644"/>
                    <a:pt x="5918" y="3857"/>
                    <a:pt x="4951" y="3847"/>
                  </a:cubicBezTo>
                  <a:lnTo>
                    <a:pt x="4792" y="3847"/>
                  </a:lnTo>
                  <a:lnTo>
                    <a:pt x="4792" y="2885"/>
                  </a:lnTo>
                  <a:close/>
                  <a:moveTo>
                    <a:pt x="2386" y="0"/>
                  </a:moveTo>
                  <a:cubicBezTo>
                    <a:pt x="2121" y="0"/>
                    <a:pt x="1905" y="215"/>
                    <a:pt x="1905" y="480"/>
                  </a:cubicBezTo>
                  <a:lnTo>
                    <a:pt x="1905" y="3847"/>
                  </a:lnTo>
                  <a:lnTo>
                    <a:pt x="1746" y="3847"/>
                  </a:lnTo>
                  <a:cubicBezTo>
                    <a:pt x="779" y="3857"/>
                    <a:pt x="0" y="4644"/>
                    <a:pt x="0" y="5610"/>
                  </a:cubicBezTo>
                  <a:cubicBezTo>
                    <a:pt x="0" y="6577"/>
                    <a:pt x="779" y="7363"/>
                    <a:pt x="1746" y="7374"/>
                  </a:cubicBezTo>
                  <a:lnTo>
                    <a:pt x="1905" y="7374"/>
                  </a:lnTo>
                  <a:lnTo>
                    <a:pt x="1905" y="14008"/>
                  </a:lnTo>
                  <a:cubicBezTo>
                    <a:pt x="1905" y="14273"/>
                    <a:pt x="2121" y="14488"/>
                    <a:pt x="2386" y="14488"/>
                  </a:cubicBezTo>
                  <a:lnTo>
                    <a:pt x="3828" y="14488"/>
                  </a:lnTo>
                  <a:lnTo>
                    <a:pt x="3828" y="15930"/>
                  </a:lnTo>
                  <a:cubicBezTo>
                    <a:pt x="3828" y="16197"/>
                    <a:pt x="4043" y="16412"/>
                    <a:pt x="4310" y="16412"/>
                  </a:cubicBezTo>
                  <a:lnTo>
                    <a:pt x="14567" y="16412"/>
                  </a:lnTo>
                  <a:cubicBezTo>
                    <a:pt x="14832" y="16412"/>
                    <a:pt x="15047" y="16197"/>
                    <a:pt x="15047" y="15930"/>
                  </a:cubicBezTo>
                  <a:lnTo>
                    <a:pt x="15047" y="2405"/>
                  </a:lnTo>
                  <a:cubicBezTo>
                    <a:pt x="15047" y="2140"/>
                    <a:pt x="14832" y="1924"/>
                    <a:pt x="14567" y="1924"/>
                  </a:cubicBezTo>
                  <a:lnTo>
                    <a:pt x="13125" y="1924"/>
                  </a:lnTo>
                  <a:lnTo>
                    <a:pt x="13125" y="482"/>
                  </a:lnTo>
                  <a:cubicBezTo>
                    <a:pt x="13125" y="215"/>
                    <a:pt x="12909" y="0"/>
                    <a:pt x="12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2" name="Google Shape;10622;p26"/>
            <p:cNvSpPr/>
            <p:nvPr/>
          </p:nvSpPr>
          <p:spPr>
            <a:xfrm>
              <a:off x="6340650" y="2025350"/>
              <a:ext cx="103750" cy="24050"/>
            </a:xfrm>
            <a:custGeom>
              <a:avLst/>
              <a:gdLst/>
              <a:ahLst/>
              <a:cxnLst/>
              <a:rect l="l" t="t" r="r" b="b"/>
              <a:pathLst>
                <a:path w="4150" h="962" extrusionOk="0">
                  <a:moveTo>
                    <a:pt x="472" y="1"/>
                  </a:moveTo>
                  <a:cubicBezTo>
                    <a:pt x="211" y="5"/>
                    <a:pt x="0" y="219"/>
                    <a:pt x="0" y="481"/>
                  </a:cubicBezTo>
                  <a:cubicBezTo>
                    <a:pt x="0" y="743"/>
                    <a:pt x="211" y="957"/>
                    <a:pt x="472" y="962"/>
                  </a:cubicBezTo>
                  <a:lnTo>
                    <a:pt x="3678" y="962"/>
                  </a:lnTo>
                  <a:cubicBezTo>
                    <a:pt x="3940" y="957"/>
                    <a:pt x="4149" y="743"/>
                    <a:pt x="4149" y="481"/>
                  </a:cubicBezTo>
                  <a:cubicBezTo>
                    <a:pt x="4149" y="219"/>
                    <a:pt x="3940" y="5"/>
                    <a:pt x="36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3" name="Google Shape;10623;p26"/>
            <p:cNvSpPr/>
            <p:nvPr/>
          </p:nvSpPr>
          <p:spPr>
            <a:xfrm>
              <a:off x="6260325" y="2073425"/>
              <a:ext cx="184300" cy="24075"/>
            </a:xfrm>
            <a:custGeom>
              <a:avLst/>
              <a:gdLst/>
              <a:ahLst/>
              <a:cxnLst/>
              <a:rect l="l" t="t" r="r" b="b"/>
              <a:pathLst>
                <a:path w="7372" h="963" extrusionOk="0">
                  <a:moveTo>
                    <a:pt x="481" y="1"/>
                  </a:moveTo>
                  <a:cubicBezTo>
                    <a:pt x="214" y="1"/>
                    <a:pt x="0" y="216"/>
                    <a:pt x="0" y="481"/>
                  </a:cubicBezTo>
                  <a:cubicBezTo>
                    <a:pt x="0" y="748"/>
                    <a:pt x="214" y="962"/>
                    <a:pt x="481" y="963"/>
                  </a:cubicBezTo>
                  <a:lnTo>
                    <a:pt x="6891" y="963"/>
                  </a:lnTo>
                  <a:cubicBezTo>
                    <a:pt x="7156" y="963"/>
                    <a:pt x="7371" y="748"/>
                    <a:pt x="7371" y="481"/>
                  </a:cubicBezTo>
                  <a:cubicBezTo>
                    <a:pt x="7371" y="216"/>
                    <a:pt x="7156" y="1"/>
                    <a:pt x="68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24" name="Google Shape;10624;p26"/>
          <p:cNvGrpSpPr/>
          <p:nvPr/>
        </p:nvGrpSpPr>
        <p:grpSpPr>
          <a:xfrm>
            <a:off x="5526770" y="1765724"/>
            <a:ext cx="354806" cy="354827"/>
            <a:chOff x="5450975" y="1751175"/>
            <a:chExt cx="410275" cy="410300"/>
          </a:xfrm>
        </p:grpSpPr>
        <p:sp>
          <p:nvSpPr>
            <p:cNvPr id="10625" name="Google Shape;10625;p26"/>
            <p:cNvSpPr/>
            <p:nvPr/>
          </p:nvSpPr>
          <p:spPr>
            <a:xfrm>
              <a:off x="5564750" y="1751175"/>
              <a:ext cx="296500" cy="410300"/>
            </a:xfrm>
            <a:custGeom>
              <a:avLst/>
              <a:gdLst/>
              <a:ahLst/>
              <a:cxnLst/>
              <a:rect l="l" t="t" r="r" b="b"/>
              <a:pathLst>
                <a:path w="11860" h="16412" extrusionOk="0">
                  <a:moveTo>
                    <a:pt x="10096" y="963"/>
                  </a:moveTo>
                  <a:cubicBezTo>
                    <a:pt x="10538" y="963"/>
                    <a:pt x="10897" y="1322"/>
                    <a:pt x="10899" y="1764"/>
                  </a:cubicBezTo>
                  <a:lnTo>
                    <a:pt x="10899" y="14648"/>
                  </a:lnTo>
                  <a:cubicBezTo>
                    <a:pt x="10897" y="15090"/>
                    <a:pt x="10538" y="15449"/>
                    <a:pt x="10096" y="15449"/>
                  </a:cubicBezTo>
                  <a:lnTo>
                    <a:pt x="1763" y="15449"/>
                  </a:lnTo>
                  <a:cubicBezTo>
                    <a:pt x="1321" y="15449"/>
                    <a:pt x="962" y="15090"/>
                    <a:pt x="961" y="14648"/>
                  </a:cubicBezTo>
                  <a:lnTo>
                    <a:pt x="961" y="1764"/>
                  </a:lnTo>
                  <a:cubicBezTo>
                    <a:pt x="962" y="1322"/>
                    <a:pt x="1321" y="963"/>
                    <a:pt x="1763" y="963"/>
                  </a:cubicBezTo>
                  <a:close/>
                  <a:moveTo>
                    <a:pt x="1763" y="1"/>
                  </a:moveTo>
                  <a:cubicBezTo>
                    <a:pt x="789" y="2"/>
                    <a:pt x="1" y="790"/>
                    <a:pt x="0" y="1764"/>
                  </a:cubicBezTo>
                  <a:lnTo>
                    <a:pt x="0" y="14648"/>
                  </a:lnTo>
                  <a:cubicBezTo>
                    <a:pt x="1" y="15622"/>
                    <a:pt x="789" y="16410"/>
                    <a:pt x="1763" y="16411"/>
                  </a:cubicBezTo>
                  <a:lnTo>
                    <a:pt x="10096" y="16411"/>
                  </a:lnTo>
                  <a:cubicBezTo>
                    <a:pt x="11070" y="16410"/>
                    <a:pt x="11858" y="15622"/>
                    <a:pt x="11859" y="14648"/>
                  </a:cubicBezTo>
                  <a:lnTo>
                    <a:pt x="11859" y="1764"/>
                  </a:lnTo>
                  <a:cubicBezTo>
                    <a:pt x="11858" y="790"/>
                    <a:pt x="11070" y="2"/>
                    <a:pt x="10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6" name="Google Shape;10626;p26"/>
            <p:cNvSpPr/>
            <p:nvPr/>
          </p:nvSpPr>
          <p:spPr>
            <a:xfrm>
              <a:off x="5604800" y="1799250"/>
              <a:ext cx="216400" cy="121825"/>
            </a:xfrm>
            <a:custGeom>
              <a:avLst/>
              <a:gdLst/>
              <a:ahLst/>
              <a:cxnLst/>
              <a:rect l="l" t="t" r="r" b="b"/>
              <a:pathLst>
                <a:path w="8656" h="4873" extrusionOk="0">
                  <a:moveTo>
                    <a:pt x="7693" y="963"/>
                  </a:moveTo>
                  <a:lnTo>
                    <a:pt x="7693" y="3912"/>
                  </a:lnTo>
                  <a:lnTo>
                    <a:pt x="962" y="3912"/>
                  </a:lnTo>
                  <a:lnTo>
                    <a:pt x="962" y="963"/>
                  </a:lnTo>
                  <a:close/>
                  <a:moveTo>
                    <a:pt x="482" y="0"/>
                  </a:moveTo>
                  <a:cubicBezTo>
                    <a:pt x="215" y="0"/>
                    <a:pt x="0" y="216"/>
                    <a:pt x="0" y="482"/>
                  </a:cubicBezTo>
                  <a:lnTo>
                    <a:pt x="0" y="4392"/>
                  </a:lnTo>
                  <a:cubicBezTo>
                    <a:pt x="0" y="4657"/>
                    <a:pt x="215" y="4873"/>
                    <a:pt x="482" y="4873"/>
                  </a:cubicBezTo>
                  <a:lnTo>
                    <a:pt x="8173" y="4873"/>
                  </a:lnTo>
                  <a:cubicBezTo>
                    <a:pt x="8440" y="4873"/>
                    <a:pt x="8655" y="4657"/>
                    <a:pt x="8655" y="4392"/>
                  </a:cubicBezTo>
                  <a:lnTo>
                    <a:pt x="8655" y="482"/>
                  </a:lnTo>
                  <a:cubicBezTo>
                    <a:pt x="8655" y="216"/>
                    <a:pt x="8440" y="0"/>
                    <a:pt x="81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7" name="Google Shape;10627;p26"/>
            <p:cNvSpPr/>
            <p:nvPr/>
          </p:nvSpPr>
          <p:spPr>
            <a:xfrm>
              <a:off x="5604800" y="1945100"/>
              <a:ext cx="216400" cy="168300"/>
            </a:xfrm>
            <a:custGeom>
              <a:avLst/>
              <a:gdLst/>
              <a:ahLst/>
              <a:cxnLst/>
              <a:rect l="l" t="t" r="r" b="b"/>
              <a:pathLst>
                <a:path w="8656" h="6732" extrusionOk="0">
                  <a:moveTo>
                    <a:pt x="1924" y="962"/>
                  </a:moveTo>
                  <a:lnTo>
                    <a:pt x="1924" y="1924"/>
                  </a:lnTo>
                  <a:lnTo>
                    <a:pt x="962" y="1924"/>
                  </a:lnTo>
                  <a:lnTo>
                    <a:pt x="962" y="962"/>
                  </a:lnTo>
                  <a:close/>
                  <a:moveTo>
                    <a:pt x="3847" y="962"/>
                  </a:moveTo>
                  <a:lnTo>
                    <a:pt x="3847" y="1924"/>
                  </a:lnTo>
                  <a:lnTo>
                    <a:pt x="2885" y="1924"/>
                  </a:lnTo>
                  <a:lnTo>
                    <a:pt x="2885" y="962"/>
                  </a:lnTo>
                  <a:close/>
                  <a:moveTo>
                    <a:pt x="5769" y="962"/>
                  </a:moveTo>
                  <a:lnTo>
                    <a:pt x="5769" y="1924"/>
                  </a:lnTo>
                  <a:lnTo>
                    <a:pt x="4808" y="1924"/>
                  </a:lnTo>
                  <a:lnTo>
                    <a:pt x="4808" y="962"/>
                  </a:lnTo>
                  <a:close/>
                  <a:moveTo>
                    <a:pt x="7693" y="962"/>
                  </a:moveTo>
                  <a:lnTo>
                    <a:pt x="7693" y="1924"/>
                  </a:lnTo>
                  <a:lnTo>
                    <a:pt x="6731" y="1924"/>
                  </a:lnTo>
                  <a:lnTo>
                    <a:pt x="6731" y="962"/>
                  </a:lnTo>
                  <a:close/>
                  <a:moveTo>
                    <a:pt x="1923" y="2884"/>
                  </a:moveTo>
                  <a:lnTo>
                    <a:pt x="1923" y="3847"/>
                  </a:lnTo>
                  <a:lnTo>
                    <a:pt x="961" y="3847"/>
                  </a:lnTo>
                  <a:lnTo>
                    <a:pt x="961" y="2884"/>
                  </a:lnTo>
                  <a:close/>
                  <a:moveTo>
                    <a:pt x="3846" y="2884"/>
                  </a:moveTo>
                  <a:lnTo>
                    <a:pt x="3846" y="3847"/>
                  </a:lnTo>
                  <a:lnTo>
                    <a:pt x="2885" y="3847"/>
                  </a:lnTo>
                  <a:lnTo>
                    <a:pt x="2885" y="2884"/>
                  </a:lnTo>
                  <a:close/>
                  <a:moveTo>
                    <a:pt x="5769" y="2884"/>
                  </a:moveTo>
                  <a:lnTo>
                    <a:pt x="5769" y="3847"/>
                  </a:lnTo>
                  <a:lnTo>
                    <a:pt x="4808" y="3847"/>
                  </a:lnTo>
                  <a:lnTo>
                    <a:pt x="4808" y="2884"/>
                  </a:lnTo>
                  <a:close/>
                  <a:moveTo>
                    <a:pt x="7693" y="2884"/>
                  </a:moveTo>
                  <a:lnTo>
                    <a:pt x="7693" y="3847"/>
                  </a:lnTo>
                  <a:lnTo>
                    <a:pt x="6731" y="3847"/>
                  </a:lnTo>
                  <a:lnTo>
                    <a:pt x="6731" y="2884"/>
                  </a:lnTo>
                  <a:close/>
                  <a:moveTo>
                    <a:pt x="1924" y="4809"/>
                  </a:moveTo>
                  <a:lnTo>
                    <a:pt x="1924" y="5769"/>
                  </a:lnTo>
                  <a:lnTo>
                    <a:pt x="962" y="5769"/>
                  </a:lnTo>
                  <a:lnTo>
                    <a:pt x="962" y="4809"/>
                  </a:lnTo>
                  <a:close/>
                  <a:moveTo>
                    <a:pt x="3847" y="4809"/>
                  </a:moveTo>
                  <a:lnTo>
                    <a:pt x="3847" y="5769"/>
                  </a:lnTo>
                  <a:lnTo>
                    <a:pt x="2885" y="5769"/>
                  </a:lnTo>
                  <a:lnTo>
                    <a:pt x="2885" y="4809"/>
                  </a:lnTo>
                  <a:close/>
                  <a:moveTo>
                    <a:pt x="5770" y="4809"/>
                  </a:moveTo>
                  <a:lnTo>
                    <a:pt x="5770" y="5769"/>
                  </a:lnTo>
                  <a:lnTo>
                    <a:pt x="4808" y="5769"/>
                  </a:lnTo>
                  <a:lnTo>
                    <a:pt x="4808" y="4809"/>
                  </a:lnTo>
                  <a:close/>
                  <a:moveTo>
                    <a:pt x="7693" y="4809"/>
                  </a:moveTo>
                  <a:lnTo>
                    <a:pt x="7693" y="5769"/>
                  </a:lnTo>
                  <a:lnTo>
                    <a:pt x="6732" y="5769"/>
                  </a:lnTo>
                  <a:lnTo>
                    <a:pt x="6732" y="4809"/>
                  </a:lnTo>
                  <a:close/>
                  <a:moveTo>
                    <a:pt x="479" y="1"/>
                  </a:moveTo>
                  <a:cubicBezTo>
                    <a:pt x="214" y="1"/>
                    <a:pt x="0" y="216"/>
                    <a:pt x="0" y="481"/>
                  </a:cubicBezTo>
                  <a:lnTo>
                    <a:pt x="0" y="6251"/>
                  </a:lnTo>
                  <a:cubicBezTo>
                    <a:pt x="0" y="6516"/>
                    <a:pt x="215" y="6732"/>
                    <a:pt x="482" y="6732"/>
                  </a:cubicBezTo>
                  <a:lnTo>
                    <a:pt x="8173" y="6732"/>
                  </a:lnTo>
                  <a:cubicBezTo>
                    <a:pt x="8440" y="6732"/>
                    <a:pt x="8655" y="6516"/>
                    <a:pt x="8655" y="6251"/>
                  </a:cubicBezTo>
                  <a:lnTo>
                    <a:pt x="8655" y="481"/>
                  </a:lnTo>
                  <a:cubicBezTo>
                    <a:pt x="8655" y="216"/>
                    <a:pt x="8440" y="1"/>
                    <a:pt x="8173" y="1"/>
                  </a:cubicBezTo>
                  <a:lnTo>
                    <a:pt x="482" y="1"/>
                  </a:lnTo>
                  <a:cubicBezTo>
                    <a:pt x="481" y="1"/>
                    <a:pt x="480" y="1"/>
                    <a:pt x="4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8" name="Google Shape;10628;p26"/>
            <p:cNvSpPr/>
            <p:nvPr/>
          </p:nvSpPr>
          <p:spPr>
            <a:xfrm>
              <a:off x="5450975" y="1751175"/>
              <a:ext cx="88200" cy="410300"/>
            </a:xfrm>
            <a:custGeom>
              <a:avLst/>
              <a:gdLst/>
              <a:ahLst/>
              <a:cxnLst/>
              <a:rect l="l" t="t" r="r" b="b"/>
              <a:pathLst>
                <a:path w="3528" h="16412" extrusionOk="0">
                  <a:moveTo>
                    <a:pt x="1763" y="2025"/>
                  </a:moveTo>
                  <a:lnTo>
                    <a:pt x="2381" y="3911"/>
                  </a:lnTo>
                  <a:lnTo>
                    <a:pt x="1145" y="3911"/>
                  </a:lnTo>
                  <a:lnTo>
                    <a:pt x="1763" y="2025"/>
                  </a:lnTo>
                  <a:close/>
                  <a:moveTo>
                    <a:pt x="2564" y="4873"/>
                  </a:moveTo>
                  <a:lnTo>
                    <a:pt x="2564" y="12886"/>
                  </a:lnTo>
                  <a:lnTo>
                    <a:pt x="960" y="12886"/>
                  </a:lnTo>
                  <a:lnTo>
                    <a:pt x="962" y="4873"/>
                  </a:lnTo>
                  <a:close/>
                  <a:moveTo>
                    <a:pt x="2564" y="13847"/>
                  </a:moveTo>
                  <a:lnTo>
                    <a:pt x="2564" y="15290"/>
                  </a:lnTo>
                  <a:cubicBezTo>
                    <a:pt x="2562" y="15379"/>
                    <a:pt x="2491" y="15451"/>
                    <a:pt x="2403" y="15451"/>
                  </a:cubicBezTo>
                  <a:lnTo>
                    <a:pt x="1123" y="15451"/>
                  </a:lnTo>
                  <a:cubicBezTo>
                    <a:pt x="1033" y="15451"/>
                    <a:pt x="962" y="15379"/>
                    <a:pt x="962" y="15290"/>
                  </a:cubicBezTo>
                  <a:lnTo>
                    <a:pt x="962" y="13847"/>
                  </a:lnTo>
                  <a:close/>
                  <a:moveTo>
                    <a:pt x="1763" y="1"/>
                  </a:moveTo>
                  <a:cubicBezTo>
                    <a:pt x="1555" y="1"/>
                    <a:pt x="1372" y="134"/>
                    <a:pt x="1306" y="332"/>
                  </a:cubicBezTo>
                  <a:lnTo>
                    <a:pt x="24" y="4243"/>
                  </a:lnTo>
                  <a:cubicBezTo>
                    <a:pt x="10" y="4292"/>
                    <a:pt x="1" y="4341"/>
                    <a:pt x="1" y="4393"/>
                  </a:cubicBezTo>
                  <a:lnTo>
                    <a:pt x="1" y="15290"/>
                  </a:lnTo>
                  <a:cubicBezTo>
                    <a:pt x="2" y="15909"/>
                    <a:pt x="505" y="16411"/>
                    <a:pt x="1124" y="16411"/>
                  </a:cubicBezTo>
                  <a:lnTo>
                    <a:pt x="2406" y="16411"/>
                  </a:lnTo>
                  <a:cubicBezTo>
                    <a:pt x="3024" y="16411"/>
                    <a:pt x="3526" y="15909"/>
                    <a:pt x="3527" y="15290"/>
                  </a:cubicBezTo>
                  <a:lnTo>
                    <a:pt x="3527" y="4393"/>
                  </a:lnTo>
                  <a:cubicBezTo>
                    <a:pt x="3527" y="4341"/>
                    <a:pt x="3519" y="4290"/>
                    <a:pt x="3504" y="4242"/>
                  </a:cubicBezTo>
                  <a:lnTo>
                    <a:pt x="3501" y="4243"/>
                  </a:lnTo>
                  <a:lnTo>
                    <a:pt x="2220" y="332"/>
                  </a:lnTo>
                  <a:cubicBezTo>
                    <a:pt x="2155" y="134"/>
                    <a:pt x="1971" y="1"/>
                    <a:pt x="17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29" name="Google Shape;10629;p26"/>
          <p:cNvGrpSpPr/>
          <p:nvPr/>
        </p:nvGrpSpPr>
        <p:grpSpPr>
          <a:xfrm>
            <a:off x="6282637" y="1765746"/>
            <a:ext cx="354871" cy="354784"/>
            <a:chOff x="4805950" y="1743575"/>
            <a:chExt cx="410350" cy="410250"/>
          </a:xfrm>
        </p:grpSpPr>
        <p:sp>
          <p:nvSpPr>
            <p:cNvPr id="10630" name="Google Shape;10630;p26"/>
            <p:cNvSpPr/>
            <p:nvPr/>
          </p:nvSpPr>
          <p:spPr>
            <a:xfrm>
              <a:off x="4806000" y="1743575"/>
              <a:ext cx="410300" cy="88150"/>
            </a:xfrm>
            <a:custGeom>
              <a:avLst/>
              <a:gdLst/>
              <a:ahLst/>
              <a:cxnLst/>
              <a:rect l="l" t="t" r="r" b="b"/>
              <a:pathLst>
                <a:path w="16412" h="3526" extrusionOk="0">
                  <a:moveTo>
                    <a:pt x="12501" y="1142"/>
                  </a:moveTo>
                  <a:lnTo>
                    <a:pt x="14386" y="1760"/>
                  </a:lnTo>
                  <a:lnTo>
                    <a:pt x="12501" y="2378"/>
                  </a:lnTo>
                  <a:lnTo>
                    <a:pt x="12501" y="1142"/>
                  </a:lnTo>
                  <a:close/>
                  <a:moveTo>
                    <a:pt x="2565" y="959"/>
                  </a:moveTo>
                  <a:lnTo>
                    <a:pt x="2565" y="2561"/>
                  </a:lnTo>
                  <a:lnTo>
                    <a:pt x="1122" y="2561"/>
                  </a:lnTo>
                  <a:cubicBezTo>
                    <a:pt x="1033" y="2561"/>
                    <a:pt x="961" y="2490"/>
                    <a:pt x="961" y="2402"/>
                  </a:cubicBezTo>
                  <a:lnTo>
                    <a:pt x="961" y="1119"/>
                  </a:lnTo>
                  <a:cubicBezTo>
                    <a:pt x="961" y="1031"/>
                    <a:pt x="1033" y="959"/>
                    <a:pt x="1122" y="959"/>
                  </a:cubicBezTo>
                  <a:close/>
                  <a:moveTo>
                    <a:pt x="11539" y="959"/>
                  </a:moveTo>
                  <a:lnTo>
                    <a:pt x="11539" y="2561"/>
                  </a:lnTo>
                  <a:lnTo>
                    <a:pt x="3525" y="2561"/>
                  </a:lnTo>
                  <a:lnTo>
                    <a:pt x="3525" y="959"/>
                  </a:lnTo>
                  <a:close/>
                  <a:moveTo>
                    <a:pt x="1122" y="0"/>
                  </a:moveTo>
                  <a:cubicBezTo>
                    <a:pt x="503" y="0"/>
                    <a:pt x="0" y="502"/>
                    <a:pt x="0" y="1122"/>
                  </a:cubicBezTo>
                  <a:lnTo>
                    <a:pt x="0" y="2403"/>
                  </a:lnTo>
                  <a:cubicBezTo>
                    <a:pt x="0" y="3023"/>
                    <a:pt x="503" y="3524"/>
                    <a:pt x="1122" y="3525"/>
                  </a:cubicBezTo>
                  <a:lnTo>
                    <a:pt x="1122" y="3524"/>
                  </a:lnTo>
                  <a:lnTo>
                    <a:pt x="12019" y="3524"/>
                  </a:lnTo>
                  <a:cubicBezTo>
                    <a:pt x="12071" y="3524"/>
                    <a:pt x="12120" y="3515"/>
                    <a:pt x="12170" y="3500"/>
                  </a:cubicBezTo>
                  <a:lnTo>
                    <a:pt x="16080" y="2219"/>
                  </a:lnTo>
                  <a:cubicBezTo>
                    <a:pt x="16276" y="2153"/>
                    <a:pt x="16411" y="1968"/>
                    <a:pt x="16411" y="1762"/>
                  </a:cubicBezTo>
                  <a:cubicBezTo>
                    <a:pt x="16411" y="1554"/>
                    <a:pt x="16276" y="1369"/>
                    <a:pt x="16080" y="1305"/>
                  </a:cubicBezTo>
                  <a:lnTo>
                    <a:pt x="12170" y="23"/>
                  </a:lnTo>
                  <a:cubicBezTo>
                    <a:pt x="12120" y="7"/>
                    <a:pt x="12071" y="0"/>
                    <a:pt x="120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1" name="Google Shape;10631;p26"/>
            <p:cNvSpPr/>
            <p:nvPr/>
          </p:nvSpPr>
          <p:spPr>
            <a:xfrm>
              <a:off x="5096075" y="1841500"/>
              <a:ext cx="120225" cy="312075"/>
            </a:xfrm>
            <a:custGeom>
              <a:avLst/>
              <a:gdLst/>
              <a:ahLst/>
              <a:cxnLst/>
              <a:rect l="l" t="t" r="r" b="b"/>
              <a:pathLst>
                <a:path w="4809" h="12483" extrusionOk="0">
                  <a:moveTo>
                    <a:pt x="2403" y="1914"/>
                  </a:moveTo>
                  <a:cubicBezTo>
                    <a:pt x="2779" y="1914"/>
                    <a:pt x="3148" y="2061"/>
                    <a:pt x="3423" y="2336"/>
                  </a:cubicBezTo>
                  <a:cubicBezTo>
                    <a:pt x="3836" y="2749"/>
                    <a:pt x="3959" y="3370"/>
                    <a:pt x="3736" y="3909"/>
                  </a:cubicBezTo>
                  <a:cubicBezTo>
                    <a:pt x="3514" y="4448"/>
                    <a:pt x="2986" y="4800"/>
                    <a:pt x="2404" y="4800"/>
                  </a:cubicBezTo>
                  <a:cubicBezTo>
                    <a:pt x="1607" y="4798"/>
                    <a:pt x="963" y="4154"/>
                    <a:pt x="961" y="3357"/>
                  </a:cubicBezTo>
                  <a:cubicBezTo>
                    <a:pt x="961" y="2774"/>
                    <a:pt x="1313" y="2247"/>
                    <a:pt x="1851" y="2024"/>
                  </a:cubicBezTo>
                  <a:cubicBezTo>
                    <a:pt x="2030" y="1950"/>
                    <a:pt x="2217" y="1914"/>
                    <a:pt x="2403" y="1914"/>
                  </a:cubicBezTo>
                  <a:close/>
                  <a:moveTo>
                    <a:pt x="2404" y="7685"/>
                  </a:moveTo>
                  <a:cubicBezTo>
                    <a:pt x="3200" y="7685"/>
                    <a:pt x="3845" y="8330"/>
                    <a:pt x="3846" y="9127"/>
                  </a:cubicBezTo>
                  <a:cubicBezTo>
                    <a:pt x="3846" y="9710"/>
                    <a:pt x="3495" y="10236"/>
                    <a:pt x="2956" y="10460"/>
                  </a:cubicBezTo>
                  <a:cubicBezTo>
                    <a:pt x="2777" y="10533"/>
                    <a:pt x="2590" y="10569"/>
                    <a:pt x="2404" y="10569"/>
                  </a:cubicBezTo>
                  <a:cubicBezTo>
                    <a:pt x="2029" y="10569"/>
                    <a:pt x="1659" y="10423"/>
                    <a:pt x="1383" y="10146"/>
                  </a:cubicBezTo>
                  <a:cubicBezTo>
                    <a:pt x="971" y="9733"/>
                    <a:pt x="847" y="9114"/>
                    <a:pt x="1071" y="8575"/>
                  </a:cubicBezTo>
                  <a:cubicBezTo>
                    <a:pt x="1293" y="8036"/>
                    <a:pt x="1819" y="7685"/>
                    <a:pt x="2404" y="7685"/>
                  </a:cubicBezTo>
                  <a:close/>
                  <a:moveTo>
                    <a:pt x="2405" y="0"/>
                  </a:moveTo>
                  <a:cubicBezTo>
                    <a:pt x="2143" y="0"/>
                    <a:pt x="1929" y="210"/>
                    <a:pt x="1923" y="472"/>
                  </a:cubicBezTo>
                  <a:lnTo>
                    <a:pt x="1923" y="1001"/>
                  </a:lnTo>
                  <a:cubicBezTo>
                    <a:pt x="828" y="1225"/>
                    <a:pt x="0" y="2196"/>
                    <a:pt x="0" y="3357"/>
                  </a:cubicBezTo>
                  <a:cubicBezTo>
                    <a:pt x="0" y="4517"/>
                    <a:pt x="828" y="5489"/>
                    <a:pt x="1923" y="5712"/>
                  </a:cubicBezTo>
                  <a:lnTo>
                    <a:pt x="1923" y="6771"/>
                  </a:lnTo>
                  <a:cubicBezTo>
                    <a:pt x="828" y="6993"/>
                    <a:pt x="0" y="7966"/>
                    <a:pt x="0" y="9126"/>
                  </a:cubicBezTo>
                  <a:cubicBezTo>
                    <a:pt x="0" y="10287"/>
                    <a:pt x="828" y="11258"/>
                    <a:pt x="1923" y="11482"/>
                  </a:cubicBezTo>
                  <a:lnTo>
                    <a:pt x="1923" y="12011"/>
                  </a:lnTo>
                  <a:cubicBezTo>
                    <a:pt x="1929" y="12273"/>
                    <a:pt x="2143" y="12482"/>
                    <a:pt x="2405" y="12482"/>
                  </a:cubicBezTo>
                  <a:cubicBezTo>
                    <a:pt x="2667" y="12482"/>
                    <a:pt x="2881" y="12273"/>
                    <a:pt x="2885" y="12011"/>
                  </a:cubicBezTo>
                  <a:lnTo>
                    <a:pt x="2885" y="11482"/>
                  </a:lnTo>
                  <a:cubicBezTo>
                    <a:pt x="3982" y="11258"/>
                    <a:pt x="4808" y="10287"/>
                    <a:pt x="4808" y="9126"/>
                  </a:cubicBezTo>
                  <a:cubicBezTo>
                    <a:pt x="4808" y="7966"/>
                    <a:pt x="3981" y="6993"/>
                    <a:pt x="2885" y="6771"/>
                  </a:cubicBezTo>
                  <a:lnTo>
                    <a:pt x="2885" y="5712"/>
                  </a:lnTo>
                  <a:cubicBezTo>
                    <a:pt x="3982" y="5488"/>
                    <a:pt x="4808" y="4517"/>
                    <a:pt x="4808" y="3357"/>
                  </a:cubicBezTo>
                  <a:cubicBezTo>
                    <a:pt x="4808" y="2196"/>
                    <a:pt x="3981" y="1225"/>
                    <a:pt x="2885" y="1002"/>
                  </a:cubicBezTo>
                  <a:lnTo>
                    <a:pt x="2885" y="472"/>
                  </a:lnTo>
                  <a:cubicBezTo>
                    <a:pt x="2881" y="210"/>
                    <a:pt x="2667" y="0"/>
                    <a:pt x="2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2" name="Google Shape;10632;p26"/>
            <p:cNvSpPr/>
            <p:nvPr/>
          </p:nvSpPr>
          <p:spPr>
            <a:xfrm>
              <a:off x="4805950" y="1857275"/>
              <a:ext cx="248475" cy="296550"/>
            </a:xfrm>
            <a:custGeom>
              <a:avLst/>
              <a:gdLst/>
              <a:ahLst/>
              <a:cxnLst/>
              <a:rect l="l" t="t" r="r" b="b"/>
              <a:pathLst>
                <a:path w="9939" h="11862" extrusionOk="0">
                  <a:moveTo>
                    <a:pt x="8977" y="963"/>
                  </a:moveTo>
                  <a:lnTo>
                    <a:pt x="8977" y="10899"/>
                  </a:lnTo>
                  <a:lnTo>
                    <a:pt x="963" y="10899"/>
                  </a:lnTo>
                  <a:lnTo>
                    <a:pt x="963" y="963"/>
                  </a:lnTo>
                  <a:close/>
                  <a:moveTo>
                    <a:pt x="483" y="1"/>
                  </a:moveTo>
                  <a:cubicBezTo>
                    <a:pt x="218" y="1"/>
                    <a:pt x="2" y="216"/>
                    <a:pt x="2" y="481"/>
                  </a:cubicBezTo>
                  <a:lnTo>
                    <a:pt x="2" y="11380"/>
                  </a:lnTo>
                  <a:cubicBezTo>
                    <a:pt x="1" y="11645"/>
                    <a:pt x="218" y="11861"/>
                    <a:pt x="483" y="11861"/>
                  </a:cubicBezTo>
                  <a:lnTo>
                    <a:pt x="9457" y="11861"/>
                  </a:lnTo>
                  <a:cubicBezTo>
                    <a:pt x="9724" y="11861"/>
                    <a:pt x="9939" y="11646"/>
                    <a:pt x="9939" y="11380"/>
                  </a:cubicBezTo>
                  <a:lnTo>
                    <a:pt x="9939" y="481"/>
                  </a:lnTo>
                  <a:cubicBezTo>
                    <a:pt x="9939" y="216"/>
                    <a:pt x="9724" y="1"/>
                    <a:pt x="9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3" name="Google Shape;10633;p26"/>
            <p:cNvSpPr/>
            <p:nvPr/>
          </p:nvSpPr>
          <p:spPr>
            <a:xfrm>
              <a:off x="4949625" y="1921100"/>
              <a:ext cx="66300" cy="128775"/>
            </a:xfrm>
            <a:custGeom>
              <a:avLst/>
              <a:gdLst/>
              <a:ahLst/>
              <a:cxnLst/>
              <a:rect l="l" t="t" r="r" b="b"/>
              <a:pathLst>
                <a:path w="2652" h="5151" extrusionOk="0">
                  <a:moveTo>
                    <a:pt x="964" y="1227"/>
                  </a:moveTo>
                  <a:lnTo>
                    <a:pt x="964" y="1898"/>
                  </a:lnTo>
                  <a:cubicBezTo>
                    <a:pt x="932" y="1878"/>
                    <a:pt x="903" y="1857"/>
                    <a:pt x="876" y="1835"/>
                  </a:cubicBezTo>
                  <a:cubicBezTo>
                    <a:pt x="800" y="1777"/>
                    <a:pt x="768" y="1649"/>
                    <a:pt x="793" y="1514"/>
                  </a:cubicBezTo>
                  <a:cubicBezTo>
                    <a:pt x="813" y="1402"/>
                    <a:pt x="875" y="1299"/>
                    <a:pt x="964" y="1227"/>
                  </a:cubicBezTo>
                  <a:close/>
                  <a:moveTo>
                    <a:pt x="1604" y="2876"/>
                  </a:moveTo>
                  <a:cubicBezTo>
                    <a:pt x="1953" y="3023"/>
                    <a:pt x="1944" y="3320"/>
                    <a:pt x="1922" y="3446"/>
                  </a:cubicBezTo>
                  <a:cubicBezTo>
                    <a:pt x="1890" y="3638"/>
                    <a:pt x="1772" y="3806"/>
                    <a:pt x="1604" y="3906"/>
                  </a:cubicBezTo>
                  <a:lnTo>
                    <a:pt x="1604" y="2876"/>
                  </a:lnTo>
                  <a:close/>
                  <a:moveTo>
                    <a:pt x="1285" y="0"/>
                  </a:moveTo>
                  <a:cubicBezTo>
                    <a:pt x="1103" y="0"/>
                    <a:pt x="958" y="151"/>
                    <a:pt x="964" y="333"/>
                  </a:cubicBezTo>
                  <a:lnTo>
                    <a:pt x="964" y="532"/>
                  </a:lnTo>
                  <a:cubicBezTo>
                    <a:pt x="944" y="536"/>
                    <a:pt x="925" y="542"/>
                    <a:pt x="904" y="548"/>
                  </a:cubicBezTo>
                  <a:cubicBezTo>
                    <a:pt x="523" y="664"/>
                    <a:pt x="241" y="987"/>
                    <a:pt x="163" y="1394"/>
                  </a:cubicBezTo>
                  <a:cubicBezTo>
                    <a:pt x="93" y="1769"/>
                    <a:pt x="214" y="2131"/>
                    <a:pt x="481" y="2339"/>
                  </a:cubicBezTo>
                  <a:cubicBezTo>
                    <a:pt x="605" y="2439"/>
                    <a:pt x="759" y="2528"/>
                    <a:pt x="964" y="2622"/>
                  </a:cubicBezTo>
                  <a:lnTo>
                    <a:pt x="964" y="3976"/>
                  </a:lnTo>
                  <a:cubicBezTo>
                    <a:pt x="819" y="3956"/>
                    <a:pt x="711" y="3907"/>
                    <a:pt x="536" y="3793"/>
                  </a:cubicBezTo>
                  <a:cubicBezTo>
                    <a:pt x="483" y="3759"/>
                    <a:pt x="424" y="3743"/>
                    <a:pt x="366" y="3743"/>
                  </a:cubicBezTo>
                  <a:cubicBezTo>
                    <a:pt x="261" y="3743"/>
                    <a:pt x="159" y="3795"/>
                    <a:pt x="97" y="3888"/>
                  </a:cubicBezTo>
                  <a:cubicBezTo>
                    <a:pt x="0" y="4036"/>
                    <a:pt x="41" y="4233"/>
                    <a:pt x="186" y="4331"/>
                  </a:cubicBezTo>
                  <a:cubicBezTo>
                    <a:pt x="491" y="4528"/>
                    <a:pt x="705" y="4599"/>
                    <a:pt x="964" y="4621"/>
                  </a:cubicBezTo>
                  <a:lnTo>
                    <a:pt x="964" y="4820"/>
                  </a:lnTo>
                  <a:cubicBezTo>
                    <a:pt x="958" y="5001"/>
                    <a:pt x="1103" y="5151"/>
                    <a:pt x="1285" y="5151"/>
                  </a:cubicBezTo>
                  <a:cubicBezTo>
                    <a:pt x="1465" y="5151"/>
                    <a:pt x="1610" y="5001"/>
                    <a:pt x="1604" y="4820"/>
                  </a:cubicBezTo>
                  <a:lnTo>
                    <a:pt x="1604" y="4590"/>
                  </a:lnTo>
                  <a:cubicBezTo>
                    <a:pt x="2137" y="4455"/>
                    <a:pt x="2478" y="4000"/>
                    <a:pt x="2555" y="3552"/>
                  </a:cubicBezTo>
                  <a:cubicBezTo>
                    <a:pt x="2651" y="2975"/>
                    <a:pt x="2338" y="2453"/>
                    <a:pt x="1774" y="2254"/>
                  </a:cubicBezTo>
                  <a:cubicBezTo>
                    <a:pt x="1720" y="2234"/>
                    <a:pt x="1661" y="2213"/>
                    <a:pt x="1604" y="2193"/>
                  </a:cubicBezTo>
                  <a:lnTo>
                    <a:pt x="1604" y="1157"/>
                  </a:lnTo>
                  <a:cubicBezTo>
                    <a:pt x="1663" y="1176"/>
                    <a:pt x="1715" y="1208"/>
                    <a:pt x="1761" y="1249"/>
                  </a:cubicBezTo>
                  <a:cubicBezTo>
                    <a:pt x="1824" y="1320"/>
                    <a:pt x="1911" y="1355"/>
                    <a:pt x="1999" y="1355"/>
                  </a:cubicBezTo>
                  <a:cubicBezTo>
                    <a:pt x="2074" y="1355"/>
                    <a:pt x="2150" y="1329"/>
                    <a:pt x="2210" y="1276"/>
                  </a:cubicBezTo>
                  <a:cubicBezTo>
                    <a:pt x="2342" y="1160"/>
                    <a:pt x="2357" y="959"/>
                    <a:pt x="2243" y="826"/>
                  </a:cubicBezTo>
                  <a:cubicBezTo>
                    <a:pt x="2136" y="705"/>
                    <a:pt x="1916" y="551"/>
                    <a:pt x="1604" y="497"/>
                  </a:cubicBezTo>
                  <a:lnTo>
                    <a:pt x="1604" y="333"/>
                  </a:lnTo>
                  <a:cubicBezTo>
                    <a:pt x="1610" y="151"/>
                    <a:pt x="1465" y="0"/>
                    <a:pt x="12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4" name="Google Shape;10634;p26"/>
            <p:cNvSpPr/>
            <p:nvPr/>
          </p:nvSpPr>
          <p:spPr>
            <a:xfrm>
              <a:off x="4854325" y="1921375"/>
              <a:ext cx="79700" cy="24100"/>
            </a:xfrm>
            <a:custGeom>
              <a:avLst/>
              <a:gdLst/>
              <a:ahLst/>
              <a:cxnLst/>
              <a:rect l="l" t="t" r="r" b="b"/>
              <a:pathLst>
                <a:path w="3188" h="964" extrusionOk="0">
                  <a:moveTo>
                    <a:pt x="472" y="1"/>
                  </a:moveTo>
                  <a:cubicBezTo>
                    <a:pt x="210" y="7"/>
                    <a:pt x="0" y="221"/>
                    <a:pt x="0" y="481"/>
                  </a:cubicBezTo>
                  <a:cubicBezTo>
                    <a:pt x="0" y="743"/>
                    <a:pt x="210" y="957"/>
                    <a:pt x="472" y="963"/>
                  </a:cubicBezTo>
                  <a:lnTo>
                    <a:pt x="2716" y="963"/>
                  </a:lnTo>
                  <a:cubicBezTo>
                    <a:pt x="2976" y="957"/>
                    <a:pt x="3187" y="743"/>
                    <a:pt x="3187" y="481"/>
                  </a:cubicBezTo>
                  <a:cubicBezTo>
                    <a:pt x="3187" y="221"/>
                    <a:pt x="2976" y="7"/>
                    <a:pt x="27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5" name="Google Shape;10635;p26"/>
            <p:cNvSpPr/>
            <p:nvPr/>
          </p:nvSpPr>
          <p:spPr>
            <a:xfrm>
              <a:off x="4854325" y="1969450"/>
              <a:ext cx="79700" cy="24075"/>
            </a:xfrm>
            <a:custGeom>
              <a:avLst/>
              <a:gdLst/>
              <a:ahLst/>
              <a:cxnLst/>
              <a:rect l="l" t="t" r="r" b="b"/>
              <a:pathLst>
                <a:path w="3188" h="963" extrusionOk="0">
                  <a:moveTo>
                    <a:pt x="472" y="1"/>
                  </a:moveTo>
                  <a:cubicBezTo>
                    <a:pt x="210" y="7"/>
                    <a:pt x="0" y="220"/>
                    <a:pt x="0" y="483"/>
                  </a:cubicBezTo>
                  <a:cubicBezTo>
                    <a:pt x="0" y="745"/>
                    <a:pt x="210" y="959"/>
                    <a:pt x="472" y="963"/>
                  </a:cubicBezTo>
                  <a:lnTo>
                    <a:pt x="2716" y="963"/>
                  </a:lnTo>
                  <a:cubicBezTo>
                    <a:pt x="2976" y="959"/>
                    <a:pt x="3187" y="745"/>
                    <a:pt x="3187" y="483"/>
                  </a:cubicBezTo>
                  <a:cubicBezTo>
                    <a:pt x="3187" y="220"/>
                    <a:pt x="2976" y="7"/>
                    <a:pt x="27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6" name="Google Shape;10636;p26"/>
            <p:cNvSpPr/>
            <p:nvPr/>
          </p:nvSpPr>
          <p:spPr>
            <a:xfrm>
              <a:off x="4854325" y="2017575"/>
              <a:ext cx="79700" cy="24025"/>
            </a:xfrm>
            <a:custGeom>
              <a:avLst/>
              <a:gdLst/>
              <a:ahLst/>
              <a:cxnLst/>
              <a:rect l="l" t="t" r="r" b="b"/>
              <a:pathLst>
                <a:path w="3188" h="961" extrusionOk="0">
                  <a:moveTo>
                    <a:pt x="472" y="0"/>
                  </a:moveTo>
                  <a:cubicBezTo>
                    <a:pt x="210" y="4"/>
                    <a:pt x="0" y="218"/>
                    <a:pt x="0" y="480"/>
                  </a:cubicBezTo>
                  <a:cubicBezTo>
                    <a:pt x="0" y="743"/>
                    <a:pt x="210" y="956"/>
                    <a:pt x="472" y="961"/>
                  </a:cubicBezTo>
                  <a:lnTo>
                    <a:pt x="2716" y="961"/>
                  </a:lnTo>
                  <a:cubicBezTo>
                    <a:pt x="2976" y="956"/>
                    <a:pt x="3187" y="743"/>
                    <a:pt x="3187" y="480"/>
                  </a:cubicBezTo>
                  <a:cubicBezTo>
                    <a:pt x="3187" y="218"/>
                    <a:pt x="2976" y="4"/>
                    <a:pt x="27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7" name="Google Shape;10637;p26"/>
            <p:cNvSpPr/>
            <p:nvPr/>
          </p:nvSpPr>
          <p:spPr>
            <a:xfrm>
              <a:off x="4854325" y="2065625"/>
              <a:ext cx="152250" cy="24050"/>
            </a:xfrm>
            <a:custGeom>
              <a:avLst/>
              <a:gdLst/>
              <a:ahLst/>
              <a:cxnLst/>
              <a:rect l="l" t="t" r="r" b="b"/>
              <a:pathLst>
                <a:path w="6090" h="962" extrusionOk="0">
                  <a:moveTo>
                    <a:pt x="5610" y="1"/>
                  </a:moveTo>
                  <a:cubicBezTo>
                    <a:pt x="5606" y="1"/>
                    <a:pt x="5603" y="1"/>
                    <a:pt x="5599" y="1"/>
                  </a:cubicBezTo>
                  <a:lnTo>
                    <a:pt x="472" y="1"/>
                  </a:lnTo>
                  <a:cubicBezTo>
                    <a:pt x="210" y="5"/>
                    <a:pt x="0" y="219"/>
                    <a:pt x="0" y="481"/>
                  </a:cubicBezTo>
                  <a:cubicBezTo>
                    <a:pt x="0" y="743"/>
                    <a:pt x="210" y="957"/>
                    <a:pt x="472" y="962"/>
                  </a:cubicBezTo>
                  <a:lnTo>
                    <a:pt x="5599" y="962"/>
                  </a:lnTo>
                  <a:cubicBezTo>
                    <a:pt x="5603" y="962"/>
                    <a:pt x="5606" y="962"/>
                    <a:pt x="5610" y="962"/>
                  </a:cubicBezTo>
                  <a:cubicBezTo>
                    <a:pt x="5874" y="962"/>
                    <a:pt x="6090" y="747"/>
                    <a:pt x="6090" y="481"/>
                  </a:cubicBezTo>
                  <a:cubicBezTo>
                    <a:pt x="6090" y="215"/>
                    <a:pt x="5874" y="1"/>
                    <a:pt x="56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38" name="Google Shape;10638;p26"/>
          <p:cNvGrpSpPr/>
          <p:nvPr/>
        </p:nvGrpSpPr>
        <p:grpSpPr>
          <a:xfrm>
            <a:off x="7033731" y="1765713"/>
            <a:ext cx="354806" cy="354849"/>
            <a:chOff x="4226150" y="1771400"/>
            <a:chExt cx="410275" cy="410325"/>
          </a:xfrm>
        </p:grpSpPr>
        <p:sp>
          <p:nvSpPr>
            <p:cNvPr id="10639" name="Google Shape;10639;p26"/>
            <p:cNvSpPr/>
            <p:nvPr/>
          </p:nvSpPr>
          <p:spPr>
            <a:xfrm>
              <a:off x="4226150" y="1771400"/>
              <a:ext cx="296500" cy="410275"/>
            </a:xfrm>
            <a:custGeom>
              <a:avLst/>
              <a:gdLst/>
              <a:ahLst/>
              <a:cxnLst/>
              <a:rect l="l" t="t" r="r" b="b"/>
              <a:pathLst>
                <a:path w="11860" h="16411" extrusionOk="0">
                  <a:moveTo>
                    <a:pt x="6511" y="962"/>
                  </a:moveTo>
                  <a:lnTo>
                    <a:pt x="6744" y="1939"/>
                  </a:lnTo>
                  <a:cubicBezTo>
                    <a:pt x="6782" y="2100"/>
                    <a:pt x="6902" y="2230"/>
                    <a:pt x="7060" y="2283"/>
                  </a:cubicBezTo>
                  <a:cubicBezTo>
                    <a:pt x="7438" y="2409"/>
                    <a:pt x="7693" y="2763"/>
                    <a:pt x="7693" y="3162"/>
                  </a:cubicBezTo>
                  <a:lnTo>
                    <a:pt x="7693" y="3270"/>
                  </a:lnTo>
                  <a:lnTo>
                    <a:pt x="4167" y="3270"/>
                  </a:lnTo>
                  <a:lnTo>
                    <a:pt x="4167" y="3162"/>
                  </a:lnTo>
                  <a:cubicBezTo>
                    <a:pt x="4167" y="2763"/>
                    <a:pt x="4421" y="2409"/>
                    <a:pt x="4799" y="2283"/>
                  </a:cubicBezTo>
                  <a:cubicBezTo>
                    <a:pt x="4957" y="2230"/>
                    <a:pt x="5077" y="2100"/>
                    <a:pt x="5116" y="1939"/>
                  </a:cubicBezTo>
                  <a:lnTo>
                    <a:pt x="5348" y="962"/>
                  </a:lnTo>
                  <a:close/>
                  <a:moveTo>
                    <a:pt x="8974" y="4232"/>
                  </a:moveTo>
                  <a:lnTo>
                    <a:pt x="8974" y="13527"/>
                  </a:lnTo>
                  <a:lnTo>
                    <a:pt x="2885" y="13527"/>
                  </a:lnTo>
                  <a:lnTo>
                    <a:pt x="2885" y="4232"/>
                  </a:lnTo>
                  <a:close/>
                  <a:moveTo>
                    <a:pt x="10098" y="2308"/>
                  </a:moveTo>
                  <a:cubicBezTo>
                    <a:pt x="10540" y="2309"/>
                    <a:pt x="10899" y="2667"/>
                    <a:pt x="10899" y="3111"/>
                  </a:cubicBezTo>
                  <a:lnTo>
                    <a:pt x="10899" y="14649"/>
                  </a:lnTo>
                  <a:cubicBezTo>
                    <a:pt x="10899" y="15091"/>
                    <a:pt x="10540" y="15450"/>
                    <a:pt x="10098" y="15450"/>
                  </a:cubicBezTo>
                  <a:lnTo>
                    <a:pt x="1763" y="15450"/>
                  </a:lnTo>
                  <a:cubicBezTo>
                    <a:pt x="1321" y="15450"/>
                    <a:pt x="962" y="15091"/>
                    <a:pt x="962" y="14649"/>
                  </a:cubicBezTo>
                  <a:lnTo>
                    <a:pt x="962" y="3111"/>
                  </a:lnTo>
                  <a:cubicBezTo>
                    <a:pt x="962" y="2667"/>
                    <a:pt x="1321" y="2309"/>
                    <a:pt x="1763" y="2308"/>
                  </a:cubicBezTo>
                  <a:lnTo>
                    <a:pt x="3409" y="2308"/>
                  </a:lnTo>
                  <a:cubicBezTo>
                    <a:pt x="3275" y="2573"/>
                    <a:pt x="3204" y="2866"/>
                    <a:pt x="3206" y="3162"/>
                  </a:cubicBezTo>
                  <a:lnTo>
                    <a:pt x="3206" y="3270"/>
                  </a:lnTo>
                  <a:lnTo>
                    <a:pt x="2405" y="3270"/>
                  </a:lnTo>
                  <a:cubicBezTo>
                    <a:pt x="2140" y="3270"/>
                    <a:pt x="1924" y="3485"/>
                    <a:pt x="1924" y="3751"/>
                  </a:cubicBezTo>
                  <a:lnTo>
                    <a:pt x="1924" y="14008"/>
                  </a:lnTo>
                  <a:cubicBezTo>
                    <a:pt x="1924" y="14273"/>
                    <a:pt x="2140" y="14488"/>
                    <a:pt x="2405" y="14488"/>
                  </a:cubicBezTo>
                  <a:lnTo>
                    <a:pt x="9456" y="14488"/>
                  </a:lnTo>
                  <a:cubicBezTo>
                    <a:pt x="9721" y="14488"/>
                    <a:pt x="9937" y="14273"/>
                    <a:pt x="9937" y="14008"/>
                  </a:cubicBezTo>
                  <a:lnTo>
                    <a:pt x="9937" y="3751"/>
                  </a:lnTo>
                  <a:cubicBezTo>
                    <a:pt x="9937" y="3485"/>
                    <a:pt x="9721" y="3270"/>
                    <a:pt x="9456" y="3270"/>
                  </a:cubicBezTo>
                  <a:lnTo>
                    <a:pt x="8655" y="3270"/>
                  </a:lnTo>
                  <a:lnTo>
                    <a:pt x="8655" y="3162"/>
                  </a:lnTo>
                  <a:cubicBezTo>
                    <a:pt x="8655" y="2866"/>
                    <a:pt x="8585" y="2573"/>
                    <a:pt x="8452" y="2308"/>
                  </a:cubicBezTo>
                  <a:close/>
                  <a:moveTo>
                    <a:pt x="4968" y="0"/>
                  </a:moveTo>
                  <a:cubicBezTo>
                    <a:pt x="4745" y="0"/>
                    <a:pt x="4552" y="154"/>
                    <a:pt x="4500" y="371"/>
                  </a:cubicBezTo>
                  <a:lnTo>
                    <a:pt x="4268" y="1347"/>
                  </a:lnTo>
                  <a:lnTo>
                    <a:pt x="1763" y="1347"/>
                  </a:lnTo>
                  <a:cubicBezTo>
                    <a:pt x="789" y="1347"/>
                    <a:pt x="2" y="2137"/>
                    <a:pt x="0" y="3109"/>
                  </a:cubicBezTo>
                  <a:lnTo>
                    <a:pt x="0" y="14649"/>
                  </a:lnTo>
                  <a:cubicBezTo>
                    <a:pt x="2" y="15621"/>
                    <a:pt x="789" y="16411"/>
                    <a:pt x="1763" y="16411"/>
                  </a:cubicBezTo>
                  <a:lnTo>
                    <a:pt x="10096" y="16411"/>
                  </a:lnTo>
                  <a:cubicBezTo>
                    <a:pt x="11070" y="16411"/>
                    <a:pt x="11858" y="15621"/>
                    <a:pt x="11859" y="14649"/>
                  </a:cubicBezTo>
                  <a:lnTo>
                    <a:pt x="11859" y="3111"/>
                  </a:lnTo>
                  <a:cubicBezTo>
                    <a:pt x="11858" y="2137"/>
                    <a:pt x="11070" y="1349"/>
                    <a:pt x="10096" y="1347"/>
                  </a:cubicBezTo>
                  <a:lnTo>
                    <a:pt x="7592" y="1347"/>
                  </a:lnTo>
                  <a:lnTo>
                    <a:pt x="7359" y="371"/>
                  </a:lnTo>
                  <a:cubicBezTo>
                    <a:pt x="7308" y="154"/>
                    <a:pt x="7115" y="0"/>
                    <a:pt x="6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0" name="Google Shape;10640;p26"/>
            <p:cNvSpPr/>
            <p:nvPr/>
          </p:nvSpPr>
          <p:spPr>
            <a:xfrm>
              <a:off x="4548325" y="1771425"/>
              <a:ext cx="88100" cy="410300"/>
            </a:xfrm>
            <a:custGeom>
              <a:avLst/>
              <a:gdLst/>
              <a:ahLst/>
              <a:cxnLst/>
              <a:rect l="l" t="t" r="r" b="b"/>
              <a:pathLst>
                <a:path w="3524" h="16412" extrusionOk="0">
                  <a:moveTo>
                    <a:pt x="1761" y="2023"/>
                  </a:moveTo>
                  <a:lnTo>
                    <a:pt x="2380" y="3911"/>
                  </a:lnTo>
                  <a:lnTo>
                    <a:pt x="1143" y="3911"/>
                  </a:lnTo>
                  <a:lnTo>
                    <a:pt x="1761" y="2023"/>
                  </a:lnTo>
                  <a:close/>
                  <a:moveTo>
                    <a:pt x="2562" y="4871"/>
                  </a:moveTo>
                  <a:lnTo>
                    <a:pt x="2562" y="12885"/>
                  </a:lnTo>
                  <a:lnTo>
                    <a:pt x="960" y="12885"/>
                  </a:lnTo>
                  <a:lnTo>
                    <a:pt x="960" y="4871"/>
                  </a:lnTo>
                  <a:close/>
                  <a:moveTo>
                    <a:pt x="2562" y="13847"/>
                  </a:moveTo>
                  <a:lnTo>
                    <a:pt x="2562" y="15289"/>
                  </a:lnTo>
                  <a:cubicBezTo>
                    <a:pt x="2562" y="15377"/>
                    <a:pt x="2490" y="15449"/>
                    <a:pt x="2402" y="15449"/>
                  </a:cubicBezTo>
                  <a:lnTo>
                    <a:pt x="1119" y="15449"/>
                  </a:lnTo>
                  <a:cubicBezTo>
                    <a:pt x="1031" y="15449"/>
                    <a:pt x="960" y="15377"/>
                    <a:pt x="960" y="15289"/>
                  </a:cubicBezTo>
                  <a:lnTo>
                    <a:pt x="960" y="13847"/>
                  </a:lnTo>
                  <a:close/>
                  <a:moveTo>
                    <a:pt x="1762" y="1"/>
                  </a:moveTo>
                  <a:cubicBezTo>
                    <a:pt x="1554" y="1"/>
                    <a:pt x="1370" y="134"/>
                    <a:pt x="1305" y="331"/>
                  </a:cubicBezTo>
                  <a:lnTo>
                    <a:pt x="24" y="4242"/>
                  </a:lnTo>
                  <a:cubicBezTo>
                    <a:pt x="8" y="4290"/>
                    <a:pt x="0" y="4340"/>
                    <a:pt x="0" y="4391"/>
                  </a:cubicBezTo>
                  <a:lnTo>
                    <a:pt x="0" y="15289"/>
                  </a:lnTo>
                  <a:cubicBezTo>
                    <a:pt x="0" y="15907"/>
                    <a:pt x="501" y="16410"/>
                    <a:pt x="1119" y="16411"/>
                  </a:cubicBezTo>
                  <a:lnTo>
                    <a:pt x="2401" y="16411"/>
                  </a:lnTo>
                  <a:cubicBezTo>
                    <a:pt x="3020" y="16411"/>
                    <a:pt x="3522" y="15909"/>
                    <a:pt x="3522" y="15289"/>
                  </a:cubicBezTo>
                  <a:lnTo>
                    <a:pt x="3522" y="4391"/>
                  </a:lnTo>
                  <a:lnTo>
                    <a:pt x="3524" y="4391"/>
                  </a:lnTo>
                  <a:cubicBezTo>
                    <a:pt x="3524" y="4340"/>
                    <a:pt x="3515" y="4290"/>
                    <a:pt x="3501" y="4242"/>
                  </a:cubicBezTo>
                  <a:lnTo>
                    <a:pt x="2219" y="331"/>
                  </a:lnTo>
                  <a:cubicBezTo>
                    <a:pt x="2153" y="134"/>
                    <a:pt x="1970" y="1"/>
                    <a:pt x="1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1" name="Google Shape;10641;p26"/>
            <p:cNvSpPr/>
            <p:nvPr/>
          </p:nvSpPr>
          <p:spPr>
            <a:xfrm>
              <a:off x="4354100" y="1901200"/>
              <a:ext cx="80650" cy="24100"/>
            </a:xfrm>
            <a:custGeom>
              <a:avLst/>
              <a:gdLst/>
              <a:ahLst/>
              <a:cxnLst/>
              <a:rect l="l" t="t" r="r" b="b"/>
              <a:pathLst>
                <a:path w="3226" h="964" extrusionOk="0">
                  <a:moveTo>
                    <a:pt x="483" y="1"/>
                  </a:moveTo>
                  <a:cubicBezTo>
                    <a:pt x="217" y="1"/>
                    <a:pt x="0" y="216"/>
                    <a:pt x="0" y="481"/>
                  </a:cubicBezTo>
                  <a:cubicBezTo>
                    <a:pt x="0" y="748"/>
                    <a:pt x="217" y="963"/>
                    <a:pt x="483" y="963"/>
                  </a:cubicBezTo>
                  <a:cubicBezTo>
                    <a:pt x="486" y="963"/>
                    <a:pt x="488" y="963"/>
                    <a:pt x="491" y="963"/>
                  </a:cubicBezTo>
                  <a:lnTo>
                    <a:pt x="2735" y="963"/>
                  </a:lnTo>
                  <a:cubicBezTo>
                    <a:pt x="2737" y="963"/>
                    <a:pt x="2740" y="963"/>
                    <a:pt x="2743" y="963"/>
                  </a:cubicBezTo>
                  <a:cubicBezTo>
                    <a:pt x="3008" y="963"/>
                    <a:pt x="3225" y="748"/>
                    <a:pt x="3225" y="481"/>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2" name="Google Shape;10642;p26"/>
            <p:cNvSpPr/>
            <p:nvPr/>
          </p:nvSpPr>
          <p:spPr>
            <a:xfrm>
              <a:off x="4310250" y="1901225"/>
              <a:ext cx="28100" cy="24050"/>
            </a:xfrm>
            <a:custGeom>
              <a:avLst/>
              <a:gdLst/>
              <a:ahLst/>
              <a:cxnLst/>
              <a:rect l="l" t="t" r="r" b="b"/>
              <a:pathLst>
                <a:path w="1124" h="962" extrusionOk="0">
                  <a:moveTo>
                    <a:pt x="643" y="0"/>
                  </a:moveTo>
                  <a:cubicBezTo>
                    <a:pt x="214" y="0"/>
                    <a:pt x="0" y="518"/>
                    <a:pt x="303" y="820"/>
                  </a:cubicBezTo>
                  <a:cubicBezTo>
                    <a:pt x="395" y="913"/>
                    <a:pt x="518" y="961"/>
                    <a:pt x="644" y="961"/>
                  </a:cubicBezTo>
                  <a:cubicBezTo>
                    <a:pt x="705" y="961"/>
                    <a:pt x="767" y="950"/>
                    <a:pt x="826" y="926"/>
                  </a:cubicBezTo>
                  <a:cubicBezTo>
                    <a:pt x="1006" y="851"/>
                    <a:pt x="1123" y="675"/>
                    <a:pt x="1123" y="482"/>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3" name="Google Shape;10643;p26"/>
            <p:cNvSpPr/>
            <p:nvPr/>
          </p:nvSpPr>
          <p:spPr>
            <a:xfrm>
              <a:off x="4354100" y="1949275"/>
              <a:ext cx="80650" cy="24100"/>
            </a:xfrm>
            <a:custGeom>
              <a:avLst/>
              <a:gdLst/>
              <a:ahLst/>
              <a:cxnLst/>
              <a:rect l="l" t="t" r="r" b="b"/>
              <a:pathLst>
                <a:path w="3226" h="964" extrusionOk="0">
                  <a:moveTo>
                    <a:pt x="483" y="1"/>
                  </a:moveTo>
                  <a:cubicBezTo>
                    <a:pt x="217" y="1"/>
                    <a:pt x="0" y="216"/>
                    <a:pt x="0" y="483"/>
                  </a:cubicBezTo>
                  <a:cubicBezTo>
                    <a:pt x="0" y="749"/>
                    <a:pt x="216" y="963"/>
                    <a:pt x="480" y="963"/>
                  </a:cubicBezTo>
                  <a:cubicBezTo>
                    <a:pt x="484" y="963"/>
                    <a:pt x="487" y="963"/>
                    <a:pt x="491" y="963"/>
                  </a:cubicBezTo>
                  <a:lnTo>
                    <a:pt x="2735" y="963"/>
                  </a:lnTo>
                  <a:cubicBezTo>
                    <a:pt x="2738" y="963"/>
                    <a:pt x="2742" y="963"/>
                    <a:pt x="2745" y="963"/>
                  </a:cubicBezTo>
                  <a:cubicBezTo>
                    <a:pt x="3010" y="963"/>
                    <a:pt x="3225" y="749"/>
                    <a:pt x="3225" y="483"/>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4" name="Google Shape;10644;p26"/>
            <p:cNvSpPr/>
            <p:nvPr/>
          </p:nvSpPr>
          <p:spPr>
            <a:xfrm>
              <a:off x="4310250" y="1949275"/>
              <a:ext cx="28100" cy="24100"/>
            </a:xfrm>
            <a:custGeom>
              <a:avLst/>
              <a:gdLst/>
              <a:ahLst/>
              <a:cxnLst/>
              <a:rect l="l" t="t" r="r" b="b"/>
              <a:pathLst>
                <a:path w="1124" h="964" extrusionOk="0">
                  <a:moveTo>
                    <a:pt x="643" y="1"/>
                  </a:moveTo>
                  <a:cubicBezTo>
                    <a:pt x="214" y="1"/>
                    <a:pt x="0" y="519"/>
                    <a:pt x="303" y="822"/>
                  </a:cubicBezTo>
                  <a:cubicBezTo>
                    <a:pt x="395" y="914"/>
                    <a:pt x="518" y="963"/>
                    <a:pt x="642" y="963"/>
                  </a:cubicBezTo>
                  <a:cubicBezTo>
                    <a:pt x="704" y="963"/>
                    <a:pt x="767" y="951"/>
                    <a:pt x="826" y="926"/>
                  </a:cubicBezTo>
                  <a:cubicBezTo>
                    <a:pt x="1006" y="852"/>
                    <a:pt x="1123" y="676"/>
                    <a:pt x="1123" y="483"/>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5" name="Google Shape;10645;p26"/>
            <p:cNvSpPr/>
            <p:nvPr/>
          </p:nvSpPr>
          <p:spPr>
            <a:xfrm>
              <a:off x="4354350" y="1997400"/>
              <a:ext cx="80125" cy="24025"/>
            </a:xfrm>
            <a:custGeom>
              <a:avLst/>
              <a:gdLst/>
              <a:ahLst/>
              <a:cxnLst/>
              <a:rect l="l" t="t" r="r" b="b"/>
              <a:pathLst>
                <a:path w="3205" h="961" extrusionOk="0">
                  <a:moveTo>
                    <a:pt x="481" y="0"/>
                  </a:moveTo>
                  <a:cubicBezTo>
                    <a:pt x="216" y="0"/>
                    <a:pt x="1" y="215"/>
                    <a:pt x="1" y="480"/>
                  </a:cubicBezTo>
                  <a:cubicBezTo>
                    <a:pt x="1" y="746"/>
                    <a:pt x="216" y="961"/>
                    <a:pt x="481" y="961"/>
                  </a:cubicBezTo>
                  <a:lnTo>
                    <a:pt x="2725" y="961"/>
                  </a:lnTo>
                  <a:cubicBezTo>
                    <a:pt x="2990" y="961"/>
                    <a:pt x="3205" y="746"/>
                    <a:pt x="3205" y="480"/>
                  </a:cubicBezTo>
                  <a:cubicBezTo>
                    <a:pt x="3205" y="215"/>
                    <a:pt x="2990" y="0"/>
                    <a:pt x="2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6" name="Google Shape;10646;p26"/>
            <p:cNvSpPr/>
            <p:nvPr/>
          </p:nvSpPr>
          <p:spPr>
            <a:xfrm>
              <a:off x="4310250" y="1997400"/>
              <a:ext cx="28100" cy="24050"/>
            </a:xfrm>
            <a:custGeom>
              <a:avLst/>
              <a:gdLst/>
              <a:ahLst/>
              <a:cxnLst/>
              <a:rect l="l" t="t" r="r" b="b"/>
              <a:pathLst>
                <a:path w="1124" h="962" extrusionOk="0">
                  <a:moveTo>
                    <a:pt x="643" y="0"/>
                  </a:moveTo>
                  <a:cubicBezTo>
                    <a:pt x="214" y="0"/>
                    <a:pt x="0" y="517"/>
                    <a:pt x="303" y="820"/>
                  </a:cubicBezTo>
                  <a:cubicBezTo>
                    <a:pt x="395" y="912"/>
                    <a:pt x="518" y="961"/>
                    <a:pt x="642" y="961"/>
                  </a:cubicBezTo>
                  <a:cubicBezTo>
                    <a:pt x="704" y="961"/>
                    <a:pt x="767" y="949"/>
                    <a:pt x="826" y="924"/>
                  </a:cubicBezTo>
                  <a:cubicBezTo>
                    <a:pt x="1006" y="850"/>
                    <a:pt x="1123" y="675"/>
                    <a:pt x="1123" y="480"/>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7" name="Google Shape;10647;p26"/>
            <p:cNvSpPr/>
            <p:nvPr/>
          </p:nvSpPr>
          <p:spPr>
            <a:xfrm>
              <a:off x="4354100" y="2045450"/>
              <a:ext cx="80650" cy="24050"/>
            </a:xfrm>
            <a:custGeom>
              <a:avLst/>
              <a:gdLst/>
              <a:ahLst/>
              <a:cxnLst/>
              <a:rect l="l" t="t" r="r" b="b"/>
              <a:pathLst>
                <a:path w="3226" h="962" extrusionOk="0">
                  <a:moveTo>
                    <a:pt x="480" y="1"/>
                  </a:moveTo>
                  <a:cubicBezTo>
                    <a:pt x="216" y="1"/>
                    <a:pt x="0" y="215"/>
                    <a:pt x="0" y="481"/>
                  </a:cubicBezTo>
                  <a:cubicBezTo>
                    <a:pt x="0" y="747"/>
                    <a:pt x="216" y="962"/>
                    <a:pt x="480" y="962"/>
                  </a:cubicBezTo>
                  <a:cubicBezTo>
                    <a:pt x="484" y="962"/>
                    <a:pt x="487" y="962"/>
                    <a:pt x="491" y="962"/>
                  </a:cubicBezTo>
                  <a:lnTo>
                    <a:pt x="2735" y="962"/>
                  </a:lnTo>
                  <a:cubicBezTo>
                    <a:pt x="2738" y="962"/>
                    <a:pt x="2742" y="962"/>
                    <a:pt x="2745" y="962"/>
                  </a:cubicBezTo>
                  <a:cubicBezTo>
                    <a:pt x="3010" y="962"/>
                    <a:pt x="3225" y="747"/>
                    <a:pt x="3225" y="481"/>
                  </a:cubicBezTo>
                  <a:cubicBezTo>
                    <a:pt x="3225" y="215"/>
                    <a:pt x="3010" y="1"/>
                    <a:pt x="2745" y="1"/>
                  </a:cubicBezTo>
                  <a:cubicBezTo>
                    <a:pt x="2742" y="1"/>
                    <a:pt x="2738" y="1"/>
                    <a:pt x="2735"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8" name="Google Shape;10648;p26"/>
            <p:cNvSpPr/>
            <p:nvPr/>
          </p:nvSpPr>
          <p:spPr>
            <a:xfrm>
              <a:off x="4310250" y="2045450"/>
              <a:ext cx="28100" cy="24050"/>
            </a:xfrm>
            <a:custGeom>
              <a:avLst/>
              <a:gdLst/>
              <a:ahLst/>
              <a:cxnLst/>
              <a:rect l="l" t="t" r="r" b="b"/>
              <a:pathLst>
                <a:path w="1124" h="962" extrusionOk="0">
                  <a:moveTo>
                    <a:pt x="643" y="1"/>
                  </a:moveTo>
                  <a:cubicBezTo>
                    <a:pt x="214" y="1"/>
                    <a:pt x="0" y="518"/>
                    <a:pt x="303" y="821"/>
                  </a:cubicBezTo>
                  <a:cubicBezTo>
                    <a:pt x="394" y="913"/>
                    <a:pt x="517" y="962"/>
                    <a:pt x="642" y="962"/>
                  </a:cubicBezTo>
                  <a:cubicBezTo>
                    <a:pt x="704" y="962"/>
                    <a:pt x="767" y="950"/>
                    <a:pt x="826" y="925"/>
                  </a:cubicBezTo>
                  <a:cubicBezTo>
                    <a:pt x="1006" y="852"/>
                    <a:pt x="1123" y="676"/>
                    <a:pt x="1123" y="481"/>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9" name="Google Shape;10649;p26"/>
          <p:cNvGrpSpPr/>
          <p:nvPr/>
        </p:nvGrpSpPr>
        <p:grpSpPr>
          <a:xfrm>
            <a:off x="7801959" y="1765736"/>
            <a:ext cx="339607" cy="354806"/>
            <a:chOff x="3644225" y="1732300"/>
            <a:chExt cx="392700" cy="410275"/>
          </a:xfrm>
        </p:grpSpPr>
        <p:sp>
          <p:nvSpPr>
            <p:cNvPr id="10650" name="Google Shape;10650;p26"/>
            <p:cNvSpPr/>
            <p:nvPr/>
          </p:nvSpPr>
          <p:spPr>
            <a:xfrm>
              <a:off x="3644225" y="1732300"/>
              <a:ext cx="392700" cy="410275"/>
            </a:xfrm>
            <a:custGeom>
              <a:avLst/>
              <a:gdLst/>
              <a:ahLst/>
              <a:cxnLst/>
              <a:rect l="l" t="t" r="r" b="b"/>
              <a:pathLst>
                <a:path w="15708" h="16411" extrusionOk="0">
                  <a:moveTo>
                    <a:pt x="1924" y="2564"/>
                  </a:moveTo>
                  <a:lnTo>
                    <a:pt x="1924" y="3526"/>
                  </a:lnTo>
                  <a:lnTo>
                    <a:pt x="1443" y="3526"/>
                  </a:lnTo>
                  <a:cubicBezTo>
                    <a:pt x="1178" y="3526"/>
                    <a:pt x="963" y="3311"/>
                    <a:pt x="963" y="3045"/>
                  </a:cubicBezTo>
                  <a:cubicBezTo>
                    <a:pt x="963" y="2780"/>
                    <a:pt x="1178" y="2564"/>
                    <a:pt x="1443" y="2564"/>
                  </a:cubicBezTo>
                  <a:close/>
                  <a:moveTo>
                    <a:pt x="13783" y="1044"/>
                  </a:moveTo>
                  <a:cubicBezTo>
                    <a:pt x="14359" y="1248"/>
                    <a:pt x="14744" y="1792"/>
                    <a:pt x="14745" y="2403"/>
                  </a:cubicBezTo>
                  <a:lnTo>
                    <a:pt x="14745" y="2405"/>
                  </a:lnTo>
                  <a:lnTo>
                    <a:pt x="14745" y="4345"/>
                  </a:lnTo>
                  <a:cubicBezTo>
                    <a:pt x="14461" y="4130"/>
                    <a:pt x="14132" y="3982"/>
                    <a:pt x="13783" y="3910"/>
                  </a:cubicBezTo>
                  <a:lnTo>
                    <a:pt x="13783" y="1044"/>
                  </a:lnTo>
                  <a:close/>
                  <a:moveTo>
                    <a:pt x="13783" y="4906"/>
                  </a:moveTo>
                  <a:cubicBezTo>
                    <a:pt x="14359" y="5111"/>
                    <a:pt x="14744" y="5654"/>
                    <a:pt x="14745" y="6266"/>
                  </a:cubicBezTo>
                  <a:lnTo>
                    <a:pt x="14745" y="8207"/>
                  </a:lnTo>
                  <a:cubicBezTo>
                    <a:pt x="14461" y="7992"/>
                    <a:pt x="14132" y="7844"/>
                    <a:pt x="13783" y="7773"/>
                  </a:cubicBezTo>
                  <a:lnTo>
                    <a:pt x="13783" y="4906"/>
                  </a:lnTo>
                  <a:close/>
                  <a:moveTo>
                    <a:pt x="1924" y="7693"/>
                  </a:moveTo>
                  <a:lnTo>
                    <a:pt x="1924" y="8653"/>
                  </a:lnTo>
                  <a:lnTo>
                    <a:pt x="1443" y="8653"/>
                  </a:lnTo>
                  <a:cubicBezTo>
                    <a:pt x="1178" y="8653"/>
                    <a:pt x="963" y="8438"/>
                    <a:pt x="963" y="8173"/>
                  </a:cubicBezTo>
                  <a:cubicBezTo>
                    <a:pt x="963" y="7908"/>
                    <a:pt x="1178" y="7693"/>
                    <a:pt x="1443" y="7693"/>
                  </a:cubicBezTo>
                  <a:close/>
                  <a:moveTo>
                    <a:pt x="13783" y="8769"/>
                  </a:moveTo>
                  <a:cubicBezTo>
                    <a:pt x="14359" y="8973"/>
                    <a:pt x="14744" y="9518"/>
                    <a:pt x="14745" y="10128"/>
                  </a:cubicBezTo>
                  <a:lnTo>
                    <a:pt x="14745" y="12069"/>
                  </a:lnTo>
                  <a:cubicBezTo>
                    <a:pt x="14461" y="11855"/>
                    <a:pt x="14132" y="11707"/>
                    <a:pt x="13783" y="11635"/>
                  </a:cubicBezTo>
                  <a:lnTo>
                    <a:pt x="13783" y="8769"/>
                  </a:lnTo>
                  <a:close/>
                  <a:moveTo>
                    <a:pt x="1924" y="12886"/>
                  </a:moveTo>
                  <a:lnTo>
                    <a:pt x="1924" y="13846"/>
                  </a:lnTo>
                  <a:lnTo>
                    <a:pt x="1443" y="13846"/>
                  </a:lnTo>
                  <a:cubicBezTo>
                    <a:pt x="1178" y="13846"/>
                    <a:pt x="963" y="13631"/>
                    <a:pt x="963" y="13366"/>
                  </a:cubicBezTo>
                  <a:cubicBezTo>
                    <a:pt x="963" y="13101"/>
                    <a:pt x="1178" y="12886"/>
                    <a:pt x="1443" y="12886"/>
                  </a:cubicBezTo>
                  <a:close/>
                  <a:moveTo>
                    <a:pt x="3848" y="962"/>
                  </a:moveTo>
                  <a:lnTo>
                    <a:pt x="3848" y="15450"/>
                  </a:lnTo>
                  <a:lnTo>
                    <a:pt x="3687" y="15450"/>
                  </a:lnTo>
                  <a:cubicBezTo>
                    <a:pt x="3245" y="15450"/>
                    <a:pt x="2886" y="15091"/>
                    <a:pt x="2886" y="14649"/>
                  </a:cubicBezTo>
                  <a:lnTo>
                    <a:pt x="2886" y="14648"/>
                  </a:lnTo>
                  <a:lnTo>
                    <a:pt x="2886" y="1763"/>
                  </a:lnTo>
                  <a:cubicBezTo>
                    <a:pt x="2886" y="1321"/>
                    <a:pt x="3245" y="962"/>
                    <a:pt x="3687" y="962"/>
                  </a:cubicBezTo>
                  <a:close/>
                  <a:moveTo>
                    <a:pt x="12822" y="962"/>
                  </a:moveTo>
                  <a:lnTo>
                    <a:pt x="12822" y="15450"/>
                  </a:lnTo>
                  <a:lnTo>
                    <a:pt x="4809" y="15450"/>
                  </a:lnTo>
                  <a:lnTo>
                    <a:pt x="4809" y="962"/>
                  </a:lnTo>
                  <a:close/>
                  <a:moveTo>
                    <a:pt x="13783" y="12631"/>
                  </a:moveTo>
                  <a:cubicBezTo>
                    <a:pt x="14359" y="12836"/>
                    <a:pt x="14744" y="13379"/>
                    <a:pt x="14745" y="13991"/>
                  </a:cubicBezTo>
                  <a:lnTo>
                    <a:pt x="14745" y="15450"/>
                  </a:lnTo>
                  <a:lnTo>
                    <a:pt x="13783" y="15450"/>
                  </a:lnTo>
                  <a:lnTo>
                    <a:pt x="13783" y="12631"/>
                  </a:lnTo>
                  <a:close/>
                  <a:moveTo>
                    <a:pt x="3687" y="0"/>
                  </a:moveTo>
                  <a:cubicBezTo>
                    <a:pt x="2776" y="1"/>
                    <a:pt x="2016" y="696"/>
                    <a:pt x="1932" y="1602"/>
                  </a:cubicBezTo>
                  <a:lnTo>
                    <a:pt x="1443" y="1602"/>
                  </a:lnTo>
                  <a:cubicBezTo>
                    <a:pt x="647" y="1602"/>
                    <a:pt x="1" y="2248"/>
                    <a:pt x="1" y="3045"/>
                  </a:cubicBezTo>
                  <a:cubicBezTo>
                    <a:pt x="1" y="3841"/>
                    <a:pt x="647" y="4487"/>
                    <a:pt x="1443" y="4487"/>
                  </a:cubicBezTo>
                  <a:lnTo>
                    <a:pt x="1924" y="4487"/>
                  </a:lnTo>
                  <a:lnTo>
                    <a:pt x="1924" y="6731"/>
                  </a:lnTo>
                  <a:lnTo>
                    <a:pt x="1443" y="6731"/>
                  </a:lnTo>
                  <a:cubicBezTo>
                    <a:pt x="647" y="6731"/>
                    <a:pt x="1" y="7376"/>
                    <a:pt x="1" y="8173"/>
                  </a:cubicBezTo>
                  <a:cubicBezTo>
                    <a:pt x="1" y="8970"/>
                    <a:pt x="647" y="9616"/>
                    <a:pt x="1443" y="9616"/>
                  </a:cubicBezTo>
                  <a:lnTo>
                    <a:pt x="1924" y="9616"/>
                  </a:lnTo>
                  <a:lnTo>
                    <a:pt x="1924" y="11924"/>
                  </a:lnTo>
                  <a:lnTo>
                    <a:pt x="1443" y="11924"/>
                  </a:lnTo>
                  <a:cubicBezTo>
                    <a:pt x="647" y="11924"/>
                    <a:pt x="1" y="12569"/>
                    <a:pt x="1" y="13366"/>
                  </a:cubicBezTo>
                  <a:cubicBezTo>
                    <a:pt x="1" y="14163"/>
                    <a:pt x="647" y="14809"/>
                    <a:pt x="1443" y="14809"/>
                  </a:cubicBezTo>
                  <a:lnTo>
                    <a:pt x="1932" y="14809"/>
                  </a:lnTo>
                  <a:cubicBezTo>
                    <a:pt x="2016" y="15715"/>
                    <a:pt x="2776" y="16409"/>
                    <a:pt x="3687" y="16411"/>
                  </a:cubicBezTo>
                  <a:lnTo>
                    <a:pt x="15225" y="16411"/>
                  </a:lnTo>
                  <a:cubicBezTo>
                    <a:pt x="15492" y="16411"/>
                    <a:pt x="15707" y="16195"/>
                    <a:pt x="15707" y="15930"/>
                  </a:cubicBezTo>
                  <a:lnTo>
                    <a:pt x="15707" y="2405"/>
                  </a:lnTo>
                  <a:cubicBezTo>
                    <a:pt x="15707" y="1078"/>
                    <a:pt x="14628" y="0"/>
                    <a:pt x="133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1" name="Google Shape;10651;p26"/>
            <p:cNvSpPr/>
            <p:nvPr/>
          </p:nvSpPr>
          <p:spPr>
            <a:xfrm>
              <a:off x="3788475" y="1804375"/>
              <a:ext cx="152300" cy="168325"/>
            </a:xfrm>
            <a:custGeom>
              <a:avLst/>
              <a:gdLst/>
              <a:ahLst/>
              <a:cxnLst/>
              <a:rect l="l" t="t" r="r" b="b"/>
              <a:pathLst>
                <a:path w="6092" h="6733" extrusionOk="0">
                  <a:moveTo>
                    <a:pt x="3045" y="963"/>
                  </a:moveTo>
                  <a:cubicBezTo>
                    <a:pt x="3295" y="963"/>
                    <a:pt x="3542" y="1061"/>
                    <a:pt x="3725" y="1245"/>
                  </a:cubicBezTo>
                  <a:cubicBezTo>
                    <a:pt x="4000" y="1521"/>
                    <a:pt x="4082" y="1934"/>
                    <a:pt x="3934" y="2292"/>
                  </a:cubicBezTo>
                  <a:cubicBezTo>
                    <a:pt x="3785" y="2653"/>
                    <a:pt x="3435" y="2887"/>
                    <a:pt x="3045" y="2887"/>
                  </a:cubicBezTo>
                  <a:cubicBezTo>
                    <a:pt x="2515" y="2886"/>
                    <a:pt x="2085" y="2455"/>
                    <a:pt x="2085" y="1925"/>
                  </a:cubicBezTo>
                  <a:cubicBezTo>
                    <a:pt x="2085" y="1535"/>
                    <a:pt x="2318" y="1185"/>
                    <a:pt x="2678" y="1036"/>
                  </a:cubicBezTo>
                  <a:cubicBezTo>
                    <a:pt x="2796" y="987"/>
                    <a:pt x="2921" y="963"/>
                    <a:pt x="3045" y="963"/>
                  </a:cubicBezTo>
                  <a:close/>
                  <a:moveTo>
                    <a:pt x="3045" y="3843"/>
                  </a:moveTo>
                  <a:cubicBezTo>
                    <a:pt x="4135" y="3843"/>
                    <a:pt x="5042" y="4684"/>
                    <a:pt x="5124" y="5770"/>
                  </a:cubicBezTo>
                  <a:lnTo>
                    <a:pt x="967" y="5770"/>
                  </a:lnTo>
                  <a:cubicBezTo>
                    <a:pt x="1049" y="4684"/>
                    <a:pt x="1954" y="3843"/>
                    <a:pt x="3045" y="3843"/>
                  </a:cubicBezTo>
                  <a:close/>
                  <a:moveTo>
                    <a:pt x="3045" y="1"/>
                  </a:moveTo>
                  <a:cubicBezTo>
                    <a:pt x="2281" y="1"/>
                    <a:pt x="1588" y="453"/>
                    <a:pt x="1282" y="1155"/>
                  </a:cubicBezTo>
                  <a:cubicBezTo>
                    <a:pt x="976" y="1856"/>
                    <a:pt x="1117" y="2672"/>
                    <a:pt x="1637" y="3233"/>
                  </a:cubicBezTo>
                  <a:cubicBezTo>
                    <a:pt x="632" y="3758"/>
                    <a:pt x="2" y="4798"/>
                    <a:pt x="1" y="5932"/>
                  </a:cubicBezTo>
                  <a:lnTo>
                    <a:pt x="1" y="6252"/>
                  </a:lnTo>
                  <a:cubicBezTo>
                    <a:pt x="1" y="6517"/>
                    <a:pt x="216" y="6733"/>
                    <a:pt x="481" y="6733"/>
                  </a:cubicBezTo>
                  <a:lnTo>
                    <a:pt x="5610" y="6733"/>
                  </a:lnTo>
                  <a:cubicBezTo>
                    <a:pt x="5875" y="6733"/>
                    <a:pt x="6092" y="6517"/>
                    <a:pt x="6092" y="6252"/>
                  </a:cubicBezTo>
                  <a:lnTo>
                    <a:pt x="6092" y="5932"/>
                  </a:lnTo>
                  <a:cubicBezTo>
                    <a:pt x="6090" y="4798"/>
                    <a:pt x="5459" y="3758"/>
                    <a:pt x="4454" y="3233"/>
                  </a:cubicBezTo>
                  <a:cubicBezTo>
                    <a:pt x="4976" y="2672"/>
                    <a:pt x="5115" y="1856"/>
                    <a:pt x="4809" y="1155"/>
                  </a:cubicBezTo>
                  <a:cubicBezTo>
                    <a:pt x="4503" y="453"/>
                    <a:pt x="3811"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2" name="Google Shape;10652;p26"/>
            <p:cNvSpPr/>
            <p:nvPr/>
          </p:nvSpPr>
          <p:spPr>
            <a:xfrm>
              <a:off x="3788700" y="1996725"/>
              <a:ext cx="151825" cy="24050"/>
            </a:xfrm>
            <a:custGeom>
              <a:avLst/>
              <a:gdLst/>
              <a:ahLst/>
              <a:cxnLst/>
              <a:rect l="l" t="t" r="r" b="b"/>
              <a:pathLst>
                <a:path w="6073" h="962" extrusionOk="0">
                  <a:moveTo>
                    <a:pt x="472" y="1"/>
                  </a:moveTo>
                  <a:cubicBezTo>
                    <a:pt x="210" y="5"/>
                    <a:pt x="1" y="219"/>
                    <a:pt x="1" y="481"/>
                  </a:cubicBezTo>
                  <a:cubicBezTo>
                    <a:pt x="1" y="743"/>
                    <a:pt x="210" y="957"/>
                    <a:pt x="472" y="961"/>
                  </a:cubicBezTo>
                  <a:lnTo>
                    <a:pt x="5601" y="961"/>
                  </a:lnTo>
                  <a:cubicBezTo>
                    <a:pt x="5863" y="957"/>
                    <a:pt x="6072" y="743"/>
                    <a:pt x="6072" y="481"/>
                  </a:cubicBezTo>
                  <a:cubicBezTo>
                    <a:pt x="6072" y="219"/>
                    <a:pt x="5863" y="5"/>
                    <a:pt x="5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3" name="Google Shape;10653;p26"/>
            <p:cNvSpPr/>
            <p:nvPr/>
          </p:nvSpPr>
          <p:spPr>
            <a:xfrm>
              <a:off x="3788475" y="2044800"/>
              <a:ext cx="152275" cy="24050"/>
            </a:xfrm>
            <a:custGeom>
              <a:avLst/>
              <a:gdLst/>
              <a:ahLst/>
              <a:cxnLst/>
              <a:rect l="l" t="t" r="r" b="b"/>
              <a:pathLst>
                <a:path w="6091" h="962" extrusionOk="0">
                  <a:moveTo>
                    <a:pt x="481" y="1"/>
                  </a:moveTo>
                  <a:cubicBezTo>
                    <a:pt x="216" y="1"/>
                    <a:pt x="1" y="216"/>
                    <a:pt x="1" y="481"/>
                  </a:cubicBezTo>
                  <a:cubicBezTo>
                    <a:pt x="1" y="746"/>
                    <a:pt x="216" y="961"/>
                    <a:pt x="481" y="961"/>
                  </a:cubicBezTo>
                  <a:lnTo>
                    <a:pt x="5610" y="961"/>
                  </a:lnTo>
                  <a:cubicBezTo>
                    <a:pt x="5875" y="961"/>
                    <a:pt x="6090" y="746"/>
                    <a:pt x="6090" y="481"/>
                  </a:cubicBezTo>
                  <a:cubicBezTo>
                    <a:pt x="6090" y="216"/>
                    <a:pt x="5875" y="1"/>
                    <a:pt x="56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54" name="Google Shape;10654;p26"/>
          <p:cNvGrpSpPr/>
          <p:nvPr/>
        </p:nvGrpSpPr>
        <p:grpSpPr>
          <a:xfrm>
            <a:off x="7794371" y="2324005"/>
            <a:ext cx="354827" cy="354784"/>
            <a:chOff x="3066125" y="1753675"/>
            <a:chExt cx="410300" cy="410250"/>
          </a:xfrm>
        </p:grpSpPr>
        <p:sp>
          <p:nvSpPr>
            <p:cNvPr id="10655" name="Google Shape;10655;p26"/>
            <p:cNvSpPr/>
            <p:nvPr/>
          </p:nvSpPr>
          <p:spPr>
            <a:xfrm>
              <a:off x="3371450" y="1947825"/>
              <a:ext cx="66475" cy="127675"/>
            </a:xfrm>
            <a:custGeom>
              <a:avLst/>
              <a:gdLst/>
              <a:ahLst/>
              <a:cxnLst/>
              <a:rect l="l" t="t" r="r" b="b"/>
              <a:pathLst>
                <a:path w="2659" h="5107" extrusionOk="0">
                  <a:moveTo>
                    <a:pt x="971" y="1204"/>
                  </a:moveTo>
                  <a:lnTo>
                    <a:pt x="971" y="1873"/>
                  </a:lnTo>
                  <a:cubicBezTo>
                    <a:pt x="940" y="1854"/>
                    <a:pt x="911" y="1834"/>
                    <a:pt x="885" y="1812"/>
                  </a:cubicBezTo>
                  <a:cubicBezTo>
                    <a:pt x="808" y="1753"/>
                    <a:pt x="776" y="1627"/>
                    <a:pt x="801" y="1491"/>
                  </a:cubicBezTo>
                  <a:cubicBezTo>
                    <a:pt x="822" y="1378"/>
                    <a:pt x="882" y="1276"/>
                    <a:pt x="971" y="1204"/>
                  </a:cubicBezTo>
                  <a:close/>
                  <a:moveTo>
                    <a:pt x="1612" y="2853"/>
                  </a:moveTo>
                  <a:cubicBezTo>
                    <a:pt x="1960" y="2999"/>
                    <a:pt x="1951" y="3298"/>
                    <a:pt x="1930" y="3423"/>
                  </a:cubicBezTo>
                  <a:cubicBezTo>
                    <a:pt x="1897" y="3616"/>
                    <a:pt x="1781" y="3784"/>
                    <a:pt x="1612" y="3883"/>
                  </a:cubicBezTo>
                  <a:lnTo>
                    <a:pt x="1612" y="2853"/>
                  </a:lnTo>
                  <a:close/>
                  <a:moveTo>
                    <a:pt x="1292" y="0"/>
                  </a:moveTo>
                  <a:cubicBezTo>
                    <a:pt x="1119" y="0"/>
                    <a:pt x="977" y="136"/>
                    <a:pt x="971" y="309"/>
                  </a:cubicBezTo>
                  <a:lnTo>
                    <a:pt x="971" y="508"/>
                  </a:lnTo>
                  <a:cubicBezTo>
                    <a:pt x="952" y="514"/>
                    <a:pt x="932" y="520"/>
                    <a:pt x="911" y="526"/>
                  </a:cubicBezTo>
                  <a:cubicBezTo>
                    <a:pt x="532" y="640"/>
                    <a:pt x="248" y="965"/>
                    <a:pt x="171" y="1372"/>
                  </a:cubicBezTo>
                  <a:cubicBezTo>
                    <a:pt x="101" y="1746"/>
                    <a:pt x="223" y="2108"/>
                    <a:pt x="488" y="2317"/>
                  </a:cubicBezTo>
                  <a:cubicBezTo>
                    <a:pt x="614" y="2415"/>
                    <a:pt x="766" y="2506"/>
                    <a:pt x="971" y="2600"/>
                  </a:cubicBezTo>
                  <a:lnTo>
                    <a:pt x="971" y="3954"/>
                  </a:lnTo>
                  <a:cubicBezTo>
                    <a:pt x="826" y="3934"/>
                    <a:pt x="718" y="3884"/>
                    <a:pt x="545" y="3771"/>
                  </a:cubicBezTo>
                  <a:cubicBezTo>
                    <a:pt x="490" y="3734"/>
                    <a:pt x="427" y="3716"/>
                    <a:pt x="366" y="3716"/>
                  </a:cubicBezTo>
                  <a:cubicBezTo>
                    <a:pt x="261" y="3716"/>
                    <a:pt x="159" y="3767"/>
                    <a:pt x="98" y="3862"/>
                  </a:cubicBezTo>
                  <a:cubicBezTo>
                    <a:pt x="0" y="4011"/>
                    <a:pt x="44" y="4212"/>
                    <a:pt x="195" y="4307"/>
                  </a:cubicBezTo>
                  <a:cubicBezTo>
                    <a:pt x="498" y="4506"/>
                    <a:pt x="713" y="4577"/>
                    <a:pt x="971" y="4599"/>
                  </a:cubicBezTo>
                  <a:lnTo>
                    <a:pt x="971" y="4798"/>
                  </a:lnTo>
                  <a:cubicBezTo>
                    <a:pt x="977" y="4969"/>
                    <a:pt x="1119" y="5107"/>
                    <a:pt x="1292" y="5107"/>
                  </a:cubicBezTo>
                  <a:cubicBezTo>
                    <a:pt x="1465" y="5107"/>
                    <a:pt x="1607" y="4969"/>
                    <a:pt x="1612" y="4798"/>
                  </a:cubicBezTo>
                  <a:lnTo>
                    <a:pt x="1612" y="4568"/>
                  </a:lnTo>
                  <a:cubicBezTo>
                    <a:pt x="2146" y="4433"/>
                    <a:pt x="2487" y="3978"/>
                    <a:pt x="2561" y="3530"/>
                  </a:cubicBezTo>
                  <a:cubicBezTo>
                    <a:pt x="2658" y="2953"/>
                    <a:pt x="2345" y="2431"/>
                    <a:pt x="1782" y="2232"/>
                  </a:cubicBezTo>
                  <a:cubicBezTo>
                    <a:pt x="1725" y="2212"/>
                    <a:pt x="1670" y="2191"/>
                    <a:pt x="1612" y="2171"/>
                  </a:cubicBezTo>
                  <a:lnTo>
                    <a:pt x="1612" y="1134"/>
                  </a:lnTo>
                  <a:cubicBezTo>
                    <a:pt x="1670" y="1154"/>
                    <a:pt x="1724" y="1185"/>
                    <a:pt x="1768" y="1227"/>
                  </a:cubicBezTo>
                  <a:cubicBezTo>
                    <a:pt x="1831" y="1300"/>
                    <a:pt x="1920" y="1336"/>
                    <a:pt x="2009" y="1336"/>
                  </a:cubicBezTo>
                  <a:cubicBezTo>
                    <a:pt x="2084" y="1336"/>
                    <a:pt x="2160" y="1310"/>
                    <a:pt x="2220" y="1257"/>
                  </a:cubicBezTo>
                  <a:cubicBezTo>
                    <a:pt x="2354" y="1140"/>
                    <a:pt x="2367" y="936"/>
                    <a:pt x="2250" y="804"/>
                  </a:cubicBezTo>
                  <a:cubicBezTo>
                    <a:pt x="2143" y="681"/>
                    <a:pt x="1923" y="529"/>
                    <a:pt x="1612" y="475"/>
                  </a:cubicBezTo>
                  <a:lnTo>
                    <a:pt x="1612" y="309"/>
                  </a:lnTo>
                  <a:cubicBezTo>
                    <a:pt x="1607" y="136"/>
                    <a:pt x="1465" y="0"/>
                    <a:pt x="12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6" name="Google Shape;10656;p26"/>
            <p:cNvSpPr/>
            <p:nvPr/>
          </p:nvSpPr>
          <p:spPr>
            <a:xfrm>
              <a:off x="3211750" y="1947550"/>
              <a:ext cx="144275" cy="24050"/>
            </a:xfrm>
            <a:custGeom>
              <a:avLst/>
              <a:gdLst/>
              <a:ahLst/>
              <a:cxnLst/>
              <a:rect l="l" t="t" r="r" b="b"/>
              <a:pathLst>
                <a:path w="5771" h="962" extrusionOk="0">
                  <a:moveTo>
                    <a:pt x="480" y="1"/>
                  </a:moveTo>
                  <a:cubicBezTo>
                    <a:pt x="215" y="1"/>
                    <a:pt x="0" y="215"/>
                    <a:pt x="0" y="481"/>
                  </a:cubicBezTo>
                  <a:cubicBezTo>
                    <a:pt x="0" y="747"/>
                    <a:pt x="215" y="962"/>
                    <a:pt x="480" y="962"/>
                  </a:cubicBezTo>
                  <a:cubicBezTo>
                    <a:pt x="484" y="962"/>
                    <a:pt x="487" y="962"/>
                    <a:pt x="491" y="962"/>
                  </a:cubicBezTo>
                  <a:lnTo>
                    <a:pt x="5299" y="962"/>
                  </a:lnTo>
                  <a:cubicBezTo>
                    <a:pt x="5561" y="957"/>
                    <a:pt x="5770" y="744"/>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7" name="Google Shape;10657;p26"/>
            <p:cNvSpPr/>
            <p:nvPr/>
          </p:nvSpPr>
          <p:spPr>
            <a:xfrm>
              <a:off x="3211750" y="1995625"/>
              <a:ext cx="144275" cy="24100"/>
            </a:xfrm>
            <a:custGeom>
              <a:avLst/>
              <a:gdLst/>
              <a:ahLst/>
              <a:cxnLst/>
              <a:rect l="l" t="t" r="r" b="b"/>
              <a:pathLst>
                <a:path w="5771" h="964" extrusionOk="0">
                  <a:moveTo>
                    <a:pt x="483" y="1"/>
                  </a:moveTo>
                  <a:cubicBezTo>
                    <a:pt x="217" y="1"/>
                    <a:pt x="0" y="216"/>
                    <a:pt x="0" y="483"/>
                  </a:cubicBezTo>
                  <a:cubicBezTo>
                    <a:pt x="0" y="749"/>
                    <a:pt x="215" y="963"/>
                    <a:pt x="480" y="963"/>
                  </a:cubicBezTo>
                  <a:cubicBezTo>
                    <a:pt x="484" y="963"/>
                    <a:pt x="487" y="963"/>
                    <a:pt x="491" y="963"/>
                  </a:cubicBezTo>
                  <a:lnTo>
                    <a:pt x="5299" y="963"/>
                  </a:lnTo>
                  <a:cubicBezTo>
                    <a:pt x="5561" y="959"/>
                    <a:pt x="5770" y="745"/>
                    <a:pt x="5770" y="483"/>
                  </a:cubicBezTo>
                  <a:cubicBezTo>
                    <a:pt x="5770" y="221"/>
                    <a:pt x="5561" y="7"/>
                    <a:pt x="5299" y="1"/>
                  </a:cubicBezTo>
                  <a:lnTo>
                    <a:pt x="491" y="1"/>
                  </a:lnTo>
                  <a:cubicBezTo>
                    <a:pt x="488" y="1"/>
                    <a:pt x="485"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8" name="Google Shape;10658;p26"/>
            <p:cNvSpPr/>
            <p:nvPr/>
          </p:nvSpPr>
          <p:spPr>
            <a:xfrm>
              <a:off x="3211750" y="2043700"/>
              <a:ext cx="144275" cy="24075"/>
            </a:xfrm>
            <a:custGeom>
              <a:avLst/>
              <a:gdLst/>
              <a:ahLst/>
              <a:cxnLst/>
              <a:rect l="l" t="t" r="r" b="b"/>
              <a:pathLst>
                <a:path w="5771" h="963" extrusionOk="0">
                  <a:moveTo>
                    <a:pt x="480" y="1"/>
                  </a:moveTo>
                  <a:cubicBezTo>
                    <a:pt x="215" y="1"/>
                    <a:pt x="0" y="215"/>
                    <a:pt x="0" y="481"/>
                  </a:cubicBezTo>
                  <a:cubicBezTo>
                    <a:pt x="0" y="748"/>
                    <a:pt x="217" y="963"/>
                    <a:pt x="483" y="963"/>
                  </a:cubicBezTo>
                  <a:cubicBezTo>
                    <a:pt x="485" y="963"/>
                    <a:pt x="488" y="963"/>
                    <a:pt x="491" y="963"/>
                  </a:cubicBezTo>
                  <a:lnTo>
                    <a:pt x="5299" y="963"/>
                  </a:lnTo>
                  <a:cubicBezTo>
                    <a:pt x="5561" y="957"/>
                    <a:pt x="5770" y="743"/>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9" name="Google Shape;10659;p26"/>
            <p:cNvSpPr/>
            <p:nvPr/>
          </p:nvSpPr>
          <p:spPr>
            <a:xfrm>
              <a:off x="3211750" y="2091775"/>
              <a:ext cx="216825" cy="24075"/>
            </a:xfrm>
            <a:custGeom>
              <a:avLst/>
              <a:gdLst/>
              <a:ahLst/>
              <a:cxnLst/>
              <a:rect l="l" t="t" r="r" b="b"/>
              <a:pathLst>
                <a:path w="8673" h="963" extrusionOk="0">
                  <a:moveTo>
                    <a:pt x="483" y="0"/>
                  </a:moveTo>
                  <a:cubicBezTo>
                    <a:pt x="217" y="0"/>
                    <a:pt x="0" y="216"/>
                    <a:pt x="0" y="482"/>
                  </a:cubicBezTo>
                  <a:cubicBezTo>
                    <a:pt x="0" y="748"/>
                    <a:pt x="215" y="963"/>
                    <a:pt x="480" y="963"/>
                  </a:cubicBezTo>
                  <a:cubicBezTo>
                    <a:pt x="484" y="963"/>
                    <a:pt x="487" y="963"/>
                    <a:pt x="491" y="963"/>
                  </a:cubicBezTo>
                  <a:lnTo>
                    <a:pt x="8184" y="963"/>
                  </a:lnTo>
                  <a:cubicBezTo>
                    <a:pt x="8187" y="963"/>
                    <a:pt x="8191" y="963"/>
                    <a:pt x="8194" y="963"/>
                  </a:cubicBezTo>
                  <a:cubicBezTo>
                    <a:pt x="8457" y="963"/>
                    <a:pt x="8673" y="748"/>
                    <a:pt x="8673" y="482"/>
                  </a:cubicBezTo>
                  <a:cubicBezTo>
                    <a:pt x="8673" y="216"/>
                    <a:pt x="8456" y="0"/>
                    <a:pt x="8192" y="0"/>
                  </a:cubicBezTo>
                  <a:cubicBezTo>
                    <a:pt x="8189" y="0"/>
                    <a:pt x="8186" y="0"/>
                    <a:pt x="8184" y="1"/>
                  </a:cubicBezTo>
                  <a:lnTo>
                    <a:pt x="491" y="1"/>
                  </a:lnTo>
                  <a:cubicBezTo>
                    <a:pt x="488" y="0"/>
                    <a:pt x="485" y="0"/>
                    <a:pt x="4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0" name="Google Shape;10660;p26"/>
            <p:cNvSpPr/>
            <p:nvPr/>
          </p:nvSpPr>
          <p:spPr>
            <a:xfrm>
              <a:off x="3066125" y="1753675"/>
              <a:ext cx="410300" cy="88150"/>
            </a:xfrm>
            <a:custGeom>
              <a:avLst/>
              <a:gdLst/>
              <a:ahLst/>
              <a:cxnLst/>
              <a:rect l="l" t="t" r="r" b="b"/>
              <a:pathLst>
                <a:path w="16412" h="3526" extrusionOk="0">
                  <a:moveTo>
                    <a:pt x="12502" y="1144"/>
                  </a:moveTo>
                  <a:lnTo>
                    <a:pt x="14388" y="1763"/>
                  </a:lnTo>
                  <a:lnTo>
                    <a:pt x="12502" y="2380"/>
                  </a:lnTo>
                  <a:lnTo>
                    <a:pt x="12502" y="1144"/>
                  </a:lnTo>
                  <a:close/>
                  <a:moveTo>
                    <a:pt x="2565" y="961"/>
                  </a:moveTo>
                  <a:lnTo>
                    <a:pt x="2565" y="2563"/>
                  </a:lnTo>
                  <a:lnTo>
                    <a:pt x="1123" y="2563"/>
                  </a:lnTo>
                  <a:cubicBezTo>
                    <a:pt x="1035" y="2563"/>
                    <a:pt x="963" y="2491"/>
                    <a:pt x="963" y="2403"/>
                  </a:cubicBezTo>
                  <a:lnTo>
                    <a:pt x="963" y="1121"/>
                  </a:lnTo>
                  <a:cubicBezTo>
                    <a:pt x="963" y="1033"/>
                    <a:pt x="1035" y="961"/>
                    <a:pt x="1123" y="961"/>
                  </a:cubicBezTo>
                  <a:close/>
                  <a:moveTo>
                    <a:pt x="11539" y="961"/>
                  </a:moveTo>
                  <a:lnTo>
                    <a:pt x="11539" y="2563"/>
                  </a:lnTo>
                  <a:lnTo>
                    <a:pt x="3527" y="2563"/>
                  </a:lnTo>
                  <a:lnTo>
                    <a:pt x="3527" y="961"/>
                  </a:lnTo>
                  <a:close/>
                  <a:moveTo>
                    <a:pt x="1123" y="0"/>
                  </a:moveTo>
                  <a:cubicBezTo>
                    <a:pt x="503" y="2"/>
                    <a:pt x="2" y="503"/>
                    <a:pt x="1" y="1122"/>
                  </a:cubicBezTo>
                  <a:lnTo>
                    <a:pt x="1" y="2403"/>
                  </a:lnTo>
                  <a:cubicBezTo>
                    <a:pt x="2" y="3023"/>
                    <a:pt x="503" y="3525"/>
                    <a:pt x="1123" y="3525"/>
                  </a:cubicBezTo>
                  <a:lnTo>
                    <a:pt x="12021" y="3525"/>
                  </a:lnTo>
                  <a:cubicBezTo>
                    <a:pt x="12071" y="3525"/>
                    <a:pt x="12122" y="3516"/>
                    <a:pt x="12171" y="3500"/>
                  </a:cubicBezTo>
                  <a:lnTo>
                    <a:pt x="16081" y="2219"/>
                  </a:lnTo>
                  <a:cubicBezTo>
                    <a:pt x="16278" y="2154"/>
                    <a:pt x="16412" y="1970"/>
                    <a:pt x="16412" y="1762"/>
                  </a:cubicBezTo>
                  <a:cubicBezTo>
                    <a:pt x="16412" y="1554"/>
                    <a:pt x="16278" y="1371"/>
                    <a:pt x="16081" y="1305"/>
                  </a:cubicBezTo>
                  <a:lnTo>
                    <a:pt x="12171" y="24"/>
                  </a:lnTo>
                  <a:cubicBezTo>
                    <a:pt x="12122" y="8"/>
                    <a:pt x="12071" y="0"/>
                    <a:pt x="120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1" name="Google Shape;10661;p26"/>
            <p:cNvSpPr/>
            <p:nvPr/>
          </p:nvSpPr>
          <p:spPr>
            <a:xfrm>
              <a:off x="3066125" y="1867425"/>
              <a:ext cx="410300" cy="296500"/>
            </a:xfrm>
            <a:custGeom>
              <a:avLst/>
              <a:gdLst/>
              <a:ahLst/>
              <a:cxnLst/>
              <a:rect l="l" t="t" r="r" b="b"/>
              <a:pathLst>
                <a:path w="16412" h="11860" extrusionOk="0">
                  <a:moveTo>
                    <a:pt x="3911" y="962"/>
                  </a:moveTo>
                  <a:lnTo>
                    <a:pt x="3911" y="8975"/>
                  </a:lnTo>
                  <a:lnTo>
                    <a:pt x="3431" y="8975"/>
                  </a:lnTo>
                  <a:cubicBezTo>
                    <a:pt x="3267" y="8975"/>
                    <a:pt x="3104" y="9002"/>
                    <a:pt x="2950" y="9058"/>
                  </a:cubicBezTo>
                  <a:lnTo>
                    <a:pt x="2950" y="1764"/>
                  </a:lnTo>
                  <a:cubicBezTo>
                    <a:pt x="2950" y="1321"/>
                    <a:pt x="3309" y="962"/>
                    <a:pt x="3751" y="962"/>
                  </a:cubicBezTo>
                  <a:close/>
                  <a:moveTo>
                    <a:pt x="1988" y="2244"/>
                  </a:moveTo>
                  <a:lnTo>
                    <a:pt x="1988" y="10417"/>
                  </a:lnTo>
                  <a:cubicBezTo>
                    <a:pt x="1988" y="10581"/>
                    <a:pt x="2016" y="10744"/>
                    <a:pt x="2072" y="10899"/>
                  </a:cubicBezTo>
                  <a:lnTo>
                    <a:pt x="963" y="10899"/>
                  </a:lnTo>
                  <a:lnTo>
                    <a:pt x="963" y="2244"/>
                  </a:lnTo>
                  <a:close/>
                  <a:moveTo>
                    <a:pt x="15451" y="2244"/>
                  </a:moveTo>
                  <a:lnTo>
                    <a:pt x="15451" y="10899"/>
                  </a:lnTo>
                  <a:lnTo>
                    <a:pt x="3431" y="10899"/>
                  </a:lnTo>
                  <a:cubicBezTo>
                    <a:pt x="3166" y="10899"/>
                    <a:pt x="2950" y="10684"/>
                    <a:pt x="2950" y="10417"/>
                  </a:cubicBezTo>
                  <a:cubicBezTo>
                    <a:pt x="2950" y="10152"/>
                    <a:pt x="3166" y="9937"/>
                    <a:pt x="3431" y="9937"/>
                  </a:cubicBezTo>
                  <a:lnTo>
                    <a:pt x="4393" y="9937"/>
                  </a:lnTo>
                  <a:cubicBezTo>
                    <a:pt x="4645" y="9937"/>
                    <a:pt x="4853" y="9742"/>
                    <a:pt x="4872" y="9491"/>
                  </a:cubicBezTo>
                  <a:cubicBezTo>
                    <a:pt x="4873" y="9480"/>
                    <a:pt x="4873" y="9468"/>
                    <a:pt x="4873" y="9456"/>
                  </a:cubicBezTo>
                  <a:lnTo>
                    <a:pt x="4873" y="2244"/>
                  </a:lnTo>
                  <a:close/>
                  <a:moveTo>
                    <a:pt x="3751" y="0"/>
                  </a:moveTo>
                  <a:cubicBezTo>
                    <a:pt x="2964" y="2"/>
                    <a:pt x="2272" y="525"/>
                    <a:pt x="2056" y="1282"/>
                  </a:cubicBezTo>
                  <a:lnTo>
                    <a:pt x="483" y="1282"/>
                  </a:lnTo>
                  <a:cubicBezTo>
                    <a:pt x="216" y="1282"/>
                    <a:pt x="1" y="1497"/>
                    <a:pt x="1" y="1762"/>
                  </a:cubicBezTo>
                  <a:lnTo>
                    <a:pt x="1" y="11379"/>
                  </a:lnTo>
                  <a:cubicBezTo>
                    <a:pt x="1" y="11644"/>
                    <a:pt x="216" y="11860"/>
                    <a:pt x="483" y="11860"/>
                  </a:cubicBezTo>
                  <a:lnTo>
                    <a:pt x="15931" y="11860"/>
                  </a:lnTo>
                  <a:cubicBezTo>
                    <a:pt x="16196" y="11860"/>
                    <a:pt x="16412" y="11644"/>
                    <a:pt x="16412" y="11379"/>
                  </a:cubicBezTo>
                  <a:lnTo>
                    <a:pt x="16412" y="1764"/>
                  </a:lnTo>
                  <a:cubicBezTo>
                    <a:pt x="16412" y="1499"/>
                    <a:pt x="16198" y="1283"/>
                    <a:pt x="15934" y="1283"/>
                  </a:cubicBezTo>
                  <a:cubicBezTo>
                    <a:pt x="15933" y="1283"/>
                    <a:pt x="15932" y="1283"/>
                    <a:pt x="15931" y="1283"/>
                  </a:cubicBezTo>
                  <a:lnTo>
                    <a:pt x="4873" y="1283"/>
                  </a:lnTo>
                  <a:lnTo>
                    <a:pt x="4873" y="481"/>
                  </a:lnTo>
                  <a:cubicBezTo>
                    <a:pt x="4873" y="216"/>
                    <a:pt x="4658" y="0"/>
                    <a:pt x="43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62" name="Google Shape;10662;p26"/>
          <p:cNvGrpSpPr/>
          <p:nvPr/>
        </p:nvGrpSpPr>
        <p:grpSpPr>
          <a:xfrm>
            <a:off x="7034487" y="2323983"/>
            <a:ext cx="353444" cy="354827"/>
            <a:chOff x="2366775" y="1748950"/>
            <a:chExt cx="408700" cy="410300"/>
          </a:xfrm>
        </p:grpSpPr>
        <p:sp>
          <p:nvSpPr>
            <p:cNvPr id="10663" name="Google Shape;10663;p26"/>
            <p:cNvSpPr/>
            <p:nvPr/>
          </p:nvSpPr>
          <p:spPr>
            <a:xfrm>
              <a:off x="2366775" y="1748950"/>
              <a:ext cx="408700" cy="410300"/>
            </a:xfrm>
            <a:custGeom>
              <a:avLst/>
              <a:gdLst/>
              <a:ahLst/>
              <a:cxnLst/>
              <a:rect l="l" t="t" r="r" b="b"/>
              <a:pathLst>
                <a:path w="16348" h="16412" extrusionOk="0">
                  <a:moveTo>
                    <a:pt x="10256" y="961"/>
                  </a:moveTo>
                  <a:lnTo>
                    <a:pt x="10256" y="1986"/>
                  </a:lnTo>
                  <a:lnTo>
                    <a:pt x="6090" y="1986"/>
                  </a:lnTo>
                  <a:lnTo>
                    <a:pt x="6090" y="961"/>
                  </a:lnTo>
                  <a:close/>
                  <a:moveTo>
                    <a:pt x="3846" y="6795"/>
                  </a:moveTo>
                  <a:lnTo>
                    <a:pt x="3846" y="15449"/>
                  </a:lnTo>
                  <a:lnTo>
                    <a:pt x="2884" y="15449"/>
                  </a:lnTo>
                  <a:lnTo>
                    <a:pt x="2884" y="14006"/>
                  </a:lnTo>
                  <a:cubicBezTo>
                    <a:pt x="2878" y="13744"/>
                    <a:pt x="2664" y="13535"/>
                    <a:pt x="2404" y="13535"/>
                  </a:cubicBezTo>
                  <a:cubicBezTo>
                    <a:pt x="2142" y="13535"/>
                    <a:pt x="1928" y="13744"/>
                    <a:pt x="1922" y="14006"/>
                  </a:cubicBezTo>
                  <a:lnTo>
                    <a:pt x="1922" y="15449"/>
                  </a:lnTo>
                  <a:lnTo>
                    <a:pt x="961" y="15449"/>
                  </a:lnTo>
                  <a:lnTo>
                    <a:pt x="961" y="6795"/>
                  </a:lnTo>
                  <a:close/>
                  <a:moveTo>
                    <a:pt x="9294" y="12564"/>
                  </a:moveTo>
                  <a:lnTo>
                    <a:pt x="9294" y="15449"/>
                  </a:lnTo>
                  <a:lnTo>
                    <a:pt x="7051" y="15449"/>
                  </a:lnTo>
                  <a:lnTo>
                    <a:pt x="7051" y="12564"/>
                  </a:lnTo>
                  <a:close/>
                  <a:moveTo>
                    <a:pt x="11538" y="2948"/>
                  </a:moveTo>
                  <a:lnTo>
                    <a:pt x="11538" y="15449"/>
                  </a:lnTo>
                  <a:lnTo>
                    <a:pt x="10256" y="15449"/>
                  </a:lnTo>
                  <a:lnTo>
                    <a:pt x="10256" y="12084"/>
                  </a:lnTo>
                  <a:cubicBezTo>
                    <a:pt x="10256" y="11819"/>
                    <a:pt x="10041" y="11603"/>
                    <a:pt x="9776" y="11603"/>
                  </a:cubicBezTo>
                  <a:lnTo>
                    <a:pt x="6570" y="11603"/>
                  </a:lnTo>
                  <a:cubicBezTo>
                    <a:pt x="6305" y="11603"/>
                    <a:pt x="6088" y="11819"/>
                    <a:pt x="6090" y="12084"/>
                  </a:cubicBezTo>
                  <a:lnTo>
                    <a:pt x="6090" y="15449"/>
                  </a:lnTo>
                  <a:lnTo>
                    <a:pt x="4808" y="15449"/>
                  </a:lnTo>
                  <a:lnTo>
                    <a:pt x="4807" y="2948"/>
                  </a:lnTo>
                  <a:close/>
                  <a:moveTo>
                    <a:pt x="15385" y="6795"/>
                  </a:moveTo>
                  <a:lnTo>
                    <a:pt x="15385" y="15449"/>
                  </a:lnTo>
                  <a:lnTo>
                    <a:pt x="14423" y="15449"/>
                  </a:lnTo>
                  <a:lnTo>
                    <a:pt x="14423" y="14006"/>
                  </a:lnTo>
                  <a:cubicBezTo>
                    <a:pt x="14418" y="13744"/>
                    <a:pt x="14205" y="13535"/>
                    <a:pt x="13942" y="13535"/>
                  </a:cubicBezTo>
                  <a:cubicBezTo>
                    <a:pt x="13680" y="13535"/>
                    <a:pt x="13466" y="13744"/>
                    <a:pt x="13461" y="14006"/>
                  </a:cubicBezTo>
                  <a:lnTo>
                    <a:pt x="13461" y="15449"/>
                  </a:lnTo>
                  <a:lnTo>
                    <a:pt x="12500" y="15449"/>
                  </a:lnTo>
                  <a:lnTo>
                    <a:pt x="12500" y="6795"/>
                  </a:lnTo>
                  <a:close/>
                  <a:moveTo>
                    <a:pt x="4327" y="0"/>
                  </a:moveTo>
                  <a:cubicBezTo>
                    <a:pt x="4065" y="5"/>
                    <a:pt x="3855" y="219"/>
                    <a:pt x="3855" y="481"/>
                  </a:cubicBezTo>
                  <a:cubicBezTo>
                    <a:pt x="3855" y="743"/>
                    <a:pt x="4065" y="957"/>
                    <a:pt x="4327" y="962"/>
                  </a:cubicBezTo>
                  <a:lnTo>
                    <a:pt x="5128" y="962"/>
                  </a:lnTo>
                  <a:lnTo>
                    <a:pt x="5128" y="1988"/>
                  </a:lnTo>
                  <a:lnTo>
                    <a:pt x="4327" y="1988"/>
                  </a:lnTo>
                  <a:cubicBezTo>
                    <a:pt x="4060" y="1988"/>
                    <a:pt x="3845" y="2203"/>
                    <a:pt x="3846" y="2468"/>
                  </a:cubicBezTo>
                  <a:lnTo>
                    <a:pt x="3846" y="5833"/>
                  </a:lnTo>
                  <a:lnTo>
                    <a:pt x="481" y="5833"/>
                  </a:lnTo>
                  <a:cubicBezTo>
                    <a:pt x="480" y="5833"/>
                    <a:pt x="479" y="5833"/>
                    <a:pt x="478" y="5833"/>
                  </a:cubicBezTo>
                  <a:cubicBezTo>
                    <a:pt x="214" y="5833"/>
                    <a:pt x="1" y="6048"/>
                    <a:pt x="1" y="6314"/>
                  </a:cubicBezTo>
                  <a:lnTo>
                    <a:pt x="1" y="15929"/>
                  </a:lnTo>
                  <a:cubicBezTo>
                    <a:pt x="1" y="16196"/>
                    <a:pt x="216" y="16411"/>
                    <a:pt x="481" y="16411"/>
                  </a:cubicBezTo>
                  <a:lnTo>
                    <a:pt x="15865" y="16411"/>
                  </a:lnTo>
                  <a:cubicBezTo>
                    <a:pt x="16130" y="16411"/>
                    <a:pt x="16346" y="16196"/>
                    <a:pt x="16346" y="15929"/>
                  </a:cubicBezTo>
                  <a:lnTo>
                    <a:pt x="16346" y="6314"/>
                  </a:lnTo>
                  <a:cubicBezTo>
                    <a:pt x="16347" y="6049"/>
                    <a:pt x="16133" y="5833"/>
                    <a:pt x="15868" y="5833"/>
                  </a:cubicBezTo>
                  <a:cubicBezTo>
                    <a:pt x="15867" y="5833"/>
                    <a:pt x="15866" y="5833"/>
                    <a:pt x="15865" y="5833"/>
                  </a:cubicBezTo>
                  <a:lnTo>
                    <a:pt x="12500" y="5833"/>
                  </a:lnTo>
                  <a:lnTo>
                    <a:pt x="12500" y="2468"/>
                  </a:lnTo>
                  <a:cubicBezTo>
                    <a:pt x="12500" y="2203"/>
                    <a:pt x="12285" y="1988"/>
                    <a:pt x="12020" y="1988"/>
                  </a:cubicBezTo>
                  <a:lnTo>
                    <a:pt x="11217" y="1988"/>
                  </a:lnTo>
                  <a:lnTo>
                    <a:pt x="11217" y="962"/>
                  </a:lnTo>
                  <a:lnTo>
                    <a:pt x="12020" y="962"/>
                  </a:lnTo>
                  <a:cubicBezTo>
                    <a:pt x="12280" y="957"/>
                    <a:pt x="12491" y="743"/>
                    <a:pt x="12491" y="481"/>
                  </a:cubicBezTo>
                  <a:cubicBezTo>
                    <a:pt x="12491" y="219"/>
                    <a:pt x="12280" y="5"/>
                    <a:pt x="120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4" name="Google Shape;10664;p26"/>
            <p:cNvSpPr/>
            <p:nvPr/>
          </p:nvSpPr>
          <p:spPr>
            <a:xfrm>
              <a:off x="2555000" y="1846700"/>
              <a:ext cx="28150" cy="24075"/>
            </a:xfrm>
            <a:custGeom>
              <a:avLst/>
              <a:gdLst/>
              <a:ahLst/>
              <a:cxnLst/>
              <a:rect l="l" t="t" r="r" b="b"/>
              <a:pathLst>
                <a:path w="1126" h="963" extrusionOk="0">
                  <a:moveTo>
                    <a:pt x="643" y="0"/>
                  </a:moveTo>
                  <a:cubicBezTo>
                    <a:pt x="214" y="0"/>
                    <a:pt x="0" y="519"/>
                    <a:pt x="304" y="822"/>
                  </a:cubicBezTo>
                  <a:cubicBezTo>
                    <a:pt x="396" y="914"/>
                    <a:pt x="518" y="963"/>
                    <a:pt x="643" y="963"/>
                  </a:cubicBezTo>
                  <a:cubicBezTo>
                    <a:pt x="705" y="963"/>
                    <a:pt x="768" y="951"/>
                    <a:pt x="828" y="926"/>
                  </a:cubicBezTo>
                  <a:cubicBezTo>
                    <a:pt x="1008" y="851"/>
                    <a:pt x="1125" y="676"/>
                    <a:pt x="1125" y="481"/>
                  </a:cubicBezTo>
                  <a:cubicBezTo>
                    <a:pt x="1125" y="216"/>
                    <a:pt x="910"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5" name="Google Shape;10665;p26"/>
            <p:cNvSpPr/>
            <p:nvPr/>
          </p:nvSpPr>
          <p:spPr>
            <a:xfrm>
              <a:off x="2603075" y="1846700"/>
              <a:ext cx="28150" cy="24050"/>
            </a:xfrm>
            <a:custGeom>
              <a:avLst/>
              <a:gdLst/>
              <a:ahLst/>
              <a:cxnLst/>
              <a:rect l="l" t="t" r="r" b="b"/>
              <a:pathLst>
                <a:path w="1126" h="962" extrusionOk="0">
                  <a:moveTo>
                    <a:pt x="643" y="0"/>
                  </a:moveTo>
                  <a:cubicBezTo>
                    <a:pt x="216" y="0"/>
                    <a:pt x="0" y="519"/>
                    <a:pt x="303" y="821"/>
                  </a:cubicBezTo>
                  <a:cubicBezTo>
                    <a:pt x="395" y="913"/>
                    <a:pt x="518" y="961"/>
                    <a:pt x="643" y="961"/>
                  </a:cubicBezTo>
                  <a:cubicBezTo>
                    <a:pt x="705" y="961"/>
                    <a:pt x="768" y="949"/>
                    <a:pt x="828" y="925"/>
                  </a:cubicBezTo>
                  <a:cubicBezTo>
                    <a:pt x="1008" y="851"/>
                    <a:pt x="1125" y="676"/>
                    <a:pt x="1125" y="481"/>
                  </a:cubicBezTo>
                  <a:cubicBezTo>
                    <a:pt x="1125" y="216"/>
                    <a:pt x="910"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6" name="Google Shape;10666;p26"/>
            <p:cNvSpPr/>
            <p:nvPr/>
          </p:nvSpPr>
          <p:spPr>
            <a:xfrm>
              <a:off x="2506925" y="1846700"/>
              <a:ext cx="28100" cy="24075"/>
            </a:xfrm>
            <a:custGeom>
              <a:avLst/>
              <a:gdLst/>
              <a:ahLst/>
              <a:cxnLst/>
              <a:rect l="l" t="t" r="r" b="b"/>
              <a:pathLst>
                <a:path w="1124" h="963" extrusionOk="0">
                  <a:moveTo>
                    <a:pt x="644" y="0"/>
                  </a:moveTo>
                  <a:cubicBezTo>
                    <a:pt x="214" y="0"/>
                    <a:pt x="1" y="519"/>
                    <a:pt x="304" y="822"/>
                  </a:cubicBezTo>
                  <a:cubicBezTo>
                    <a:pt x="396" y="914"/>
                    <a:pt x="518" y="963"/>
                    <a:pt x="643" y="963"/>
                  </a:cubicBezTo>
                  <a:cubicBezTo>
                    <a:pt x="706" y="963"/>
                    <a:pt x="768" y="951"/>
                    <a:pt x="828" y="926"/>
                  </a:cubicBezTo>
                  <a:cubicBezTo>
                    <a:pt x="1007" y="851"/>
                    <a:pt x="1124" y="676"/>
                    <a:pt x="1124" y="481"/>
                  </a:cubicBezTo>
                  <a:cubicBezTo>
                    <a:pt x="1124" y="216"/>
                    <a:pt x="909" y="0"/>
                    <a:pt x="6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7" name="Google Shape;10667;p26"/>
            <p:cNvSpPr/>
            <p:nvPr/>
          </p:nvSpPr>
          <p:spPr>
            <a:xfrm>
              <a:off x="2555000" y="1894775"/>
              <a:ext cx="28150" cy="24050"/>
            </a:xfrm>
            <a:custGeom>
              <a:avLst/>
              <a:gdLst/>
              <a:ahLst/>
              <a:cxnLst/>
              <a:rect l="l" t="t" r="r" b="b"/>
              <a:pathLst>
                <a:path w="1126" h="962" extrusionOk="0">
                  <a:moveTo>
                    <a:pt x="646" y="0"/>
                  </a:moveTo>
                  <a:cubicBezTo>
                    <a:pt x="645" y="0"/>
                    <a:pt x="644" y="0"/>
                    <a:pt x="643" y="0"/>
                  </a:cubicBezTo>
                  <a:cubicBezTo>
                    <a:pt x="216" y="0"/>
                    <a:pt x="0" y="517"/>
                    <a:pt x="304" y="820"/>
                  </a:cubicBezTo>
                  <a:cubicBezTo>
                    <a:pt x="396" y="912"/>
                    <a:pt x="518" y="961"/>
                    <a:pt x="643" y="961"/>
                  </a:cubicBezTo>
                  <a:cubicBezTo>
                    <a:pt x="705" y="961"/>
                    <a:pt x="768" y="949"/>
                    <a:pt x="828" y="924"/>
                  </a:cubicBezTo>
                  <a:cubicBezTo>
                    <a:pt x="1007" y="851"/>
                    <a:pt x="1124" y="675"/>
                    <a:pt x="1125" y="481"/>
                  </a:cubicBezTo>
                  <a:cubicBezTo>
                    <a:pt x="1124" y="215"/>
                    <a:pt x="910" y="0"/>
                    <a:pt x="6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8" name="Google Shape;10668;p26"/>
            <p:cNvSpPr/>
            <p:nvPr/>
          </p:nvSpPr>
          <p:spPr>
            <a:xfrm>
              <a:off x="2603100" y="1894775"/>
              <a:ext cx="28125" cy="24050"/>
            </a:xfrm>
            <a:custGeom>
              <a:avLst/>
              <a:gdLst/>
              <a:ahLst/>
              <a:cxnLst/>
              <a:rect l="l" t="t" r="r" b="b"/>
              <a:pathLst>
                <a:path w="1125" h="962" extrusionOk="0">
                  <a:moveTo>
                    <a:pt x="642" y="0"/>
                  </a:moveTo>
                  <a:cubicBezTo>
                    <a:pt x="215" y="0"/>
                    <a:pt x="1" y="517"/>
                    <a:pt x="302" y="820"/>
                  </a:cubicBezTo>
                  <a:cubicBezTo>
                    <a:pt x="394" y="912"/>
                    <a:pt x="517" y="961"/>
                    <a:pt x="642" y="961"/>
                  </a:cubicBezTo>
                  <a:cubicBezTo>
                    <a:pt x="704" y="961"/>
                    <a:pt x="767" y="949"/>
                    <a:pt x="827" y="924"/>
                  </a:cubicBezTo>
                  <a:cubicBezTo>
                    <a:pt x="1005" y="851"/>
                    <a:pt x="1123" y="675"/>
                    <a:pt x="1124" y="481"/>
                  </a:cubicBezTo>
                  <a:cubicBezTo>
                    <a:pt x="1124" y="214"/>
                    <a:pt x="909" y="0"/>
                    <a:pt x="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9" name="Google Shape;10669;p26"/>
            <p:cNvSpPr/>
            <p:nvPr/>
          </p:nvSpPr>
          <p:spPr>
            <a:xfrm>
              <a:off x="2506950" y="1894775"/>
              <a:ext cx="28075" cy="24050"/>
            </a:xfrm>
            <a:custGeom>
              <a:avLst/>
              <a:gdLst/>
              <a:ahLst/>
              <a:cxnLst/>
              <a:rect l="l" t="t" r="r" b="b"/>
              <a:pathLst>
                <a:path w="1123" h="962" extrusionOk="0">
                  <a:moveTo>
                    <a:pt x="641" y="0"/>
                  </a:moveTo>
                  <a:cubicBezTo>
                    <a:pt x="213" y="0"/>
                    <a:pt x="0" y="518"/>
                    <a:pt x="303" y="820"/>
                  </a:cubicBezTo>
                  <a:cubicBezTo>
                    <a:pt x="394" y="912"/>
                    <a:pt x="517" y="961"/>
                    <a:pt x="642" y="961"/>
                  </a:cubicBezTo>
                  <a:cubicBezTo>
                    <a:pt x="704" y="961"/>
                    <a:pt x="766" y="949"/>
                    <a:pt x="826" y="924"/>
                  </a:cubicBezTo>
                  <a:cubicBezTo>
                    <a:pt x="1006" y="851"/>
                    <a:pt x="1123" y="675"/>
                    <a:pt x="1123" y="481"/>
                  </a:cubicBezTo>
                  <a:cubicBezTo>
                    <a:pt x="1123" y="214"/>
                    <a:pt x="908" y="0"/>
                    <a:pt x="643" y="0"/>
                  </a:cubicBezTo>
                  <a:cubicBezTo>
                    <a:pt x="642" y="0"/>
                    <a:pt x="641" y="0"/>
                    <a:pt x="6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0" name="Google Shape;10670;p26"/>
            <p:cNvSpPr/>
            <p:nvPr/>
          </p:nvSpPr>
          <p:spPr>
            <a:xfrm>
              <a:off x="2555000" y="1942850"/>
              <a:ext cx="28150" cy="24075"/>
            </a:xfrm>
            <a:custGeom>
              <a:avLst/>
              <a:gdLst/>
              <a:ahLst/>
              <a:cxnLst/>
              <a:rect l="l" t="t" r="r" b="b"/>
              <a:pathLst>
                <a:path w="1126" h="963" extrusionOk="0">
                  <a:moveTo>
                    <a:pt x="643" y="0"/>
                  </a:moveTo>
                  <a:cubicBezTo>
                    <a:pt x="216" y="0"/>
                    <a:pt x="0" y="519"/>
                    <a:pt x="304" y="822"/>
                  </a:cubicBezTo>
                  <a:cubicBezTo>
                    <a:pt x="396" y="914"/>
                    <a:pt x="518" y="962"/>
                    <a:pt x="643" y="962"/>
                  </a:cubicBezTo>
                  <a:cubicBezTo>
                    <a:pt x="705" y="962"/>
                    <a:pt x="768" y="950"/>
                    <a:pt x="828" y="926"/>
                  </a:cubicBezTo>
                  <a:cubicBezTo>
                    <a:pt x="1008" y="851"/>
                    <a:pt x="1125" y="675"/>
                    <a:pt x="1125" y="482"/>
                  </a:cubicBezTo>
                  <a:cubicBezTo>
                    <a:pt x="1125"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1" name="Google Shape;10671;p26"/>
            <p:cNvSpPr/>
            <p:nvPr/>
          </p:nvSpPr>
          <p:spPr>
            <a:xfrm>
              <a:off x="2603100" y="1942850"/>
              <a:ext cx="28125" cy="24075"/>
            </a:xfrm>
            <a:custGeom>
              <a:avLst/>
              <a:gdLst/>
              <a:ahLst/>
              <a:cxnLst/>
              <a:rect l="l" t="t" r="r" b="b"/>
              <a:pathLst>
                <a:path w="1125" h="963" extrusionOk="0">
                  <a:moveTo>
                    <a:pt x="642" y="0"/>
                  </a:moveTo>
                  <a:cubicBezTo>
                    <a:pt x="215" y="0"/>
                    <a:pt x="1" y="519"/>
                    <a:pt x="302" y="822"/>
                  </a:cubicBezTo>
                  <a:cubicBezTo>
                    <a:pt x="395" y="913"/>
                    <a:pt x="518" y="962"/>
                    <a:pt x="643" y="962"/>
                  </a:cubicBezTo>
                  <a:cubicBezTo>
                    <a:pt x="705" y="962"/>
                    <a:pt x="767" y="950"/>
                    <a:pt x="827" y="926"/>
                  </a:cubicBezTo>
                  <a:cubicBezTo>
                    <a:pt x="1007" y="851"/>
                    <a:pt x="1124" y="675"/>
                    <a:pt x="1124" y="482"/>
                  </a:cubicBezTo>
                  <a:cubicBezTo>
                    <a:pt x="1124" y="215"/>
                    <a:pt x="909" y="0"/>
                    <a:pt x="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2" name="Google Shape;10672;p26"/>
            <p:cNvSpPr/>
            <p:nvPr/>
          </p:nvSpPr>
          <p:spPr>
            <a:xfrm>
              <a:off x="2506925" y="1942850"/>
              <a:ext cx="28100" cy="24075"/>
            </a:xfrm>
            <a:custGeom>
              <a:avLst/>
              <a:gdLst/>
              <a:ahLst/>
              <a:cxnLst/>
              <a:rect l="l" t="t" r="r" b="b"/>
              <a:pathLst>
                <a:path w="1124" h="963" extrusionOk="0">
                  <a:moveTo>
                    <a:pt x="644" y="0"/>
                  </a:moveTo>
                  <a:cubicBezTo>
                    <a:pt x="214" y="0"/>
                    <a:pt x="1" y="519"/>
                    <a:pt x="304" y="822"/>
                  </a:cubicBezTo>
                  <a:cubicBezTo>
                    <a:pt x="396" y="914"/>
                    <a:pt x="518" y="962"/>
                    <a:pt x="643" y="962"/>
                  </a:cubicBezTo>
                  <a:cubicBezTo>
                    <a:pt x="706" y="962"/>
                    <a:pt x="768" y="950"/>
                    <a:pt x="828" y="926"/>
                  </a:cubicBezTo>
                  <a:cubicBezTo>
                    <a:pt x="1007" y="851"/>
                    <a:pt x="1124" y="675"/>
                    <a:pt x="1124" y="482"/>
                  </a:cubicBezTo>
                  <a:cubicBezTo>
                    <a:pt x="1124" y="215"/>
                    <a:pt x="909" y="0"/>
                    <a:pt x="6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3" name="Google Shape;10673;p26"/>
            <p:cNvSpPr/>
            <p:nvPr/>
          </p:nvSpPr>
          <p:spPr>
            <a:xfrm>
              <a:off x="2555000" y="1990900"/>
              <a:ext cx="28150" cy="24100"/>
            </a:xfrm>
            <a:custGeom>
              <a:avLst/>
              <a:gdLst/>
              <a:ahLst/>
              <a:cxnLst/>
              <a:rect l="l" t="t" r="r" b="b"/>
              <a:pathLst>
                <a:path w="1126" h="964" extrusionOk="0">
                  <a:moveTo>
                    <a:pt x="643" y="1"/>
                  </a:moveTo>
                  <a:cubicBezTo>
                    <a:pt x="216" y="1"/>
                    <a:pt x="0" y="519"/>
                    <a:pt x="304" y="823"/>
                  </a:cubicBezTo>
                  <a:cubicBezTo>
                    <a:pt x="396" y="914"/>
                    <a:pt x="518" y="963"/>
                    <a:pt x="643" y="963"/>
                  </a:cubicBezTo>
                  <a:cubicBezTo>
                    <a:pt x="705" y="963"/>
                    <a:pt x="768" y="951"/>
                    <a:pt x="828" y="926"/>
                  </a:cubicBezTo>
                  <a:cubicBezTo>
                    <a:pt x="1007" y="852"/>
                    <a:pt x="1125" y="678"/>
                    <a:pt x="1125" y="483"/>
                  </a:cubicBezTo>
                  <a:cubicBezTo>
                    <a:pt x="1125" y="216"/>
                    <a:pt x="910"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4" name="Google Shape;10674;p26"/>
            <p:cNvSpPr/>
            <p:nvPr/>
          </p:nvSpPr>
          <p:spPr>
            <a:xfrm>
              <a:off x="2603100" y="1990900"/>
              <a:ext cx="28125" cy="24100"/>
            </a:xfrm>
            <a:custGeom>
              <a:avLst/>
              <a:gdLst/>
              <a:ahLst/>
              <a:cxnLst/>
              <a:rect l="l" t="t" r="r" b="b"/>
              <a:pathLst>
                <a:path w="1125" h="964" extrusionOk="0">
                  <a:moveTo>
                    <a:pt x="642" y="1"/>
                  </a:moveTo>
                  <a:cubicBezTo>
                    <a:pt x="215" y="1"/>
                    <a:pt x="1" y="519"/>
                    <a:pt x="302" y="823"/>
                  </a:cubicBezTo>
                  <a:cubicBezTo>
                    <a:pt x="394" y="914"/>
                    <a:pt x="517" y="963"/>
                    <a:pt x="642" y="963"/>
                  </a:cubicBezTo>
                  <a:cubicBezTo>
                    <a:pt x="704" y="963"/>
                    <a:pt x="767" y="951"/>
                    <a:pt x="827" y="926"/>
                  </a:cubicBezTo>
                  <a:cubicBezTo>
                    <a:pt x="1007" y="852"/>
                    <a:pt x="1124" y="678"/>
                    <a:pt x="1124" y="483"/>
                  </a:cubicBezTo>
                  <a:cubicBezTo>
                    <a:pt x="1124" y="216"/>
                    <a:pt x="909" y="1"/>
                    <a:pt x="6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5" name="Google Shape;10675;p26"/>
            <p:cNvSpPr/>
            <p:nvPr/>
          </p:nvSpPr>
          <p:spPr>
            <a:xfrm>
              <a:off x="2506925" y="1990900"/>
              <a:ext cx="28100" cy="24100"/>
            </a:xfrm>
            <a:custGeom>
              <a:avLst/>
              <a:gdLst/>
              <a:ahLst/>
              <a:cxnLst/>
              <a:rect l="l" t="t" r="r" b="b"/>
              <a:pathLst>
                <a:path w="1124" h="964" extrusionOk="0">
                  <a:moveTo>
                    <a:pt x="644" y="1"/>
                  </a:moveTo>
                  <a:cubicBezTo>
                    <a:pt x="214" y="1"/>
                    <a:pt x="1" y="519"/>
                    <a:pt x="304" y="823"/>
                  </a:cubicBezTo>
                  <a:cubicBezTo>
                    <a:pt x="396" y="914"/>
                    <a:pt x="518" y="963"/>
                    <a:pt x="643" y="963"/>
                  </a:cubicBezTo>
                  <a:cubicBezTo>
                    <a:pt x="706" y="963"/>
                    <a:pt x="768" y="951"/>
                    <a:pt x="828" y="926"/>
                  </a:cubicBezTo>
                  <a:cubicBezTo>
                    <a:pt x="1007" y="852"/>
                    <a:pt x="1124" y="678"/>
                    <a:pt x="1124" y="483"/>
                  </a:cubicBezTo>
                  <a:cubicBezTo>
                    <a:pt x="1124" y="216"/>
                    <a:pt x="909" y="1"/>
                    <a:pt x="6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6" name="Google Shape;10676;p26"/>
            <p:cNvSpPr/>
            <p:nvPr/>
          </p:nvSpPr>
          <p:spPr>
            <a:xfrm>
              <a:off x="2699250" y="1942850"/>
              <a:ext cx="28100" cy="24075"/>
            </a:xfrm>
            <a:custGeom>
              <a:avLst/>
              <a:gdLst/>
              <a:ahLst/>
              <a:cxnLst/>
              <a:rect l="l" t="t" r="r" b="b"/>
              <a:pathLst>
                <a:path w="1124" h="963" extrusionOk="0">
                  <a:moveTo>
                    <a:pt x="643" y="0"/>
                  </a:moveTo>
                  <a:cubicBezTo>
                    <a:pt x="214" y="0"/>
                    <a:pt x="0" y="519"/>
                    <a:pt x="304" y="822"/>
                  </a:cubicBezTo>
                  <a:cubicBezTo>
                    <a:pt x="396" y="914"/>
                    <a:pt x="518" y="962"/>
                    <a:pt x="643" y="962"/>
                  </a:cubicBezTo>
                  <a:cubicBezTo>
                    <a:pt x="705" y="962"/>
                    <a:pt x="768" y="950"/>
                    <a:pt x="828" y="926"/>
                  </a:cubicBezTo>
                  <a:cubicBezTo>
                    <a:pt x="1007" y="851"/>
                    <a:pt x="1124" y="675"/>
                    <a:pt x="1124" y="482"/>
                  </a:cubicBezTo>
                  <a:cubicBezTo>
                    <a:pt x="1124"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7" name="Google Shape;10677;p26"/>
            <p:cNvSpPr/>
            <p:nvPr/>
          </p:nvSpPr>
          <p:spPr>
            <a:xfrm>
              <a:off x="2699250" y="1990900"/>
              <a:ext cx="28100" cy="24100"/>
            </a:xfrm>
            <a:custGeom>
              <a:avLst/>
              <a:gdLst/>
              <a:ahLst/>
              <a:cxnLst/>
              <a:rect l="l" t="t" r="r" b="b"/>
              <a:pathLst>
                <a:path w="1124" h="964" extrusionOk="0">
                  <a:moveTo>
                    <a:pt x="643" y="1"/>
                  </a:moveTo>
                  <a:cubicBezTo>
                    <a:pt x="214" y="1"/>
                    <a:pt x="0" y="519"/>
                    <a:pt x="304" y="823"/>
                  </a:cubicBezTo>
                  <a:cubicBezTo>
                    <a:pt x="395" y="914"/>
                    <a:pt x="518" y="963"/>
                    <a:pt x="643" y="963"/>
                  </a:cubicBezTo>
                  <a:cubicBezTo>
                    <a:pt x="705" y="963"/>
                    <a:pt x="767" y="951"/>
                    <a:pt x="826" y="926"/>
                  </a:cubicBezTo>
                  <a:cubicBezTo>
                    <a:pt x="1007" y="852"/>
                    <a:pt x="1124" y="678"/>
                    <a:pt x="1124" y="483"/>
                  </a:cubicBezTo>
                  <a:cubicBezTo>
                    <a:pt x="1124"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8" name="Google Shape;10678;p26"/>
            <p:cNvSpPr/>
            <p:nvPr/>
          </p:nvSpPr>
          <p:spPr>
            <a:xfrm>
              <a:off x="2699250" y="2039025"/>
              <a:ext cx="28100" cy="24050"/>
            </a:xfrm>
            <a:custGeom>
              <a:avLst/>
              <a:gdLst/>
              <a:ahLst/>
              <a:cxnLst/>
              <a:rect l="l" t="t" r="r" b="b"/>
              <a:pathLst>
                <a:path w="1124" h="962" extrusionOk="0">
                  <a:moveTo>
                    <a:pt x="643" y="0"/>
                  </a:moveTo>
                  <a:cubicBezTo>
                    <a:pt x="214" y="0"/>
                    <a:pt x="0" y="517"/>
                    <a:pt x="304" y="820"/>
                  </a:cubicBezTo>
                  <a:cubicBezTo>
                    <a:pt x="396" y="912"/>
                    <a:pt x="518" y="961"/>
                    <a:pt x="643" y="961"/>
                  </a:cubicBezTo>
                  <a:cubicBezTo>
                    <a:pt x="705" y="961"/>
                    <a:pt x="768" y="949"/>
                    <a:pt x="828" y="924"/>
                  </a:cubicBezTo>
                  <a:cubicBezTo>
                    <a:pt x="1007" y="850"/>
                    <a:pt x="1124" y="675"/>
                    <a:pt x="1124" y="481"/>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9" name="Google Shape;10679;p26"/>
            <p:cNvSpPr/>
            <p:nvPr/>
          </p:nvSpPr>
          <p:spPr>
            <a:xfrm>
              <a:off x="2410750" y="1942850"/>
              <a:ext cx="28150" cy="24075"/>
            </a:xfrm>
            <a:custGeom>
              <a:avLst/>
              <a:gdLst/>
              <a:ahLst/>
              <a:cxnLst/>
              <a:rect l="l" t="t" r="r" b="b"/>
              <a:pathLst>
                <a:path w="1126" h="963" extrusionOk="0">
                  <a:moveTo>
                    <a:pt x="645" y="0"/>
                  </a:moveTo>
                  <a:cubicBezTo>
                    <a:pt x="216" y="0"/>
                    <a:pt x="0" y="519"/>
                    <a:pt x="304" y="822"/>
                  </a:cubicBezTo>
                  <a:cubicBezTo>
                    <a:pt x="396" y="914"/>
                    <a:pt x="519" y="962"/>
                    <a:pt x="644" y="962"/>
                  </a:cubicBezTo>
                  <a:cubicBezTo>
                    <a:pt x="706" y="962"/>
                    <a:pt x="769" y="950"/>
                    <a:pt x="828" y="926"/>
                  </a:cubicBezTo>
                  <a:cubicBezTo>
                    <a:pt x="1008" y="851"/>
                    <a:pt x="1125" y="675"/>
                    <a:pt x="1125" y="482"/>
                  </a:cubicBezTo>
                  <a:cubicBezTo>
                    <a:pt x="1125" y="215"/>
                    <a:pt x="910" y="0"/>
                    <a:pt x="6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0" name="Google Shape;10680;p26"/>
            <p:cNvSpPr/>
            <p:nvPr/>
          </p:nvSpPr>
          <p:spPr>
            <a:xfrm>
              <a:off x="2410750" y="1990900"/>
              <a:ext cx="28150" cy="24100"/>
            </a:xfrm>
            <a:custGeom>
              <a:avLst/>
              <a:gdLst/>
              <a:ahLst/>
              <a:cxnLst/>
              <a:rect l="l" t="t" r="r" b="b"/>
              <a:pathLst>
                <a:path w="1126" h="964" extrusionOk="0">
                  <a:moveTo>
                    <a:pt x="645" y="1"/>
                  </a:moveTo>
                  <a:cubicBezTo>
                    <a:pt x="216" y="1"/>
                    <a:pt x="0" y="519"/>
                    <a:pt x="304" y="823"/>
                  </a:cubicBezTo>
                  <a:cubicBezTo>
                    <a:pt x="396" y="914"/>
                    <a:pt x="518" y="963"/>
                    <a:pt x="643" y="963"/>
                  </a:cubicBezTo>
                  <a:cubicBezTo>
                    <a:pt x="705" y="963"/>
                    <a:pt x="768" y="951"/>
                    <a:pt x="828" y="926"/>
                  </a:cubicBezTo>
                  <a:cubicBezTo>
                    <a:pt x="1008" y="852"/>
                    <a:pt x="1125" y="678"/>
                    <a:pt x="1125" y="483"/>
                  </a:cubicBezTo>
                  <a:cubicBezTo>
                    <a:pt x="1125" y="216"/>
                    <a:pt x="910" y="1"/>
                    <a:pt x="6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1" name="Google Shape;10681;p26"/>
            <p:cNvSpPr/>
            <p:nvPr/>
          </p:nvSpPr>
          <p:spPr>
            <a:xfrm>
              <a:off x="2410750" y="2039025"/>
              <a:ext cx="28150" cy="24050"/>
            </a:xfrm>
            <a:custGeom>
              <a:avLst/>
              <a:gdLst/>
              <a:ahLst/>
              <a:cxnLst/>
              <a:rect l="l" t="t" r="r" b="b"/>
              <a:pathLst>
                <a:path w="1126" h="962" extrusionOk="0">
                  <a:moveTo>
                    <a:pt x="645" y="0"/>
                  </a:moveTo>
                  <a:cubicBezTo>
                    <a:pt x="216" y="0"/>
                    <a:pt x="0" y="517"/>
                    <a:pt x="304" y="820"/>
                  </a:cubicBezTo>
                  <a:cubicBezTo>
                    <a:pt x="396" y="912"/>
                    <a:pt x="519" y="961"/>
                    <a:pt x="644" y="961"/>
                  </a:cubicBezTo>
                  <a:cubicBezTo>
                    <a:pt x="706" y="961"/>
                    <a:pt x="769" y="949"/>
                    <a:pt x="828" y="924"/>
                  </a:cubicBezTo>
                  <a:cubicBezTo>
                    <a:pt x="1008" y="850"/>
                    <a:pt x="1125" y="675"/>
                    <a:pt x="1125" y="481"/>
                  </a:cubicBezTo>
                  <a:cubicBezTo>
                    <a:pt x="1125" y="216"/>
                    <a:pt x="910" y="0"/>
                    <a:pt x="6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2" name="Google Shape;10682;p26"/>
          <p:cNvGrpSpPr/>
          <p:nvPr/>
        </p:nvGrpSpPr>
        <p:grpSpPr>
          <a:xfrm>
            <a:off x="6282780" y="2338499"/>
            <a:ext cx="354827" cy="325792"/>
            <a:chOff x="1770125" y="1821150"/>
            <a:chExt cx="410300" cy="376725"/>
          </a:xfrm>
        </p:grpSpPr>
        <p:sp>
          <p:nvSpPr>
            <p:cNvPr id="10683" name="Google Shape;10683;p26"/>
            <p:cNvSpPr/>
            <p:nvPr/>
          </p:nvSpPr>
          <p:spPr>
            <a:xfrm>
              <a:off x="2043600" y="2077575"/>
              <a:ext cx="56125" cy="24075"/>
            </a:xfrm>
            <a:custGeom>
              <a:avLst/>
              <a:gdLst/>
              <a:ahLst/>
              <a:cxnLst/>
              <a:rect l="l" t="t" r="r" b="b"/>
              <a:pathLst>
                <a:path w="2245" h="963" extrusionOk="0">
                  <a:moveTo>
                    <a:pt x="1764" y="0"/>
                  </a:moveTo>
                  <a:cubicBezTo>
                    <a:pt x="1761" y="0"/>
                    <a:pt x="1757" y="0"/>
                    <a:pt x="1754" y="0"/>
                  </a:cubicBezTo>
                  <a:lnTo>
                    <a:pt x="472" y="0"/>
                  </a:lnTo>
                  <a:cubicBezTo>
                    <a:pt x="210" y="5"/>
                    <a:pt x="1" y="219"/>
                    <a:pt x="1" y="481"/>
                  </a:cubicBezTo>
                  <a:cubicBezTo>
                    <a:pt x="1" y="743"/>
                    <a:pt x="210" y="957"/>
                    <a:pt x="472" y="962"/>
                  </a:cubicBezTo>
                  <a:lnTo>
                    <a:pt x="1754" y="962"/>
                  </a:lnTo>
                  <a:cubicBezTo>
                    <a:pt x="1756" y="963"/>
                    <a:pt x="1759" y="963"/>
                    <a:pt x="1762" y="963"/>
                  </a:cubicBezTo>
                  <a:cubicBezTo>
                    <a:pt x="2028" y="963"/>
                    <a:pt x="2244" y="747"/>
                    <a:pt x="2244" y="481"/>
                  </a:cubicBezTo>
                  <a:cubicBezTo>
                    <a:pt x="2244" y="215"/>
                    <a:pt x="2029"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4" name="Google Shape;10684;p26"/>
            <p:cNvSpPr/>
            <p:nvPr/>
          </p:nvSpPr>
          <p:spPr>
            <a:xfrm>
              <a:off x="1770125" y="1821150"/>
              <a:ext cx="410300" cy="376725"/>
            </a:xfrm>
            <a:custGeom>
              <a:avLst/>
              <a:gdLst/>
              <a:ahLst/>
              <a:cxnLst/>
              <a:rect l="l" t="t" r="r" b="b"/>
              <a:pathLst>
                <a:path w="16412" h="15069" extrusionOk="0">
                  <a:moveTo>
                    <a:pt x="15450" y="962"/>
                  </a:moveTo>
                  <a:lnTo>
                    <a:pt x="15450" y="4487"/>
                  </a:lnTo>
                  <a:lnTo>
                    <a:pt x="9360" y="4487"/>
                  </a:lnTo>
                  <a:lnTo>
                    <a:pt x="9360" y="962"/>
                  </a:lnTo>
                  <a:close/>
                  <a:moveTo>
                    <a:pt x="12959" y="5451"/>
                  </a:moveTo>
                  <a:lnTo>
                    <a:pt x="13120" y="6412"/>
                  </a:lnTo>
                  <a:lnTo>
                    <a:pt x="11691" y="6412"/>
                  </a:lnTo>
                  <a:lnTo>
                    <a:pt x="11851" y="5451"/>
                  </a:lnTo>
                  <a:close/>
                  <a:moveTo>
                    <a:pt x="2597" y="7372"/>
                  </a:moveTo>
                  <a:lnTo>
                    <a:pt x="2597" y="8334"/>
                  </a:lnTo>
                  <a:lnTo>
                    <a:pt x="962" y="8334"/>
                  </a:lnTo>
                  <a:lnTo>
                    <a:pt x="962" y="7372"/>
                  </a:lnTo>
                  <a:close/>
                  <a:moveTo>
                    <a:pt x="15450" y="7372"/>
                  </a:moveTo>
                  <a:lnTo>
                    <a:pt x="15450" y="8334"/>
                  </a:lnTo>
                  <a:lnTo>
                    <a:pt x="8046" y="8334"/>
                  </a:lnTo>
                  <a:lnTo>
                    <a:pt x="8046" y="7372"/>
                  </a:lnTo>
                  <a:close/>
                  <a:moveTo>
                    <a:pt x="5962" y="4808"/>
                  </a:moveTo>
                  <a:cubicBezTo>
                    <a:pt x="6582" y="4808"/>
                    <a:pt x="7084" y="5310"/>
                    <a:pt x="7085" y="5930"/>
                  </a:cubicBezTo>
                  <a:lnTo>
                    <a:pt x="7084" y="9616"/>
                  </a:lnTo>
                  <a:lnTo>
                    <a:pt x="3559" y="9616"/>
                  </a:lnTo>
                  <a:lnTo>
                    <a:pt x="3559" y="5930"/>
                  </a:lnTo>
                  <a:cubicBezTo>
                    <a:pt x="3559" y="5310"/>
                    <a:pt x="4061" y="4810"/>
                    <a:pt x="4681" y="4808"/>
                  </a:cubicBezTo>
                  <a:close/>
                  <a:moveTo>
                    <a:pt x="14456" y="9297"/>
                  </a:moveTo>
                  <a:lnTo>
                    <a:pt x="14456" y="12180"/>
                  </a:lnTo>
                  <a:lnTo>
                    <a:pt x="9648" y="12180"/>
                  </a:lnTo>
                  <a:lnTo>
                    <a:pt x="9648" y="9297"/>
                  </a:lnTo>
                  <a:close/>
                  <a:moveTo>
                    <a:pt x="8879" y="0"/>
                  </a:moveTo>
                  <a:cubicBezTo>
                    <a:pt x="8613" y="0"/>
                    <a:pt x="8397" y="216"/>
                    <a:pt x="8397" y="482"/>
                  </a:cubicBezTo>
                  <a:lnTo>
                    <a:pt x="8397" y="4969"/>
                  </a:lnTo>
                  <a:cubicBezTo>
                    <a:pt x="8397" y="5234"/>
                    <a:pt x="8613" y="5449"/>
                    <a:pt x="8879" y="5449"/>
                  </a:cubicBezTo>
                  <a:lnTo>
                    <a:pt x="10875" y="5449"/>
                  </a:lnTo>
                  <a:lnTo>
                    <a:pt x="10716" y="6412"/>
                  </a:lnTo>
                  <a:lnTo>
                    <a:pt x="8046" y="6412"/>
                  </a:lnTo>
                  <a:lnTo>
                    <a:pt x="8046" y="5930"/>
                  </a:lnTo>
                  <a:cubicBezTo>
                    <a:pt x="8045" y="4780"/>
                    <a:pt x="7113" y="3849"/>
                    <a:pt x="5962" y="3847"/>
                  </a:cubicBezTo>
                  <a:lnTo>
                    <a:pt x="4681" y="3847"/>
                  </a:lnTo>
                  <a:cubicBezTo>
                    <a:pt x="3531" y="3849"/>
                    <a:pt x="2600" y="4780"/>
                    <a:pt x="2597" y="5930"/>
                  </a:cubicBezTo>
                  <a:lnTo>
                    <a:pt x="2597" y="6412"/>
                  </a:lnTo>
                  <a:lnTo>
                    <a:pt x="482" y="6412"/>
                  </a:lnTo>
                  <a:cubicBezTo>
                    <a:pt x="481" y="6412"/>
                    <a:pt x="480" y="6412"/>
                    <a:pt x="479" y="6412"/>
                  </a:cubicBezTo>
                  <a:cubicBezTo>
                    <a:pt x="214" y="6412"/>
                    <a:pt x="0" y="6626"/>
                    <a:pt x="0" y="6892"/>
                  </a:cubicBezTo>
                  <a:lnTo>
                    <a:pt x="0" y="8815"/>
                  </a:lnTo>
                  <a:cubicBezTo>
                    <a:pt x="0" y="9081"/>
                    <a:pt x="215" y="9297"/>
                    <a:pt x="482" y="9297"/>
                  </a:cubicBezTo>
                  <a:lnTo>
                    <a:pt x="995" y="9297"/>
                  </a:lnTo>
                  <a:lnTo>
                    <a:pt x="995" y="14585"/>
                  </a:lnTo>
                  <a:cubicBezTo>
                    <a:pt x="999" y="14847"/>
                    <a:pt x="1213" y="15056"/>
                    <a:pt x="1475" y="15056"/>
                  </a:cubicBezTo>
                  <a:cubicBezTo>
                    <a:pt x="1737" y="15056"/>
                    <a:pt x="1951" y="14847"/>
                    <a:pt x="1955" y="14585"/>
                  </a:cubicBezTo>
                  <a:lnTo>
                    <a:pt x="1955" y="9297"/>
                  </a:lnTo>
                  <a:lnTo>
                    <a:pt x="2597" y="9297"/>
                  </a:lnTo>
                  <a:lnTo>
                    <a:pt x="2597" y="10098"/>
                  </a:lnTo>
                  <a:cubicBezTo>
                    <a:pt x="2597" y="10364"/>
                    <a:pt x="2812" y="10578"/>
                    <a:pt x="3078" y="10578"/>
                  </a:cubicBezTo>
                  <a:lnTo>
                    <a:pt x="4840" y="10578"/>
                  </a:lnTo>
                  <a:lnTo>
                    <a:pt x="4840" y="12782"/>
                  </a:lnTo>
                  <a:lnTo>
                    <a:pt x="3379" y="14245"/>
                  </a:lnTo>
                  <a:cubicBezTo>
                    <a:pt x="3188" y="14431"/>
                    <a:pt x="3187" y="14739"/>
                    <a:pt x="3376" y="14927"/>
                  </a:cubicBezTo>
                  <a:cubicBezTo>
                    <a:pt x="3470" y="15021"/>
                    <a:pt x="3593" y="15068"/>
                    <a:pt x="3716" y="15068"/>
                  </a:cubicBezTo>
                  <a:cubicBezTo>
                    <a:pt x="3841" y="15068"/>
                    <a:pt x="3965" y="15020"/>
                    <a:pt x="4060" y="14925"/>
                  </a:cubicBezTo>
                  <a:lnTo>
                    <a:pt x="4840" y="14143"/>
                  </a:lnTo>
                  <a:lnTo>
                    <a:pt x="4840" y="14585"/>
                  </a:lnTo>
                  <a:cubicBezTo>
                    <a:pt x="4846" y="14847"/>
                    <a:pt x="5060" y="15056"/>
                    <a:pt x="5322" y="15056"/>
                  </a:cubicBezTo>
                  <a:cubicBezTo>
                    <a:pt x="5583" y="15056"/>
                    <a:pt x="5797" y="14847"/>
                    <a:pt x="5802" y="14585"/>
                  </a:cubicBezTo>
                  <a:lnTo>
                    <a:pt x="5802" y="14143"/>
                  </a:lnTo>
                  <a:lnTo>
                    <a:pt x="6584" y="14925"/>
                  </a:lnTo>
                  <a:cubicBezTo>
                    <a:pt x="6678" y="15018"/>
                    <a:pt x="6801" y="15065"/>
                    <a:pt x="6924" y="15065"/>
                  </a:cubicBezTo>
                  <a:cubicBezTo>
                    <a:pt x="7047" y="15065"/>
                    <a:pt x="7170" y="15018"/>
                    <a:pt x="7264" y="14925"/>
                  </a:cubicBezTo>
                  <a:cubicBezTo>
                    <a:pt x="7451" y="14737"/>
                    <a:pt x="7451" y="14432"/>
                    <a:pt x="7264" y="14245"/>
                  </a:cubicBezTo>
                  <a:lnTo>
                    <a:pt x="5804" y="12782"/>
                  </a:lnTo>
                  <a:lnTo>
                    <a:pt x="5804" y="10578"/>
                  </a:lnTo>
                  <a:lnTo>
                    <a:pt x="7566" y="10578"/>
                  </a:lnTo>
                  <a:cubicBezTo>
                    <a:pt x="7832" y="10578"/>
                    <a:pt x="8047" y="10363"/>
                    <a:pt x="8047" y="10098"/>
                  </a:cubicBezTo>
                  <a:lnTo>
                    <a:pt x="8047" y="9297"/>
                  </a:lnTo>
                  <a:lnTo>
                    <a:pt x="8687" y="9297"/>
                  </a:lnTo>
                  <a:lnTo>
                    <a:pt x="8687" y="14585"/>
                  </a:lnTo>
                  <a:cubicBezTo>
                    <a:pt x="8687" y="14850"/>
                    <a:pt x="8903" y="15065"/>
                    <a:pt x="9168" y="15065"/>
                  </a:cubicBezTo>
                  <a:cubicBezTo>
                    <a:pt x="9434" y="15065"/>
                    <a:pt x="9650" y="14850"/>
                    <a:pt x="9650" y="14585"/>
                  </a:cubicBezTo>
                  <a:lnTo>
                    <a:pt x="9650" y="13142"/>
                  </a:lnTo>
                  <a:lnTo>
                    <a:pt x="14456" y="13142"/>
                  </a:lnTo>
                  <a:lnTo>
                    <a:pt x="14456" y="14585"/>
                  </a:lnTo>
                  <a:cubicBezTo>
                    <a:pt x="14462" y="14847"/>
                    <a:pt x="14676" y="15056"/>
                    <a:pt x="14938" y="15056"/>
                  </a:cubicBezTo>
                  <a:cubicBezTo>
                    <a:pt x="15198" y="15056"/>
                    <a:pt x="15412" y="14847"/>
                    <a:pt x="15418" y="14585"/>
                  </a:cubicBezTo>
                  <a:lnTo>
                    <a:pt x="15418" y="9297"/>
                  </a:lnTo>
                  <a:lnTo>
                    <a:pt x="15931" y="9297"/>
                  </a:lnTo>
                  <a:cubicBezTo>
                    <a:pt x="16196" y="9297"/>
                    <a:pt x="16411" y="9081"/>
                    <a:pt x="16411" y="8816"/>
                  </a:cubicBezTo>
                  <a:lnTo>
                    <a:pt x="16411" y="6892"/>
                  </a:lnTo>
                  <a:cubicBezTo>
                    <a:pt x="16411" y="6627"/>
                    <a:pt x="16196" y="6412"/>
                    <a:pt x="15931" y="6412"/>
                  </a:cubicBezTo>
                  <a:lnTo>
                    <a:pt x="14094" y="6412"/>
                  </a:lnTo>
                  <a:lnTo>
                    <a:pt x="13935" y="5449"/>
                  </a:lnTo>
                  <a:lnTo>
                    <a:pt x="15931" y="5449"/>
                  </a:lnTo>
                  <a:cubicBezTo>
                    <a:pt x="16196" y="5449"/>
                    <a:pt x="16411" y="5234"/>
                    <a:pt x="16411" y="4969"/>
                  </a:cubicBezTo>
                  <a:lnTo>
                    <a:pt x="16411" y="482"/>
                  </a:lnTo>
                  <a:cubicBezTo>
                    <a:pt x="16411" y="216"/>
                    <a:pt x="16196" y="0"/>
                    <a:pt x="159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85" name="Google Shape;10685;p26"/>
          <p:cNvSpPr/>
          <p:nvPr/>
        </p:nvSpPr>
        <p:spPr>
          <a:xfrm>
            <a:off x="5524492" y="2324054"/>
            <a:ext cx="359800" cy="354806"/>
          </a:xfrm>
          <a:custGeom>
            <a:avLst/>
            <a:gdLst/>
            <a:ahLst/>
            <a:cxnLst/>
            <a:rect l="l" t="t" r="r" b="b"/>
            <a:pathLst>
              <a:path w="16642" h="16411" extrusionOk="0">
                <a:moveTo>
                  <a:pt x="13482" y="962"/>
                </a:moveTo>
                <a:lnTo>
                  <a:pt x="13098" y="1474"/>
                </a:lnTo>
                <a:cubicBezTo>
                  <a:pt x="12970" y="1644"/>
                  <a:pt x="12970" y="1880"/>
                  <a:pt x="13098" y="2050"/>
                </a:cubicBezTo>
                <a:lnTo>
                  <a:pt x="13482" y="2562"/>
                </a:lnTo>
                <a:lnTo>
                  <a:pt x="11079" y="2562"/>
                </a:lnTo>
                <a:lnTo>
                  <a:pt x="11077" y="962"/>
                </a:lnTo>
                <a:close/>
                <a:moveTo>
                  <a:pt x="10597" y="6698"/>
                </a:moveTo>
                <a:lnTo>
                  <a:pt x="11999" y="9334"/>
                </a:lnTo>
                <a:cubicBezTo>
                  <a:pt x="11791" y="9407"/>
                  <a:pt x="11628" y="9501"/>
                  <a:pt x="11483" y="9583"/>
                </a:cubicBezTo>
                <a:cubicBezTo>
                  <a:pt x="11221" y="9732"/>
                  <a:pt x="11031" y="9839"/>
                  <a:pt x="10597" y="9839"/>
                </a:cubicBezTo>
                <a:cubicBezTo>
                  <a:pt x="10164" y="9839"/>
                  <a:pt x="9973" y="9731"/>
                  <a:pt x="9711" y="9583"/>
                </a:cubicBezTo>
                <a:cubicBezTo>
                  <a:pt x="9566" y="9501"/>
                  <a:pt x="9404" y="9409"/>
                  <a:pt x="9196" y="9334"/>
                </a:cubicBezTo>
                <a:lnTo>
                  <a:pt x="10597" y="6698"/>
                </a:lnTo>
                <a:close/>
                <a:moveTo>
                  <a:pt x="4764" y="9246"/>
                </a:moveTo>
                <a:lnTo>
                  <a:pt x="5656" y="10893"/>
                </a:lnTo>
                <a:cubicBezTo>
                  <a:pt x="5570" y="10945"/>
                  <a:pt x="5492" y="10997"/>
                  <a:pt x="5422" y="11046"/>
                </a:cubicBezTo>
                <a:cubicBezTo>
                  <a:pt x="5215" y="11188"/>
                  <a:pt x="5079" y="11282"/>
                  <a:pt x="4764" y="11282"/>
                </a:cubicBezTo>
                <a:cubicBezTo>
                  <a:pt x="4449" y="11282"/>
                  <a:pt x="4313" y="11188"/>
                  <a:pt x="4107" y="11046"/>
                </a:cubicBezTo>
                <a:cubicBezTo>
                  <a:pt x="4035" y="10997"/>
                  <a:pt x="3960" y="10945"/>
                  <a:pt x="3872" y="10893"/>
                </a:cubicBezTo>
                <a:lnTo>
                  <a:pt x="4373" y="9968"/>
                </a:lnTo>
                <a:lnTo>
                  <a:pt x="4764" y="9246"/>
                </a:lnTo>
                <a:close/>
                <a:moveTo>
                  <a:pt x="6113" y="11740"/>
                </a:moveTo>
                <a:lnTo>
                  <a:pt x="6475" y="12406"/>
                </a:lnTo>
                <a:lnTo>
                  <a:pt x="4858" y="15448"/>
                </a:lnTo>
                <a:lnTo>
                  <a:pt x="1405" y="15448"/>
                </a:lnTo>
                <a:lnTo>
                  <a:pt x="3414" y="11740"/>
                </a:lnTo>
                <a:cubicBezTo>
                  <a:pt x="3461" y="11769"/>
                  <a:pt x="3508" y="11801"/>
                  <a:pt x="3560" y="11837"/>
                </a:cubicBezTo>
                <a:cubicBezTo>
                  <a:pt x="3823" y="12018"/>
                  <a:pt x="4149" y="12244"/>
                  <a:pt x="4763" y="12244"/>
                </a:cubicBezTo>
                <a:cubicBezTo>
                  <a:pt x="5378" y="12244"/>
                  <a:pt x="5704" y="12018"/>
                  <a:pt x="5966" y="11837"/>
                </a:cubicBezTo>
                <a:cubicBezTo>
                  <a:pt x="6019" y="11800"/>
                  <a:pt x="6068" y="11769"/>
                  <a:pt x="6113" y="11740"/>
                </a:cubicBezTo>
                <a:close/>
                <a:moveTo>
                  <a:pt x="12458" y="10199"/>
                </a:moveTo>
                <a:lnTo>
                  <a:pt x="15247" y="15448"/>
                </a:lnTo>
                <a:lnTo>
                  <a:pt x="5949" y="15448"/>
                </a:lnTo>
                <a:lnTo>
                  <a:pt x="7446" y="12629"/>
                </a:lnTo>
                <a:lnTo>
                  <a:pt x="8737" y="10199"/>
                </a:lnTo>
                <a:cubicBezTo>
                  <a:pt x="8929" y="10243"/>
                  <a:pt x="9067" y="10321"/>
                  <a:pt x="9237" y="10418"/>
                </a:cubicBezTo>
                <a:cubicBezTo>
                  <a:pt x="9537" y="10587"/>
                  <a:pt x="9909" y="10800"/>
                  <a:pt x="10597" y="10800"/>
                </a:cubicBezTo>
                <a:cubicBezTo>
                  <a:pt x="11285" y="10800"/>
                  <a:pt x="11659" y="10587"/>
                  <a:pt x="11959" y="10418"/>
                </a:cubicBezTo>
                <a:cubicBezTo>
                  <a:pt x="12129" y="10321"/>
                  <a:pt x="12267" y="10243"/>
                  <a:pt x="12458" y="10199"/>
                </a:cubicBezTo>
                <a:close/>
                <a:moveTo>
                  <a:pt x="10597" y="1"/>
                </a:moveTo>
                <a:cubicBezTo>
                  <a:pt x="10332" y="1"/>
                  <a:pt x="10117" y="216"/>
                  <a:pt x="10117" y="481"/>
                </a:cubicBezTo>
                <a:lnTo>
                  <a:pt x="10117" y="5554"/>
                </a:lnTo>
                <a:lnTo>
                  <a:pt x="7017" y="11387"/>
                </a:lnTo>
                <a:lnTo>
                  <a:pt x="5186" y="8007"/>
                </a:lnTo>
                <a:cubicBezTo>
                  <a:pt x="5095" y="7839"/>
                  <a:pt x="4929" y="7755"/>
                  <a:pt x="4763" y="7755"/>
                </a:cubicBezTo>
                <a:cubicBezTo>
                  <a:pt x="4598" y="7755"/>
                  <a:pt x="4432" y="7839"/>
                  <a:pt x="4341" y="8007"/>
                </a:cubicBezTo>
                <a:lnTo>
                  <a:pt x="175" y="15700"/>
                </a:lnTo>
                <a:cubicBezTo>
                  <a:pt x="0" y="16021"/>
                  <a:pt x="233" y="16410"/>
                  <a:pt x="598" y="16410"/>
                </a:cubicBezTo>
                <a:lnTo>
                  <a:pt x="16048" y="16410"/>
                </a:lnTo>
                <a:cubicBezTo>
                  <a:pt x="16410" y="16410"/>
                  <a:pt x="16641" y="16023"/>
                  <a:pt x="16473" y="15704"/>
                </a:cubicBezTo>
                <a:lnTo>
                  <a:pt x="16471" y="15704"/>
                </a:lnTo>
                <a:lnTo>
                  <a:pt x="11079" y="5553"/>
                </a:lnTo>
                <a:lnTo>
                  <a:pt x="11079" y="3526"/>
                </a:lnTo>
                <a:lnTo>
                  <a:pt x="14444" y="3526"/>
                </a:lnTo>
                <a:cubicBezTo>
                  <a:pt x="14840" y="3524"/>
                  <a:pt x="15065" y="3073"/>
                  <a:pt x="14828" y="2757"/>
                </a:cubicBezTo>
                <a:lnTo>
                  <a:pt x="14083" y="1763"/>
                </a:lnTo>
                <a:lnTo>
                  <a:pt x="14828" y="770"/>
                </a:lnTo>
                <a:cubicBezTo>
                  <a:pt x="15065" y="452"/>
                  <a:pt x="14840" y="1"/>
                  <a:pt x="144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86" name="Google Shape;10686;p26"/>
          <p:cNvGrpSpPr/>
          <p:nvPr/>
        </p:nvGrpSpPr>
        <p:grpSpPr>
          <a:xfrm>
            <a:off x="4771919" y="2323953"/>
            <a:ext cx="355022" cy="354827"/>
            <a:chOff x="7146500" y="2639325"/>
            <a:chExt cx="410525" cy="410300"/>
          </a:xfrm>
        </p:grpSpPr>
        <p:sp>
          <p:nvSpPr>
            <p:cNvPr id="10687" name="Google Shape;10687;p26"/>
            <p:cNvSpPr/>
            <p:nvPr/>
          </p:nvSpPr>
          <p:spPr>
            <a:xfrm>
              <a:off x="7485125" y="2639325"/>
              <a:ext cx="71675" cy="24100"/>
            </a:xfrm>
            <a:custGeom>
              <a:avLst/>
              <a:gdLst/>
              <a:ahLst/>
              <a:cxnLst/>
              <a:rect l="l" t="t" r="r" b="b"/>
              <a:pathLst>
                <a:path w="2867" h="964" extrusionOk="0">
                  <a:moveTo>
                    <a:pt x="472" y="1"/>
                  </a:moveTo>
                  <a:cubicBezTo>
                    <a:pt x="210" y="5"/>
                    <a:pt x="1" y="219"/>
                    <a:pt x="1" y="481"/>
                  </a:cubicBezTo>
                  <a:cubicBezTo>
                    <a:pt x="1" y="743"/>
                    <a:pt x="210" y="957"/>
                    <a:pt x="472" y="963"/>
                  </a:cubicBezTo>
                  <a:lnTo>
                    <a:pt x="2395" y="963"/>
                  </a:lnTo>
                  <a:cubicBezTo>
                    <a:pt x="2657" y="957"/>
                    <a:pt x="2867" y="743"/>
                    <a:pt x="2867" y="481"/>
                  </a:cubicBezTo>
                  <a:cubicBezTo>
                    <a:pt x="2867" y="219"/>
                    <a:pt x="2657" y="5"/>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8" name="Google Shape;10688;p26"/>
            <p:cNvSpPr/>
            <p:nvPr/>
          </p:nvSpPr>
          <p:spPr>
            <a:xfrm>
              <a:off x="7146775" y="2977475"/>
              <a:ext cx="56075" cy="24075"/>
            </a:xfrm>
            <a:custGeom>
              <a:avLst/>
              <a:gdLst/>
              <a:ahLst/>
              <a:cxnLst/>
              <a:rect l="l" t="t" r="r" b="b"/>
              <a:pathLst>
                <a:path w="2243" h="963" extrusionOk="0">
                  <a:moveTo>
                    <a:pt x="481" y="1"/>
                  </a:moveTo>
                  <a:cubicBezTo>
                    <a:pt x="214" y="1"/>
                    <a:pt x="0" y="216"/>
                    <a:pt x="0" y="481"/>
                  </a:cubicBezTo>
                  <a:cubicBezTo>
                    <a:pt x="0" y="748"/>
                    <a:pt x="214" y="963"/>
                    <a:pt x="481" y="963"/>
                  </a:cubicBezTo>
                  <a:lnTo>
                    <a:pt x="1762" y="963"/>
                  </a:lnTo>
                  <a:cubicBezTo>
                    <a:pt x="2027" y="963"/>
                    <a:pt x="2242" y="748"/>
                    <a:pt x="2242" y="481"/>
                  </a:cubicBezTo>
                  <a:cubicBezTo>
                    <a:pt x="2242" y="216"/>
                    <a:pt x="2027" y="1"/>
                    <a:pt x="1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9" name="Google Shape;10689;p26"/>
            <p:cNvSpPr/>
            <p:nvPr/>
          </p:nvSpPr>
          <p:spPr>
            <a:xfrm>
              <a:off x="7147525" y="2640150"/>
              <a:ext cx="168350" cy="168275"/>
            </a:xfrm>
            <a:custGeom>
              <a:avLst/>
              <a:gdLst/>
              <a:ahLst/>
              <a:cxnLst/>
              <a:rect l="l" t="t" r="r" b="b"/>
              <a:pathLst>
                <a:path w="6734" h="6731" extrusionOk="0">
                  <a:moveTo>
                    <a:pt x="5771" y="983"/>
                  </a:moveTo>
                  <a:lnTo>
                    <a:pt x="5771" y="1923"/>
                  </a:lnTo>
                  <a:lnTo>
                    <a:pt x="3214" y="1923"/>
                  </a:lnTo>
                  <a:cubicBezTo>
                    <a:pt x="3968" y="1390"/>
                    <a:pt x="4850" y="1066"/>
                    <a:pt x="5771" y="983"/>
                  </a:cubicBezTo>
                  <a:close/>
                  <a:moveTo>
                    <a:pt x="5771" y="2885"/>
                  </a:moveTo>
                  <a:lnTo>
                    <a:pt x="5771" y="3846"/>
                  </a:lnTo>
                  <a:lnTo>
                    <a:pt x="1542" y="3846"/>
                  </a:lnTo>
                  <a:cubicBezTo>
                    <a:pt x="1717" y="3503"/>
                    <a:pt x="1930" y="3181"/>
                    <a:pt x="2176" y="2885"/>
                  </a:cubicBezTo>
                  <a:close/>
                  <a:moveTo>
                    <a:pt x="5771" y="4808"/>
                  </a:moveTo>
                  <a:lnTo>
                    <a:pt x="5771" y="5769"/>
                  </a:lnTo>
                  <a:lnTo>
                    <a:pt x="985" y="5769"/>
                  </a:lnTo>
                  <a:cubicBezTo>
                    <a:pt x="1014" y="5444"/>
                    <a:pt x="1074" y="5121"/>
                    <a:pt x="1164" y="4808"/>
                  </a:cubicBezTo>
                  <a:close/>
                  <a:moveTo>
                    <a:pt x="6251" y="0"/>
                  </a:moveTo>
                  <a:cubicBezTo>
                    <a:pt x="2805" y="0"/>
                    <a:pt x="1" y="2803"/>
                    <a:pt x="1" y="6251"/>
                  </a:cubicBezTo>
                  <a:cubicBezTo>
                    <a:pt x="1" y="6516"/>
                    <a:pt x="216" y="6731"/>
                    <a:pt x="483" y="6731"/>
                  </a:cubicBezTo>
                  <a:lnTo>
                    <a:pt x="6251" y="6731"/>
                  </a:lnTo>
                  <a:cubicBezTo>
                    <a:pt x="6518" y="6731"/>
                    <a:pt x="6733" y="6516"/>
                    <a:pt x="6733" y="6251"/>
                  </a:cubicBezTo>
                  <a:lnTo>
                    <a:pt x="6733" y="481"/>
                  </a:lnTo>
                  <a:cubicBezTo>
                    <a:pt x="6733" y="215"/>
                    <a:pt x="6518" y="0"/>
                    <a:pt x="62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0" name="Google Shape;10690;p26"/>
            <p:cNvSpPr/>
            <p:nvPr/>
          </p:nvSpPr>
          <p:spPr>
            <a:xfrm>
              <a:off x="7146500" y="2687400"/>
              <a:ext cx="410525" cy="362225"/>
            </a:xfrm>
            <a:custGeom>
              <a:avLst/>
              <a:gdLst/>
              <a:ahLst/>
              <a:cxnLst/>
              <a:rect l="l" t="t" r="r" b="b"/>
              <a:pathLst>
                <a:path w="16421" h="14489" extrusionOk="0">
                  <a:moveTo>
                    <a:pt x="8697" y="1016"/>
                  </a:moveTo>
                  <a:cubicBezTo>
                    <a:pt x="11387" y="1260"/>
                    <a:pt x="13505" y="3529"/>
                    <a:pt x="13505" y="6283"/>
                  </a:cubicBezTo>
                  <a:cubicBezTo>
                    <a:pt x="13505" y="9199"/>
                    <a:pt x="11131" y="11571"/>
                    <a:pt x="8215" y="11571"/>
                  </a:cubicBezTo>
                  <a:cubicBezTo>
                    <a:pt x="5462" y="11571"/>
                    <a:pt x="3192" y="9455"/>
                    <a:pt x="2949" y="6764"/>
                  </a:cubicBezTo>
                  <a:lnTo>
                    <a:pt x="8215" y="6764"/>
                  </a:lnTo>
                  <a:cubicBezTo>
                    <a:pt x="8480" y="6764"/>
                    <a:pt x="8697" y="6548"/>
                    <a:pt x="8697" y="6283"/>
                  </a:cubicBezTo>
                  <a:lnTo>
                    <a:pt x="8697" y="1016"/>
                  </a:lnTo>
                  <a:close/>
                  <a:moveTo>
                    <a:pt x="14017" y="1"/>
                  </a:moveTo>
                  <a:cubicBezTo>
                    <a:pt x="13890" y="1"/>
                    <a:pt x="13767" y="52"/>
                    <a:pt x="13678" y="141"/>
                  </a:cubicBezTo>
                  <a:lnTo>
                    <a:pt x="12280" y="1538"/>
                  </a:lnTo>
                  <a:cubicBezTo>
                    <a:pt x="11151" y="567"/>
                    <a:pt x="9711" y="33"/>
                    <a:pt x="8223" y="33"/>
                  </a:cubicBezTo>
                  <a:cubicBezTo>
                    <a:pt x="8221" y="33"/>
                    <a:pt x="8219" y="33"/>
                    <a:pt x="8217" y="33"/>
                  </a:cubicBezTo>
                  <a:cubicBezTo>
                    <a:pt x="7950" y="33"/>
                    <a:pt x="7735" y="248"/>
                    <a:pt x="7736" y="513"/>
                  </a:cubicBezTo>
                  <a:lnTo>
                    <a:pt x="7736" y="5803"/>
                  </a:lnTo>
                  <a:lnTo>
                    <a:pt x="2447" y="5803"/>
                  </a:lnTo>
                  <a:cubicBezTo>
                    <a:pt x="2180" y="5803"/>
                    <a:pt x="1965" y="6018"/>
                    <a:pt x="1966" y="6283"/>
                  </a:cubicBezTo>
                  <a:cubicBezTo>
                    <a:pt x="1966" y="8323"/>
                    <a:pt x="2947" y="10138"/>
                    <a:pt x="4463" y="11279"/>
                  </a:cubicBezTo>
                  <a:lnTo>
                    <a:pt x="2215" y="13528"/>
                  </a:lnTo>
                  <a:lnTo>
                    <a:pt x="492" y="13528"/>
                  </a:lnTo>
                  <a:cubicBezTo>
                    <a:pt x="488" y="13528"/>
                    <a:pt x="484" y="13528"/>
                    <a:pt x="481" y="13528"/>
                  </a:cubicBezTo>
                  <a:cubicBezTo>
                    <a:pt x="216" y="13528"/>
                    <a:pt x="1" y="13742"/>
                    <a:pt x="1" y="14008"/>
                  </a:cubicBezTo>
                  <a:cubicBezTo>
                    <a:pt x="1" y="14274"/>
                    <a:pt x="216" y="14489"/>
                    <a:pt x="481" y="14489"/>
                  </a:cubicBezTo>
                  <a:cubicBezTo>
                    <a:pt x="484" y="14489"/>
                    <a:pt x="488" y="14489"/>
                    <a:pt x="492" y="14489"/>
                  </a:cubicBezTo>
                  <a:lnTo>
                    <a:pt x="2413" y="14489"/>
                  </a:lnTo>
                  <a:cubicBezTo>
                    <a:pt x="2540" y="14489"/>
                    <a:pt x="2663" y="14439"/>
                    <a:pt x="2753" y="14348"/>
                  </a:cubicBezTo>
                  <a:lnTo>
                    <a:pt x="5295" y="11807"/>
                  </a:lnTo>
                  <a:cubicBezTo>
                    <a:pt x="6192" y="12283"/>
                    <a:pt x="7191" y="12534"/>
                    <a:pt x="8206" y="12534"/>
                  </a:cubicBezTo>
                  <a:cubicBezTo>
                    <a:pt x="8209" y="12534"/>
                    <a:pt x="8212" y="12534"/>
                    <a:pt x="8215" y="12534"/>
                  </a:cubicBezTo>
                  <a:cubicBezTo>
                    <a:pt x="11662" y="12534"/>
                    <a:pt x="14465" y="9729"/>
                    <a:pt x="14465" y="6283"/>
                  </a:cubicBezTo>
                  <a:cubicBezTo>
                    <a:pt x="14467" y="4793"/>
                    <a:pt x="13932" y="3350"/>
                    <a:pt x="12960" y="2219"/>
                  </a:cubicBezTo>
                  <a:lnTo>
                    <a:pt x="14217" y="963"/>
                  </a:lnTo>
                  <a:lnTo>
                    <a:pt x="15940" y="963"/>
                  </a:lnTo>
                  <a:cubicBezTo>
                    <a:pt x="16205" y="963"/>
                    <a:pt x="16421" y="748"/>
                    <a:pt x="16421" y="483"/>
                  </a:cubicBezTo>
                  <a:cubicBezTo>
                    <a:pt x="16421" y="216"/>
                    <a:pt x="16205" y="1"/>
                    <a:pt x="159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1" name="Google Shape;10691;p26"/>
          <p:cNvGrpSpPr/>
          <p:nvPr/>
        </p:nvGrpSpPr>
        <p:grpSpPr>
          <a:xfrm>
            <a:off x="4013585" y="2323934"/>
            <a:ext cx="356276" cy="354871"/>
            <a:chOff x="6475850" y="2546300"/>
            <a:chExt cx="411975" cy="410350"/>
          </a:xfrm>
        </p:grpSpPr>
        <p:sp>
          <p:nvSpPr>
            <p:cNvPr id="10692" name="Google Shape;10692;p26"/>
            <p:cNvSpPr/>
            <p:nvPr/>
          </p:nvSpPr>
          <p:spPr>
            <a:xfrm>
              <a:off x="6476700" y="2546300"/>
              <a:ext cx="104450" cy="104225"/>
            </a:xfrm>
            <a:custGeom>
              <a:avLst/>
              <a:gdLst/>
              <a:ahLst/>
              <a:cxnLst/>
              <a:rect l="l" t="t" r="r" b="b"/>
              <a:pathLst>
                <a:path w="4178" h="4169" extrusionOk="0">
                  <a:moveTo>
                    <a:pt x="3695" y="1"/>
                  </a:moveTo>
                  <a:cubicBezTo>
                    <a:pt x="3692" y="1"/>
                    <a:pt x="3689" y="1"/>
                    <a:pt x="3687" y="1"/>
                  </a:cubicBezTo>
                  <a:lnTo>
                    <a:pt x="481" y="1"/>
                  </a:lnTo>
                  <a:cubicBezTo>
                    <a:pt x="216" y="1"/>
                    <a:pt x="0" y="216"/>
                    <a:pt x="0" y="483"/>
                  </a:cubicBezTo>
                  <a:lnTo>
                    <a:pt x="0" y="3687"/>
                  </a:lnTo>
                  <a:cubicBezTo>
                    <a:pt x="0" y="3953"/>
                    <a:pt x="216" y="4169"/>
                    <a:pt x="481" y="4169"/>
                  </a:cubicBezTo>
                  <a:cubicBezTo>
                    <a:pt x="746" y="4169"/>
                    <a:pt x="961" y="3953"/>
                    <a:pt x="961" y="3687"/>
                  </a:cubicBezTo>
                  <a:lnTo>
                    <a:pt x="961" y="963"/>
                  </a:lnTo>
                  <a:lnTo>
                    <a:pt x="3687" y="963"/>
                  </a:lnTo>
                  <a:cubicBezTo>
                    <a:pt x="3690" y="963"/>
                    <a:pt x="3694" y="963"/>
                    <a:pt x="3697" y="963"/>
                  </a:cubicBezTo>
                  <a:cubicBezTo>
                    <a:pt x="3962" y="963"/>
                    <a:pt x="4177" y="748"/>
                    <a:pt x="4177" y="483"/>
                  </a:cubicBezTo>
                  <a:cubicBezTo>
                    <a:pt x="4177" y="216"/>
                    <a:pt x="3960" y="1"/>
                    <a:pt x="36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3" name="Google Shape;10693;p26"/>
            <p:cNvSpPr/>
            <p:nvPr/>
          </p:nvSpPr>
          <p:spPr>
            <a:xfrm>
              <a:off x="6782550" y="2546300"/>
              <a:ext cx="104450" cy="104225"/>
            </a:xfrm>
            <a:custGeom>
              <a:avLst/>
              <a:gdLst/>
              <a:ahLst/>
              <a:cxnLst/>
              <a:rect l="l" t="t" r="r" b="b"/>
              <a:pathLst>
                <a:path w="4178" h="4169" extrusionOk="0">
                  <a:moveTo>
                    <a:pt x="483" y="1"/>
                  </a:moveTo>
                  <a:cubicBezTo>
                    <a:pt x="217" y="1"/>
                    <a:pt x="1" y="216"/>
                    <a:pt x="1" y="483"/>
                  </a:cubicBezTo>
                  <a:cubicBezTo>
                    <a:pt x="1" y="748"/>
                    <a:pt x="216" y="963"/>
                    <a:pt x="481" y="963"/>
                  </a:cubicBezTo>
                  <a:cubicBezTo>
                    <a:pt x="484" y="963"/>
                    <a:pt x="488" y="963"/>
                    <a:pt x="491" y="963"/>
                  </a:cubicBezTo>
                  <a:lnTo>
                    <a:pt x="3215" y="963"/>
                  </a:lnTo>
                  <a:lnTo>
                    <a:pt x="3215" y="3687"/>
                  </a:lnTo>
                  <a:cubicBezTo>
                    <a:pt x="3215" y="3953"/>
                    <a:pt x="3430" y="4169"/>
                    <a:pt x="3697" y="4169"/>
                  </a:cubicBezTo>
                  <a:cubicBezTo>
                    <a:pt x="3962" y="4169"/>
                    <a:pt x="4177" y="3953"/>
                    <a:pt x="4177" y="3687"/>
                  </a:cubicBezTo>
                  <a:lnTo>
                    <a:pt x="4177" y="483"/>
                  </a:lnTo>
                  <a:cubicBezTo>
                    <a:pt x="4177" y="216"/>
                    <a:pt x="3962" y="1"/>
                    <a:pt x="3697" y="1"/>
                  </a:cubicBezTo>
                  <a:lnTo>
                    <a:pt x="491" y="1"/>
                  </a:lnTo>
                  <a:cubicBezTo>
                    <a:pt x="489"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4" name="Google Shape;10694;p26"/>
            <p:cNvSpPr/>
            <p:nvPr/>
          </p:nvSpPr>
          <p:spPr>
            <a:xfrm>
              <a:off x="6476700" y="2852625"/>
              <a:ext cx="104450" cy="104025"/>
            </a:xfrm>
            <a:custGeom>
              <a:avLst/>
              <a:gdLst/>
              <a:ahLst/>
              <a:cxnLst/>
              <a:rect l="l" t="t" r="r" b="b"/>
              <a:pathLst>
                <a:path w="4178" h="4161" extrusionOk="0">
                  <a:moveTo>
                    <a:pt x="481" y="1"/>
                  </a:moveTo>
                  <a:cubicBezTo>
                    <a:pt x="219" y="1"/>
                    <a:pt x="5" y="212"/>
                    <a:pt x="0" y="472"/>
                  </a:cubicBezTo>
                  <a:lnTo>
                    <a:pt x="0" y="3680"/>
                  </a:lnTo>
                  <a:cubicBezTo>
                    <a:pt x="0" y="3945"/>
                    <a:pt x="216" y="4160"/>
                    <a:pt x="481" y="4160"/>
                  </a:cubicBezTo>
                  <a:lnTo>
                    <a:pt x="3687" y="4160"/>
                  </a:lnTo>
                  <a:cubicBezTo>
                    <a:pt x="3689" y="4160"/>
                    <a:pt x="3692" y="4160"/>
                    <a:pt x="3695" y="4160"/>
                  </a:cubicBezTo>
                  <a:cubicBezTo>
                    <a:pt x="3960" y="4160"/>
                    <a:pt x="4177" y="3945"/>
                    <a:pt x="4177" y="3678"/>
                  </a:cubicBezTo>
                  <a:cubicBezTo>
                    <a:pt x="4177" y="3413"/>
                    <a:pt x="3960" y="3198"/>
                    <a:pt x="3695" y="3198"/>
                  </a:cubicBezTo>
                  <a:cubicBezTo>
                    <a:pt x="3692" y="3198"/>
                    <a:pt x="3689" y="3198"/>
                    <a:pt x="3687" y="3198"/>
                  </a:cubicBezTo>
                  <a:lnTo>
                    <a:pt x="961" y="3198"/>
                  </a:lnTo>
                  <a:lnTo>
                    <a:pt x="961" y="472"/>
                  </a:lnTo>
                  <a:cubicBezTo>
                    <a:pt x="957" y="212"/>
                    <a:pt x="743"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5" name="Google Shape;10695;p26"/>
            <p:cNvSpPr/>
            <p:nvPr/>
          </p:nvSpPr>
          <p:spPr>
            <a:xfrm>
              <a:off x="6782550" y="2852425"/>
              <a:ext cx="104450" cy="104175"/>
            </a:xfrm>
            <a:custGeom>
              <a:avLst/>
              <a:gdLst/>
              <a:ahLst/>
              <a:cxnLst/>
              <a:rect l="l" t="t" r="r" b="b"/>
              <a:pathLst>
                <a:path w="4178" h="4167" extrusionOk="0">
                  <a:moveTo>
                    <a:pt x="3697" y="0"/>
                  </a:moveTo>
                  <a:cubicBezTo>
                    <a:pt x="3430" y="0"/>
                    <a:pt x="3215" y="215"/>
                    <a:pt x="3215" y="480"/>
                  </a:cubicBezTo>
                  <a:lnTo>
                    <a:pt x="3215" y="3206"/>
                  </a:lnTo>
                  <a:lnTo>
                    <a:pt x="491" y="3206"/>
                  </a:lnTo>
                  <a:cubicBezTo>
                    <a:pt x="488" y="3206"/>
                    <a:pt x="484" y="3206"/>
                    <a:pt x="481" y="3206"/>
                  </a:cubicBezTo>
                  <a:cubicBezTo>
                    <a:pt x="216" y="3206"/>
                    <a:pt x="1" y="3420"/>
                    <a:pt x="1" y="3686"/>
                  </a:cubicBezTo>
                  <a:cubicBezTo>
                    <a:pt x="1" y="3952"/>
                    <a:pt x="216" y="4167"/>
                    <a:pt x="481" y="4167"/>
                  </a:cubicBezTo>
                  <a:cubicBezTo>
                    <a:pt x="484" y="4167"/>
                    <a:pt x="488" y="4167"/>
                    <a:pt x="491" y="4167"/>
                  </a:cubicBezTo>
                  <a:lnTo>
                    <a:pt x="3697" y="4167"/>
                  </a:lnTo>
                  <a:cubicBezTo>
                    <a:pt x="3962" y="4167"/>
                    <a:pt x="4177" y="3951"/>
                    <a:pt x="4177" y="3686"/>
                  </a:cubicBezTo>
                  <a:lnTo>
                    <a:pt x="4177" y="480"/>
                  </a:lnTo>
                  <a:cubicBezTo>
                    <a:pt x="4177" y="215"/>
                    <a:pt x="3962" y="0"/>
                    <a:pt x="36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6" name="Google Shape;10696;p26"/>
            <p:cNvSpPr/>
            <p:nvPr/>
          </p:nvSpPr>
          <p:spPr>
            <a:xfrm>
              <a:off x="6475850" y="2627250"/>
              <a:ext cx="411975" cy="248400"/>
            </a:xfrm>
            <a:custGeom>
              <a:avLst/>
              <a:gdLst/>
              <a:ahLst/>
              <a:cxnLst/>
              <a:rect l="l" t="t" r="r" b="b"/>
              <a:pathLst>
                <a:path w="16479" h="9936" extrusionOk="0">
                  <a:moveTo>
                    <a:pt x="3958" y="2455"/>
                  </a:moveTo>
                  <a:lnTo>
                    <a:pt x="3958" y="2455"/>
                  </a:lnTo>
                  <a:cubicBezTo>
                    <a:pt x="3044" y="4006"/>
                    <a:pt x="3044" y="5932"/>
                    <a:pt x="3958" y="7483"/>
                  </a:cubicBezTo>
                  <a:cubicBezTo>
                    <a:pt x="3643" y="7273"/>
                    <a:pt x="3354" y="7058"/>
                    <a:pt x="3097" y="6851"/>
                  </a:cubicBezTo>
                  <a:cubicBezTo>
                    <a:pt x="2389" y="6283"/>
                    <a:pt x="1735" y="5654"/>
                    <a:pt x="1140" y="4970"/>
                  </a:cubicBezTo>
                  <a:cubicBezTo>
                    <a:pt x="1729" y="4290"/>
                    <a:pt x="2378" y="3665"/>
                    <a:pt x="3079" y="3101"/>
                  </a:cubicBezTo>
                  <a:cubicBezTo>
                    <a:pt x="3341" y="2889"/>
                    <a:pt x="3636" y="2669"/>
                    <a:pt x="3958" y="2455"/>
                  </a:cubicBezTo>
                  <a:close/>
                  <a:moveTo>
                    <a:pt x="12523" y="2455"/>
                  </a:moveTo>
                  <a:lnTo>
                    <a:pt x="12523" y="2455"/>
                  </a:lnTo>
                  <a:cubicBezTo>
                    <a:pt x="12837" y="2666"/>
                    <a:pt x="13125" y="2880"/>
                    <a:pt x="13385" y="3086"/>
                  </a:cubicBezTo>
                  <a:cubicBezTo>
                    <a:pt x="14090" y="3655"/>
                    <a:pt x="14745" y="4284"/>
                    <a:pt x="15340" y="4970"/>
                  </a:cubicBezTo>
                  <a:cubicBezTo>
                    <a:pt x="14749" y="5648"/>
                    <a:pt x="14101" y="6273"/>
                    <a:pt x="13401" y="6838"/>
                  </a:cubicBezTo>
                  <a:cubicBezTo>
                    <a:pt x="13139" y="7048"/>
                    <a:pt x="12844" y="7267"/>
                    <a:pt x="12523" y="7483"/>
                  </a:cubicBezTo>
                  <a:cubicBezTo>
                    <a:pt x="13436" y="5930"/>
                    <a:pt x="13436" y="4006"/>
                    <a:pt x="12523" y="2455"/>
                  </a:cubicBezTo>
                  <a:close/>
                  <a:moveTo>
                    <a:pt x="8240" y="961"/>
                  </a:moveTo>
                  <a:cubicBezTo>
                    <a:pt x="10448" y="961"/>
                    <a:pt x="12247" y="2760"/>
                    <a:pt x="12247" y="4968"/>
                  </a:cubicBezTo>
                  <a:cubicBezTo>
                    <a:pt x="12247" y="7178"/>
                    <a:pt x="10448" y="8975"/>
                    <a:pt x="8240" y="8975"/>
                  </a:cubicBezTo>
                  <a:cubicBezTo>
                    <a:pt x="6030" y="8975"/>
                    <a:pt x="4233" y="7178"/>
                    <a:pt x="4233" y="4968"/>
                  </a:cubicBezTo>
                  <a:cubicBezTo>
                    <a:pt x="4233" y="2760"/>
                    <a:pt x="6030" y="961"/>
                    <a:pt x="8240" y="961"/>
                  </a:cubicBezTo>
                  <a:close/>
                  <a:moveTo>
                    <a:pt x="8240" y="1"/>
                  </a:moveTo>
                  <a:cubicBezTo>
                    <a:pt x="7197" y="1"/>
                    <a:pt x="6118" y="251"/>
                    <a:pt x="5034" y="745"/>
                  </a:cubicBezTo>
                  <a:cubicBezTo>
                    <a:pt x="4180" y="1134"/>
                    <a:pt x="3319" y="1675"/>
                    <a:pt x="2477" y="2350"/>
                  </a:cubicBezTo>
                  <a:cubicBezTo>
                    <a:pt x="1051" y="3495"/>
                    <a:pt x="171" y="4627"/>
                    <a:pt x="134" y="4675"/>
                  </a:cubicBezTo>
                  <a:cubicBezTo>
                    <a:pt x="1" y="4848"/>
                    <a:pt x="1" y="5088"/>
                    <a:pt x="134" y="5263"/>
                  </a:cubicBezTo>
                  <a:cubicBezTo>
                    <a:pt x="171" y="5309"/>
                    <a:pt x="1049" y="6443"/>
                    <a:pt x="2477" y="7587"/>
                  </a:cubicBezTo>
                  <a:cubicBezTo>
                    <a:pt x="3319" y="8263"/>
                    <a:pt x="4179" y="8804"/>
                    <a:pt x="5034" y="9192"/>
                  </a:cubicBezTo>
                  <a:cubicBezTo>
                    <a:pt x="6119" y="9685"/>
                    <a:pt x="7197" y="9936"/>
                    <a:pt x="8240" y="9936"/>
                  </a:cubicBezTo>
                  <a:cubicBezTo>
                    <a:pt x="9281" y="9936"/>
                    <a:pt x="10360" y="9685"/>
                    <a:pt x="11446" y="9192"/>
                  </a:cubicBezTo>
                  <a:cubicBezTo>
                    <a:pt x="12299" y="8804"/>
                    <a:pt x="13159" y="8263"/>
                    <a:pt x="14003" y="7587"/>
                  </a:cubicBezTo>
                  <a:cubicBezTo>
                    <a:pt x="15429" y="6443"/>
                    <a:pt x="16309" y="5309"/>
                    <a:pt x="16346" y="5263"/>
                  </a:cubicBezTo>
                  <a:cubicBezTo>
                    <a:pt x="16479" y="5088"/>
                    <a:pt x="16479" y="4848"/>
                    <a:pt x="16346" y="4675"/>
                  </a:cubicBezTo>
                  <a:cubicBezTo>
                    <a:pt x="16309" y="4627"/>
                    <a:pt x="15430" y="3495"/>
                    <a:pt x="14003" y="2350"/>
                  </a:cubicBezTo>
                  <a:cubicBezTo>
                    <a:pt x="13160" y="1675"/>
                    <a:pt x="12301" y="1134"/>
                    <a:pt x="11446" y="745"/>
                  </a:cubicBezTo>
                  <a:cubicBezTo>
                    <a:pt x="10360" y="251"/>
                    <a:pt x="9283" y="1"/>
                    <a:pt x="82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7" name="Google Shape;10697;p26"/>
            <p:cNvSpPr/>
            <p:nvPr/>
          </p:nvSpPr>
          <p:spPr>
            <a:xfrm>
              <a:off x="6605725" y="2675325"/>
              <a:ext cx="152250" cy="152300"/>
            </a:xfrm>
            <a:custGeom>
              <a:avLst/>
              <a:gdLst/>
              <a:ahLst/>
              <a:cxnLst/>
              <a:rect l="l" t="t" r="r" b="b"/>
              <a:pathLst>
                <a:path w="6090" h="6092" extrusionOk="0">
                  <a:moveTo>
                    <a:pt x="3046" y="962"/>
                  </a:moveTo>
                  <a:cubicBezTo>
                    <a:pt x="3314" y="962"/>
                    <a:pt x="3584" y="1014"/>
                    <a:pt x="3842" y="1121"/>
                  </a:cubicBezTo>
                  <a:cubicBezTo>
                    <a:pt x="4621" y="1443"/>
                    <a:pt x="5129" y="2203"/>
                    <a:pt x="5129" y="3047"/>
                  </a:cubicBezTo>
                  <a:cubicBezTo>
                    <a:pt x="5127" y="4196"/>
                    <a:pt x="4194" y="5128"/>
                    <a:pt x="3045" y="5129"/>
                  </a:cubicBezTo>
                  <a:cubicBezTo>
                    <a:pt x="2201" y="5129"/>
                    <a:pt x="1443" y="4621"/>
                    <a:pt x="1121" y="3843"/>
                  </a:cubicBezTo>
                  <a:cubicBezTo>
                    <a:pt x="797" y="3064"/>
                    <a:pt x="976" y="2168"/>
                    <a:pt x="1572" y="1572"/>
                  </a:cubicBezTo>
                  <a:cubicBezTo>
                    <a:pt x="1970" y="1174"/>
                    <a:pt x="2504" y="962"/>
                    <a:pt x="3046" y="962"/>
                  </a:cubicBezTo>
                  <a:close/>
                  <a:moveTo>
                    <a:pt x="3045" y="1"/>
                  </a:moveTo>
                  <a:cubicBezTo>
                    <a:pt x="1365" y="1"/>
                    <a:pt x="0" y="1367"/>
                    <a:pt x="0" y="3045"/>
                  </a:cubicBezTo>
                  <a:cubicBezTo>
                    <a:pt x="0" y="4725"/>
                    <a:pt x="1365" y="6091"/>
                    <a:pt x="3045" y="6091"/>
                  </a:cubicBezTo>
                  <a:cubicBezTo>
                    <a:pt x="4723" y="6091"/>
                    <a:pt x="6090" y="4725"/>
                    <a:pt x="6090" y="3045"/>
                  </a:cubicBezTo>
                  <a:cubicBezTo>
                    <a:pt x="6090" y="1367"/>
                    <a:pt x="4723"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698" name="Google Shape;10698;p26"/>
          <p:cNvSpPr/>
          <p:nvPr/>
        </p:nvSpPr>
        <p:spPr>
          <a:xfrm>
            <a:off x="3285541" y="2324043"/>
            <a:ext cx="297988" cy="354827"/>
          </a:xfrm>
          <a:custGeom>
            <a:avLst/>
            <a:gdLst/>
            <a:ahLst/>
            <a:cxnLst/>
            <a:rect l="l" t="t" r="r" b="b"/>
            <a:pathLst>
              <a:path w="13783" h="16412" extrusionOk="0">
                <a:moveTo>
                  <a:pt x="9070" y="962"/>
                </a:moveTo>
                <a:lnTo>
                  <a:pt x="6891" y="3577"/>
                </a:lnTo>
                <a:lnTo>
                  <a:pt x="4714" y="962"/>
                </a:lnTo>
                <a:close/>
                <a:moveTo>
                  <a:pt x="3788" y="1354"/>
                </a:moveTo>
                <a:lnTo>
                  <a:pt x="4380" y="2064"/>
                </a:lnTo>
                <a:lnTo>
                  <a:pt x="6155" y="4195"/>
                </a:lnTo>
                <a:lnTo>
                  <a:pt x="4819" y="4958"/>
                </a:lnTo>
                <a:lnTo>
                  <a:pt x="3274" y="2384"/>
                </a:lnTo>
                <a:lnTo>
                  <a:pt x="3788" y="1354"/>
                </a:lnTo>
                <a:close/>
                <a:moveTo>
                  <a:pt x="9996" y="1354"/>
                </a:moveTo>
                <a:lnTo>
                  <a:pt x="10510" y="2384"/>
                </a:lnTo>
                <a:lnTo>
                  <a:pt x="8965" y="4960"/>
                </a:lnTo>
                <a:lnTo>
                  <a:pt x="7628" y="4195"/>
                </a:lnTo>
                <a:lnTo>
                  <a:pt x="9404" y="2064"/>
                </a:lnTo>
                <a:lnTo>
                  <a:pt x="9996" y="1354"/>
                </a:lnTo>
                <a:close/>
                <a:moveTo>
                  <a:pt x="6893" y="4882"/>
                </a:moveTo>
                <a:lnTo>
                  <a:pt x="7613" y="5293"/>
                </a:lnTo>
                <a:lnTo>
                  <a:pt x="7388" y="5769"/>
                </a:lnTo>
                <a:lnTo>
                  <a:pt x="6396" y="5769"/>
                </a:lnTo>
                <a:lnTo>
                  <a:pt x="6171" y="5293"/>
                </a:lnTo>
                <a:lnTo>
                  <a:pt x="6893" y="4882"/>
                </a:lnTo>
                <a:close/>
                <a:moveTo>
                  <a:pt x="7279" y="6732"/>
                </a:moveTo>
                <a:lnTo>
                  <a:pt x="7767" y="9936"/>
                </a:lnTo>
                <a:lnTo>
                  <a:pt x="7533" y="9936"/>
                </a:lnTo>
                <a:cubicBezTo>
                  <a:pt x="7530" y="9936"/>
                  <a:pt x="7527" y="9936"/>
                  <a:pt x="7525" y="9936"/>
                </a:cubicBezTo>
                <a:cubicBezTo>
                  <a:pt x="7259" y="9936"/>
                  <a:pt x="7042" y="10151"/>
                  <a:pt x="7042" y="10418"/>
                </a:cubicBezTo>
                <a:cubicBezTo>
                  <a:pt x="7042" y="10683"/>
                  <a:pt x="7257" y="10898"/>
                  <a:pt x="7522" y="10898"/>
                </a:cubicBezTo>
                <a:cubicBezTo>
                  <a:pt x="7525" y="10898"/>
                  <a:pt x="7529" y="10898"/>
                  <a:pt x="7533" y="10898"/>
                </a:cubicBezTo>
                <a:lnTo>
                  <a:pt x="7913" y="10898"/>
                </a:lnTo>
                <a:lnTo>
                  <a:pt x="8307" y="13481"/>
                </a:lnTo>
                <a:lnTo>
                  <a:pt x="6891" y="15180"/>
                </a:lnTo>
                <a:lnTo>
                  <a:pt x="5476" y="13481"/>
                </a:lnTo>
                <a:lnTo>
                  <a:pt x="6503" y="6732"/>
                </a:lnTo>
                <a:close/>
                <a:moveTo>
                  <a:pt x="2452" y="2886"/>
                </a:moveTo>
                <a:lnTo>
                  <a:pt x="4236" y="5857"/>
                </a:lnTo>
                <a:cubicBezTo>
                  <a:pt x="4325" y="6008"/>
                  <a:pt x="4484" y="6091"/>
                  <a:pt x="4647" y="6091"/>
                </a:cubicBezTo>
                <a:cubicBezTo>
                  <a:pt x="4728" y="6091"/>
                  <a:pt x="4811" y="6070"/>
                  <a:pt x="4886" y="6027"/>
                </a:cubicBezTo>
                <a:lnTo>
                  <a:pt x="5333" y="5772"/>
                </a:lnTo>
                <a:lnTo>
                  <a:pt x="5592" y="6324"/>
                </a:lnTo>
                <a:lnTo>
                  <a:pt x="4494" y="13552"/>
                </a:lnTo>
                <a:cubicBezTo>
                  <a:pt x="4472" y="13686"/>
                  <a:pt x="4511" y="13825"/>
                  <a:pt x="4599" y="13931"/>
                </a:cubicBezTo>
                <a:lnTo>
                  <a:pt x="5865" y="15451"/>
                </a:lnTo>
                <a:lnTo>
                  <a:pt x="962" y="15451"/>
                </a:lnTo>
                <a:lnTo>
                  <a:pt x="962" y="2886"/>
                </a:lnTo>
                <a:close/>
                <a:moveTo>
                  <a:pt x="12821" y="2886"/>
                </a:moveTo>
                <a:lnTo>
                  <a:pt x="12821" y="15451"/>
                </a:lnTo>
                <a:lnTo>
                  <a:pt x="7918" y="15451"/>
                </a:lnTo>
                <a:lnTo>
                  <a:pt x="9185" y="13931"/>
                </a:lnTo>
                <a:cubicBezTo>
                  <a:pt x="9272" y="13825"/>
                  <a:pt x="9310" y="13686"/>
                  <a:pt x="9290" y="13550"/>
                </a:cubicBezTo>
                <a:lnTo>
                  <a:pt x="8887" y="10898"/>
                </a:lnTo>
                <a:lnTo>
                  <a:pt x="9455" y="10898"/>
                </a:lnTo>
                <a:cubicBezTo>
                  <a:pt x="9459" y="10898"/>
                  <a:pt x="9463" y="10898"/>
                  <a:pt x="9466" y="10898"/>
                </a:cubicBezTo>
                <a:cubicBezTo>
                  <a:pt x="9731" y="10898"/>
                  <a:pt x="9946" y="10683"/>
                  <a:pt x="9946" y="10418"/>
                </a:cubicBezTo>
                <a:cubicBezTo>
                  <a:pt x="9946" y="10152"/>
                  <a:pt x="9731" y="9937"/>
                  <a:pt x="9466" y="9937"/>
                </a:cubicBezTo>
                <a:cubicBezTo>
                  <a:pt x="9463" y="9937"/>
                  <a:pt x="9459" y="9937"/>
                  <a:pt x="9455" y="9937"/>
                </a:cubicBezTo>
                <a:lnTo>
                  <a:pt x="8741" y="9937"/>
                </a:lnTo>
                <a:lnTo>
                  <a:pt x="8192" y="6323"/>
                </a:lnTo>
                <a:lnTo>
                  <a:pt x="8452" y="5772"/>
                </a:lnTo>
                <a:lnTo>
                  <a:pt x="8897" y="6027"/>
                </a:lnTo>
                <a:cubicBezTo>
                  <a:pt x="8973" y="6070"/>
                  <a:pt x="9055" y="6091"/>
                  <a:pt x="9136" y="6091"/>
                </a:cubicBezTo>
                <a:cubicBezTo>
                  <a:pt x="9300" y="6091"/>
                  <a:pt x="9459" y="6007"/>
                  <a:pt x="9549" y="5857"/>
                </a:cubicBezTo>
                <a:lnTo>
                  <a:pt x="11331" y="2886"/>
                </a:lnTo>
                <a:close/>
                <a:moveTo>
                  <a:pt x="3687" y="1"/>
                </a:moveTo>
                <a:cubicBezTo>
                  <a:pt x="3504" y="1"/>
                  <a:pt x="3338" y="103"/>
                  <a:pt x="3256" y="266"/>
                </a:cubicBezTo>
                <a:lnTo>
                  <a:pt x="2427" y="1924"/>
                </a:lnTo>
                <a:lnTo>
                  <a:pt x="481" y="1924"/>
                </a:lnTo>
                <a:cubicBezTo>
                  <a:pt x="216" y="1924"/>
                  <a:pt x="1" y="2139"/>
                  <a:pt x="1" y="2404"/>
                </a:cubicBezTo>
                <a:lnTo>
                  <a:pt x="1" y="15930"/>
                </a:lnTo>
                <a:cubicBezTo>
                  <a:pt x="1" y="16196"/>
                  <a:pt x="216" y="16412"/>
                  <a:pt x="481" y="16412"/>
                </a:cubicBezTo>
                <a:lnTo>
                  <a:pt x="13303" y="16412"/>
                </a:lnTo>
                <a:cubicBezTo>
                  <a:pt x="13568" y="16412"/>
                  <a:pt x="13783" y="16196"/>
                  <a:pt x="13783" y="15930"/>
                </a:cubicBezTo>
                <a:lnTo>
                  <a:pt x="13783" y="2404"/>
                </a:lnTo>
                <a:cubicBezTo>
                  <a:pt x="13783" y="2139"/>
                  <a:pt x="13568" y="1924"/>
                  <a:pt x="13303" y="1924"/>
                </a:cubicBezTo>
                <a:lnTo>
                  <a:pt x="11356" y="1924"/>
                </a:lnTo>
                <a:lnTo>
                  <a:pt x="10527" y="266"/>
                </a:lnTo>
                <a:cubicBezTo>
                  <a:pt x="10447" y="103"/>
                  <a:pt x="10280" y="1"/>
                  <a:pt x="100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99" name="Google Shape;10699;p26"/>
          <p:cNvGrpSpPr/>
          <p:nvPr/>
        </p:nvGrpSpPr>
        <p:grpSpPr>
          <a:xfrm>
            <a:off x="2506022" y="2323975"/>
            <a:ext cx="356146" cy="354784"/>
            <a:chOff x="5369350" y="2619200"/>
            <a:chExt cx="411825" cy="410250"/>
          </a:xfrm>
        </p:grpSpPr>
        <p:sp>
          <p:nvSpPr>
            <p:cNvPr id="10700" name="Google Shape;10700;p26"/>
            <p:cNvSpPr/>
            <p:nvPr/>
          </p:nvSpPr>
          <p:spPr>
            <a:xfrm>
              <a:off x="5369350" y="2619200"/>
              <a:ext cx="411825" cy="410250"/>
            </a:xfrm>
            <a:custGeom>
              <a:avLst/>
              <a:gdLst/>
              <a:ahLst/>
              <a:cxnLst/>
              <a:rect l="l" t="t" r="r" b="b"/>
              <a:pathLst>
                <a:path w="16473" h="16410" extrusionOk="0">
                  <a:moveTo>
                    <a:pt x="8236" y="1282"/>
                  </a:moveTo>
                  <a:lnTo>
                    <a:pt x="9198" y="2563"/>
                  </a:lnTo>
                  <a:cubicBezTo>
                    <a:pt x="8933" y="2563"/>
                    <a:pt x="8718" y="2779"/>
                    <a:pt x="8718" y="3044"/>
                  </a:cubicBezTo>
                  <a:lnTo>
                    <a:pt x="8718" y="8872"/>
                  </a:lnTo>
                  <a:cubicBezTo>
                    <a:pt x="8718" y="9160"/>
                    <a:pt x="8955" y="9354"/>
                    <a:pt x="9202" y="9354"/>
                  </a:cubicBezTo>
                  <a:cubicBezTo>
                    <a:pt x="9316" y="9354"/>
                    <a:pt x="9432" y="9313"/>
                    <a:pt x="9528" y="9222"/>
                  </a:cubicBezTo>
                  <a:cubicBezTo>
                    <a:pt x="10577" y="8235"/>
                    <a:pt x="11938" y="7692"/>
                    <a:pt x="13365" y="7692"/>
                  </a:cubicBezTo>
                  <a:cubicBezTo>
                    <a:pt x="13631" y="7692"/>
                    <a:pt x="13847" y="7477"/>
                    <a:pt x="13847" y="7210"/>
                  </a:cubicBezTo>
                  <a:lnTo>
                    <a:pt x="15128" y="8172"/>
                  </a:lnTo>
                  <a:lnTo>
                    <a:pt x="13847" y="9134"/>
                  </a:lnTo>
                  <a:cubicBezTo>
                    <a:pt x="13847" y="8868"/>
                    <a:pt x="13631" y="8653"/>
                    <a:pt x="13365" y="8653"/>
                  </a:cubicBezTo>
                  <a:cubicBezTo>
                    <a:pt x="10802" y="8653"/>
                    <a:pt x="8718" y="10738"/>
                    <a:pt x="8718" y="13301"/>
                  </a:cubicBezTo>
                  <a:lnTo>
                    <a:pt x="8718" y="15448"/>
                  </a:lnTo>
                  <a:lnTo>
                    <a:pt x="7756" y="15448"/>
                  </a:lnTo>
                  <a:lnTo>
                    <a:pt x="7756" y="10095"/>
                  </a:lnTo>
                  <a:cubicBezTo>
                    <a:pt x="7756" y="7532"/>
                    <a:pt x="5671" y="5448"/>
                    <a:pt x="3109" y="5448"/>
                  </a:cubicBezTo>
                  <a:cubicBezTo>
                    <a:pt x="2843" y="5448"/>
                    <a:pt x="2627" y="5664"/>
                    <a:pt x="2627" y="5929"/>
                  </a:cubicBezTo>
                  <a:lnTo>
                    <a:pt x="1346" y="4967"/>
                  </a:lnTo>
                  <a:lnTo>
                    <a:pt x="2627" y="4006"/>
                  </a:lnTo>
                  <a:cubicBezTo>
                    <a:pt x="2627" y="4271"/>
                    <a:pt x="2843" y="4486"/>
                    <a:pt x="3109" y="4486"/>
                  </a:cubicBezTo>
                  <a:cubicBezTo>
                    <a:pt x="4534" y="4486"/>
                    <a:pt x="5898" y="5029"/>
                    <a:pt x="6946" y="6017"/>
                  </a:cubicBezTo>
                  <a:cubicBezTo>
                    <a:pt x="7043" y="6107"/>
                    <a:pt x="7159" y="6148"/>
                    <a:pt x="7272" y="6148"/>
                  </a:cubicBezTo>
                  <a:cubicBezTo>
                    <a:pt x="7520" y="6148"/>
                    <a:pt x="7756" y="5955"/>
                    <a:pt x="7756" y="5667"/>
                  </a:cubicBezTo>
                  <a:lnTo>
                    <a:pt x="7756" y="3044"/>
                  </a:lnTo>
                  <a:cubicBezTo>
                    <a:pt x="7756" y="2779"/>
                    <a:pt x="7541" y="2563"/>
                    <a:pt x="7276" y="2563"/>
                  </a:cubicBezTo>
                  <a:lnTo>
                    <a:pt x="8236" y="1282"/>
                  </a:lnTo>
                  <a:close/>
                  <a:moveTo>
                    <a:pt x="8237" y="0"/>
                  </a:moveTo>
                  <a:cubicBezTo>
                    <a:pt x="8093" y="0"/>
                    <a:pt x="7949" y="64"/>
                    <a:pt x="7853" y="192"/>
                  </a:cubicBezTo>
                  <a:lnTo>
                    <a:pt x="5928" y="2755"/>
                  </a:lnTo>
                  <a:cubicBezTo>
                    <a:pt x="5691" y="3073"/>
                    <a:pt x="5918" y="3524"/>
                    <a:pt x="6313" y="3524"/>
                  </a:cubicBezTo>
                  <a:lnTo>
                    <a:pt x="6794" y="3524"/>
                  </a:lnTo>
                  <a:lnTo>
                    <a:pt x="6794" y="4665"/>
                  </a:lnTo>
                  <a:cubicBezTo>
                    <a:pt x="5843" y="4013"/>
                    <a:pt x="4738" y="3627"/>
                    <a:pt x="3590" y="3542"/>
                  </a:cubicBezTo>
                  <a:lnTo>
                    <a:pt x="3590" y="3044"/>
                  </a:lnTo>
                  <a:cubicBezTo>
                    <a:pt x="3589" y="2760"/>
                    <a:pt x="3355" y="2563"/>
                    <a:pt x="3107" y="2563"/>
                  </a:cubicBezTo>
                  <a:cubicBezTo>
                    <a:pt x="3009" y="2563"/>
                    <a:pt x="2910" y="2593"/>
                    <a:pt x="2821" y="2660"/>
                  </a:cubicBezTo>
                  <a:lnTo>
                    <a:pt x="255" y="4583"/>
                  </a:lnTo>
                  <a:cubicBezTo>
                    <a:pt x="0" y="4775"/>
                    <a:pt x="0" y="5158"/>
                    <a:pt x="255" y="5352"/>
                  </a:cubicBezTo>
                  <a:lnTo>
                    <a:pt x="2819" y="7274"/>
                  </a:lnTo>
                  <a:cubicBezTo>
                    <a:pt x="2909" y="7341"/>
                    <a:pt x="3009" y="7371"/>
                    <a:pt x="3106" y="7371"/>
                  </a:cubicBezTo>
                  <a:cubicBezTo>
                    <a:pt x="3355" y="7371"/>
                    <a:pt x="3588" y="7175"/>
                    <a:pt x="3588" y="6889"/>
                  </a:cubicBezTo>
                  <a:lnTo>
                    <a:pt x="3588" y="6440"/>
                  </a:lnTo>
                  <a:cubicBezTo>
                    <a:pt x="5395" y="6677"/>
                    <a:pt x="6794" y="8226"/>
                    <a:pt x="6794" y="10095"/>
                  </a:cubicBezTo>
                  <a:lnTo>
                    <a:pt x="6794" y="15929"/>
                  </a:lnTo>
                  <a:cubicBezTo>
                    <a:pt x="6794" y="16195"/>
                    <a:pt x="7009" y="16410"/>
                    <a:pt x="7274" y="16410"/>
                  </a:cubicBezTo>
                  <a:lnTo>
                    <a:pt x="9198" y="16410"/>
                  </a:lnTo>
                  <a:cubicBezTo>
                    <a:pt x="9464" y="16410"/>
                    <a:pt x="9679" y="16195"/>
                    <a:pt x="9679" y="15929"/>
                  </a:cubicBezTo>
                  <a:lnTo>
                    <a:pt x="9679" y="13301"/>
                  </a:lnTo>
                  <a:cubicBezTo>
                    <a:pt x="9679" y="11431"/>
                    <a:pt x="11077" y="9883"/>
                    <a:pt x="12885" y="9645"/>
                  </a:cubicBezTo>
                  <a:lnTo>
                    <a:pt x="12885" y="10095"/>
                  </a:lnTo>
                  <a:cubicBezTo>
                    <a:pt x="12885" y="10380"/>
                    <a:pt x="13118" y="10577"/>
                    <a:pt x="13367" y="10577"/>
                  </a:cubicBezTo>
                  <a:cubicBezTo>
                    <a:pt x="13464" y="10577"/>
                    <a:pt x="13564" y="10547"/>
                    <a:pt x="13653" y="10480"/>
                  </a:cubicBezTo>
                  <a:lnTo>
                    <a:pt x="16216" y="8557"/>
                  </a:lnTo>
                  <a:cubicBezTo>
                    <a:pt x="16472" y="8364"/>
                    <a:pt x="16472" y="7980"/>
                    <a:pt x="16216" y="7789"/>
                  </a:cubicBezTo>
                  <a:lnTo>
                    <a:pt x="16218" y="7789"/>
                  </a:lnTo>
                  <a:lnTo>
                    <a:pt x="13653" y="5864"/>
                  </a:lnTo>
                  <a:cubicBezTo>
                    <a:pt x="13565" y="5798"/>
                    <a:pt x="13465" y="5768"/>
                    <a:pt x="13368" y="5768"/>
                  </a:cubicBezTo>
                  <a:cubicBezTo>
                    <a:pt x="13119" y="5768"/>
                    <a:pt x="12886" y="5965"/>
                    <a:pt x="12885" y="6249"/>
                  </a:cubicBezTo>
                  <a:lnTo>
                    <a:pt x="12885" y="6747"/>
                  </a:lnTo>
                  <a:cubicBezTo>
                    <a:pt x="11736" y="6832"/>
                    <a:pt x="10631" y="7219"/>
                    <a:pt x="9680" y="7869"/>
                  </a:cubicBezTo>
                  <a:lnTo>
                    <a:pt x="9680" y="3525"/>
                  </a:lnTo>
                  <a:lnTo>
                    <a:pt x="10161" y="3525"/>
                  </a:lnTo>
                  <a:cubicBezTo>
                    <a:pt x="10556" y="3524"/>
                    <a:pt x="10782" y="3073"/>
                    <a:pt x="10544" y="2757"/>
                  </a:cubicBezTo>
                  <a:lnTo>
                    <a:pt x="8621" y="192"/>
                  </a:lnTo>
                  <a:cubicBezTo>
                    <a:pt x="8526" y="64"/>
                    <a:pt x="8381" y="0"/>
                    <a:pt x="82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1" name="Google Shape;10701;p26"/>
            <p:cNvSpPr/>
            <p:nvPr/>
          </p:nvSpPr>
          <p:spPr>
            <a:xfrm>
              <a:off x="5427000" y="2897225"/>
              <a:ext cx="88200" cy="24050"/>
            </a:xfrm>
            <a:custGeom>
              <a:avLst/>
              <a:gdLst/>
              <a:ahLst/>
              <a:cxnLst/>
              <a:rect l="l" t="t" r="r" b="b"/>
              <a:pathLst>
                <a:path w="3528" h="962" extrusionOk="0">
                  <a:moveTo>
                    <a:pt x="482" y="1"/>
                  </a:moveTo>
                  <a:cubicBezTo>
                    <a:pt x="216" y="1"/>
                    <a:pt x="1" y="216"/>
                    <a:pt x="1" y="481"/>
                  </a:cubicBezTo>
                  <a:cubicBezTo>
                    <a:pt x="1" y="746"/>
                    <a:pt x="216" y="961"/>
                    <a:pt x="482" y="961"/>
                  </a:cubicBezTo>
                  <a:lnTo>
                    <a:pt x="3047" y="961"/>
                  </a:lnTo>
                  <a:cubicBezTo>
                    <a:pt x="3312" y="961"/>
                    <a:pt x="3527" y="746"/>
                    <a:pt x="3527" y="481"/>
                  </a:cubicBezTo>
                  <a:cubicBezTo>
                    <a:pt x="3527" y="216"/>
                    <a:pt x="3312" y="1"/>
                    <a:pt x="30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2" name="Google Shape;10702;p26"/>
            <p:cNvSpPr/>
            <p:nvPr/>
          </p:nvSpPr>
          <p:spPr>
            <a:xfrm>
              <a:off x="5378900" y="2897225"/>
              <a:ext cx="28100" cy="24050"/>
            </a:xfrm>
            <a:custGeom>
              <a:avLst/>
              <a:gdLst/>
              <a:ahLst/>
              <a:cxnLst/>
              <a:rect l="l" t="t" r="r" b="b"/>
              <a:pathLst>
                <a:path w="1124" h="962" extrusionOk="0">
                  <a:moveTo>
                    <a:pt x="643" y="1"/>
                  </a:moveTo>
                  <a:cubicBezTo>
                    <a:pt x="214" y="1"/>
                    <a:pt x="0" y="518"/>
                    <a:pt x="302" y="821"/>
                  </a:cubicBezTo>
                  <a:cubicBezTo>
                    <a:pt x="394" y="913"/>
                    <a:pt x="517" y="962"/>
                    <a:pt x="642" y="962"/>
                  </a:cubicBezTo>
                  <a:cubicBezTo>
                    <a:pt x="705" y="962"/>
                    <a:pt x="767" y="949"/>
                    <a:pt x="826" y="925"/>
                  </a:cubicBezTo>
                  <a:cubicBezTo>
                    <a:pt x="1006" y="851"/>
                    <a:pt x="1124" y="676"/>
                    <a:pt x="1124" y="481"/>
                  </a:cubicBezTo>
                  <a:cubicBezTo>
                    <a:pt x="1124"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3" name="Google Shape;10703;p26"/>
            <p:cNvSpPr/>
            <p:nvPr/>
          </p:nvSpPr>
          <p:spPr>
            <a:xfrm>
              <a:off x="5426775" y="2849150"/>
              <a:ext cx="88625" cy="24050"/>
            </a:xfrm>
            <a:custGeom>
              <a:avLst/>
              <a:gdLst/>
              <a:ahLst/>
              <a:cxnLst/>
              <a:rect l="l" t="t" r="r" b="b"/>
              <a:pathLst>
                <a:path w="3545" h="962" extrusionOk="0">
                  <a:moveTo>
                    <a:pt x="481" y="1"/>
                  </a:moveTo>
                  <a:cubicBezTo>
                    <a:pt x="216" y="1"/>
                    <a:pt x="1" y="215"/>
                    <a:pt x="1" y="481"/>
                  </a:cubicBezTo>
                  <a:cubicBezTo>
                    <a:pt x="1" y="747"/>
                    <a:pt x="216" y="962"/>
                    <a:pt x="481" y="962"/>
                  </a:cubicBezTo>
                  <a:cubicBezTo>
                    <a:pt x="484" y="962"/>
                    <a:pt x="488" y="962"/>
                    <a:pt x="491" y="961"/>
                  </a:cubicBezTo>
                  <a:lnTo>
                    <a:pt x="3056" y="961"/>
                  </a:lnTo>
                  <a:cubicBezTo>
                    <a:pt x="3059" y="962"/>
                    <a:pt x="3063" y="962"/>
                    <a:pt x="3066" y="962"/>
                  </a:cubicBezTo>
                  <a:cubicBezTo>
                    <a:pt x="3330" y="962"/>
                    <a:pt x="3545" y="747"/>
                    <a:pt x="3545" y="481"/>
                  </a:cubicBezTo>
                  <a:cubicBezTo>
                    <a:pt x="3545" y="215"/>
                    <a:pt x="3330" y="1"/>
                    <a:pt x="3066" y="1"/>
                  </a:cubicBezTo>
                  <a:cubicBezTo>
                    <a:pt x="3063" y="1"/>
                    <a:pt x="3059" y="1"/>
                    <a:pt x="3056" y="1"/>
                  </a:cubicBezTo>
                  <a:lnTo>
                    <a:pt x="491" y="1"/>
                  </a:lnTo>
                  <a:cubicBezTo>
                    <a:pt x="488" y="1"/>
                    <a:pt x="484"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4" name="Google Shape;10704;p26"/>
            <p:cNvSpPr/>
            <p:nvPr/>
          </p:nvSpPr>
          <p:spPr>
            <a:xfrm>
              <a:off x="5378900" y="2849125"/>
              <a:ext cx="28100" cy="24075"/>
            </a:xfrm>
            <a:custGeom>
              <a:avLst/>
              <a:gdLst/>
              <a:ahLst/>
              <a:cxnLst/>
              <a:rect l="l" t="t" r="r" b="b"/>
              <a:pathLst>
                <a:path w="1124" h="963" extrusionOk="0">
                  <a:moveTo>
                    <a:pt x="643" y="0"/>
                  </a:moveTo>
                  <a:cubicBezTo>
                    <a:pt x="214" y="0"/>
                    <a:pt x="0" y="519"/>
                    <a:pt x="302" y="822"/>
                  </a:cubicBezTo>
                  <a:cubicBezTo>
                    <a:pt x="394" y="914"/>
                    <a:pt x="517" y="963"/>
                    <a:pt x="642" y="963"/>
                  </a:cubicBezTo>
                  <a:cubicBezTo>
                    <a:pt x="705" y="963"/>
                    <a:pt x="767" y="951"/>
                    <a:pt x="826" y="926"/>
                  </a:cubicBezTo>
                  <a:cubicBezTo>
                    <a:pt x="1006" y="851"/>
                    <a:pt x="1124" y="677"/>
                    <a:pt x="1124" y="482"/>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5" name="Google Shape;10705;p26"/>
            <p:cNvSpPr/>
            <p:nvPr/>
          </p:nvSpPr>
          <p:spPr>
            <a:xfrm>
              <a:off x="5426775" y="2945300"/>
              <a:ext cx="88625" cy="24075"/>
            </a:xfrm>
            <a:custGeom>
              <a:avLst/>
              <a:gdLst/>
              <a:ahLst/>
              <a:cxnLst/>
              <a:rect l="l" t="t" r="r" b="b"/>
              <a:pathLst>
                <a:path w="3545" h="963" extrusionOk="0">
                  <a:moveTo>
                    <a:pt x="481" y="0"/>
                  </a:moveTo>
                  <a:cubicBezTo>
                    <a:pt x="216" y="0"/>
                    <a:pt x="1" y="215"/>
                    <a:pt x="1" y="481"/>
                  </a:cubicBezTo>
                  <a:cubicBezTo>
                    <a:pt x="1" y="748"/>
                    <a:pt x="218" y="963"/>
                    <a:pt x="483" y="963"/>
                  </a:cubicBezTo>
                  <a:cubicBezTo>
                    <a:pt x="486" y="963"/>
                    <a:pt x="489" y="963"/>
                    <a:pt x="491" y="963"/>
                  </a:cubicBezTo>
                  <a:lnTo>
                    <a:pt x="3056" y="963"/>
                  </a:lnTo>
                  <a:cubicBezTo>
                    <a:pt x="3058" y="963"/>
                    <a:pt x="3061" y="963"/>
                    <a:pt x="3064" y="963"/>
                  </a:cubicBezTo>
                  <a:cubicBezTo>
                    <a:pt x="3328" y="963"/>
                    <a:pt x="3545" y="748"/>
                    <a:pt x="3545" y="481"/>
                  </a:cubicBezTo>
                  <a:cubicBezTo>
                    <a:pt x="3545" y="215"/>
                    <a:pt x="3330" y="0"/>
                    <a:pt x="3066" y="0"/>
                  </a:cubicBezTo>
                  <a:cubicBezTo>
                    <a:pt x="3063" y="0"/>
                    <a:pt x="3059" y="0"/>
                    <a:pt x="3056" y="0"/>
                  </a:cubicBezTo>
                  <a:lnTo>
                    <a:pt x="491" y="0"/>
                  </a:lnTo>
                  <a:cubicBezTo>
                    <a:pt x="488" y="0"/>
                    <a:pt x="484" y="0"/>
                    <a:pt x="4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6" name="Google Shape;10706;p26"/>
            <p:cNvSpPr/>
            <p:nvPr/>
          </p:nvSpPr>
          <p:spPr>
            <a:xfrm>
              <a:off x="5378900" y="2945300"/>
              <a:ext cx="28100" cy="24050"/>
            </a:xfrm>
            <a:custGeom>
              <a:avLst/>
              <a:gdLst/>
              <a:ahLst/>
              <a:cxnLst/>
              <a:rect l="l" t="t" r="r" b="b"/>
              <a:pathLst>
                <a:path w="1124" h="962" extrusionOk="0">
                  <a:moveTo>
                    <a:pt x="643" y="0"/>
                  </a:moveTo>
                  <a:cubicBezTo>
                    <a:pt x="214" y="0"/>
                    <a:pt x="0" y="517"/>
                    <a:pt x="302" y="821"/>
                  </a:cubicBezTo>
                  <a:cubicBezTo>
                    <a:pt x="394" y="913"/>
                    <a:pt x="519" y="962"/>
                    <a:pt x="644" y="962"/>
                  </a:cubicBezTo>
                  <a:cubicBezTo>
                    <a:pt x="706" y="962"/>
                    <a:pt x="768" y="950"/>
                    <a:pt x="826" y="926"/>
                  </a:cubicBezTo>
                  <a:cubicBezTo>
                    <a:pt x="1006" y="851"/>
                    <a:pt x="1124" y="676"/>
                    <a:pt x="1124" y="481"/>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7" name="Google Shape;10707;p26"/>
            <p:cNvSpPr/>
            <p:nvPr/>
          </p:nvSpPr>
          <p:spPr>
            <a:xfrm>
              <a:off x="5426775" y="2993375"/>
              <a:ext cx="88625" cy="24075"/>
            </a:xfrm>
            <a:custGeom>
              <a:avLst/>
              <a:gdLst/>
              <a:ahLst/>
              <a:cxnLst/>
              <a:rect l="l" t="t" r="r" b="b"/>
              <a:pathLst>
                <a:path w="3545" h="963" extrusionOk="0">
                  <a:moveTo>
                    <a:pt x="483" y="0"/>
                  </a:moveTo>
                  <a:cubicBezTo>
                    <a:pt x="218" y="0"/>
                    <a:pt x="1" y="215"/>
                    <a:pt x="1" y="481"/>
                  </a:cubicBezTo>
                  <a:cubicBezTo>
                    <a:pt x="1" y="747"/>
                    <a:pt x="218" y="963"/>
                    <a:pt x="483" y="963"/>
                  </a:cubicBezTo>
                  <a:cubicBezTo>
                    <a:pt x="486" y="963"/>
                    <a:pt x="489" y="962"/>
                    <a:pt x="491" y="962"/>
                  </a:cubicBezTo>
                  <a:lnTo>
                    <a:pt x="3056" y="962"/>
                  </a:lnTo>
                  <a:cubicBezTo>
                    <a:pt x="3058" y="962"/>
                    <a:pt x="3061" y="963"/>
                    <a:pt x="3064" y="963"/>
                  </a:cubicBezTo>
                  <a:cubicBezTo>
                    <a:pt x="3328" y="963"/>
                    <a:pt x="3545" y="747"/>
                    <a:pt x="3545" y="481"/>
                  </a:cubicBezTo>
                  <a:cubicBezTo>
                    <a:pt x="3545" y="215"/>
                    <a:pt x="3328" y="0"/>
                    <a:pt x="3064" y="0"/>
                  </a:cubicBezTo>
                  <a:cubicBezTo>
                    <a:pt x="3061" y="0"/>
                    <a:pt x="3058" y="0"/>
                    <a:pt x="3056" y="0"/>
                  </a:cubicBezTo>
                  <a:lnTo>
                    <a:pt x="491" y="0"/>
                  </a:lnTo>
                  <a:cubicBezTo>
                    <a:pt x="489" y="0"/>
                    <a:pt x="486" y="0"/>
                    <a:pt x="4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8" name="Google Shape;10708;p26"/>
            <p:cNvSpPr/>
            <p:nvPr/>
          </p:nvSpPr>
          <p:spPr>
            <a:xfrm>
              <a:off x="5378900" y="2993375"/>
              <a:ext cx="28100" cy="24075"/>
            </a:xfrm>
            <a:custGeom>
              <a:avLst/>
              <a:gdLst/>
              <a:ahLst/>
              <a:cxnLst/>
              <a:rect l="l" t="t" r="r" b="b"/>
              <a:pathLst>
                <a:path w="1124" h="963" extrusionOk="0">
                  <a:moveTo>
                    <a:pt x="643" y="0"/>
                  </a:moveTo>
                  <a:cubicBezTo>
                    <a:pt x="214" y="0"/>
                    <a:pt x="0" y="519"/>
                    <a:pt x="302" y="822"/>
                  </a:cubicBezTo>
                  <a:cubicBezTo>
                    <a:pt x="394" y="914"/>
                    <a:pt x="517" y="963"/>
                    <a:pt x="642" y="963"/>
                  </a:cubicBezTo>
                  <a:cubicBezTo>
                    <a:pt x="705" y="963"/>
                    <a:pt x="767" y="951"/>
                    <a:pt x="826" y="926"/>
                  </a:cubicBezTo>
                  <a:cubicBezTo>
                    <a:pt x="1006" y="851"/>
                    <a:pt x="1124" y="675"/>
                    <a:pt x="1124" y="481"/>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09" name="Google Shape;10709;p26"/>
          <p:cNvGrpSpPr/>
          <p:nvPr/>
        </p:nvGrpSpPr>
        <p:grpSpPr>
          <a:xfrm>
            <a:off x="1743339" y="2323919"/>
            <a:ext cx="359260" cy="354892"/>
            <a:chOff x="4851100" y="2664550"/>
            <a:chExt cx="415425" cy="410375"/>
          </a:xfrm>
        </p:grpSpPr>
        <p:sp>
          <p:nvSpPr>
            <p:cNvPr id="10710" name="Google Shape;10710;p26"/>
            <p:cNvSpPr/>
            <p:nvPr/>
          </p:nvSpPr>
          <p:spPr>
            <a:xfrm>
              <a:off x="5089050" y="2752875"/>
              <a:ext cx="90375" cy="88000"/>
            </a:xfrm>
            <a:custGeom>
              <a:avLst/>
              <a:gdLst/>
              <a:ahLst/>
              <a:cxnLst/>
              <a:rect l="l" t="t" r="r" b="b"/>
              <a:pathLst>
                <a:path w="3615" h="3520" extrusionOk="0">
                  <a:moveTo>
                    <a:pt x="3086" y="1"/>
                  </a:moveTo>
                  <a:cubicBezTo>
                    <a:pt x="2966" y="1"/>
                    <a:pt x="2845" y="45"/>
                    <a:pt x="2752" y="135"/>
                  </a:cubicBezTo>
                  <a:lnTo>
                    <a:pt x="188" y="2699"/>
                  </a:lnTo>
                  <a:cubicBezTo>
                    <a:pt x="0" y="2887"/>
                    <a:pt x="0" y="3191"/>
                    <a:pt x="188" y="3379"/>
                  </a:cubicBezTo>
                  <a:cubicBezTo>
                    <a:pt x="281" y="3472"/>
                    <a:pt x="404" y="3519"/>
                    <a:pt x="527" y="3519"/>
                  </a:cubicBezTo>
                  <a:cubicBezTo>
                    <a:pt x="650" y="3519"/>
                    <a:pt x="773" y="3472"/>
                    <a:pt x="867" y="3379"/>
                  </a:cubicBezTo>
                  <a:lnTo>
                    <a:pt x="3433" y="815"/>
                  </a:lnTo>
                  <a:cubicBezTo>
                    <a:pt x="3614" y="626"/>
                    <a:pt x="3612" y="327"/>
                    <a:pt x="3426" y="141"/>
                  </a:cubicBezTo>
                  <a:cubicBezTo>
                    <a:pt x="3332" y="47"/>
                    <a:pt x="3209" y="1"/>
                    <a:pt x="30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1" name="Google Shape;10711;p26"/>
            <p:cNvSpPr/>
            <p:nvPr/>
          </p:nvSpPr>
          <p:spPr>
            <a:xfrm>
              <a:off x="5146275" y="2812800"/>
              <a:ext cx="28100" cy="24075"/>
            </a:xfrm>
            <a:custGeom>
              <a:avLst/>
              <a:gdLst/>
              <a:ahLst/>
              <a:cxnLst/>
              <a:rect l="l" t="t" r="r" b="b"/>
              <a:pathLst>
                <a:path w="1124" h="963" extrusionOk="0">
                  <a:moveTo>
                    <a:pt x="643" y="1"/>
                  </a:moveTo>
                  <a:cubicBezTo>
                    <a:pt x="214" y="1"/>
                    <a:pt x="0" y="519"/>
                    <a:pt x="303" y="822"/>
                  </a:cubicBezTo>
                  <a:cubicBezTo>
                    <a:pt x="395" y="914"/>
                    <a:pt x="518" y="963"/>
                    <a:pt x="643" y="963"/>
                  </a:cubicBezTo>
                  <a:cubicBezTo>
                    <a:pt x="705" y="963"/>
                    <a:pt x="768" y="951"/>
                    <a:pt x="828" y="926"/>
                  </a:cubicBezTo>
                  <a:cubicBezTo>
                    <a:pt x="1006" y="851"/>
                    <a:pt x="1123" y="676"/>
                    <a:pt x="1123" y="482"/>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2" name="Google Shape;10712;p26"/>
            <p:cNvSpPr/>
            <p:nvPr/>
          </p:nvSpPr>
          <p:spPr>
            <a:xfrm>
              <a:off x="5090175" y="2756725"/>
              <a:ext cx="28100" cy="24050"/>
            </a:xfrm>
            <a:custGeom>
              <a:avLst/>
              <a:gdLst/>
              <a:ahLst/>
              <a:cxnLst/>
              <a:rect l="l" t="t" r="r" b="b"/>
              <a:pathLst>
                <a:path w="1124" h="962" extrusionOk="0">
                  <a:moveTo>
                    <a:pt x="643" y="0"/>
                  </a:moveTo>
                  <a:cubicBezTo>
                    <a:pt x="214" y="0"/>
                    <a:pt x="1" y="518"/>
                    <a:pt x="304" y="820"/>
                  </a:cubicBezTo>
                  <a:cubicBezTo>
                    <a:pt x="395" y="913"/>
                    <a:pt x="519" y="961"/>
                    <a:pt x="644" y="961"/>
                  </a:cubicBezTo>
                  <a:cubicBezTo>
                    <a:pt x="706" y="961"/>
                    <a:pt x="768" y="950"/>
                    <a:pt x="827" y="926"/>
                  </a:cubicBezTo>
                  <a:cubicBezTo>
                    <a:pt x="1007" y="851"/>
                    <a:pt x="1124" y="675"/>
                    <a:pt x="1124" y="482"/>
                  </a:cubicBezTo>
                  <a:cubicBezTo>
                    <a:pt x="1124" y="215"/>
                    <a:pt x="909"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3" name="Google Shape;10713;p26"/>
            <p:cNvSpPr/>
            <p:nvPr/>
          </p:nvSpPr>
          <p:spPr>
            <a:xfrm>
              <a:off x="4851100" y="2664550"/>
              <a:ext cx="415425" cy="410375"/>
            </a:xfrm>
            <a:custGeom>
              <a:avLst/>
              <a:gdLst/>
              <a:ahLst/>
              <a:cxnLst/>
              <a:rect l="l" t="t" r="r" b="b"/>
              <a:pathLst>
                <a:path w="16617" h="16415" extrusionOk="0">
                  <a:moveTo>
                    <a:pt x="11328" y="963"/>
                  </a:moveTo>
                  <a:cubicBezTo>
                    <a:pt x="13714" y="963"/>
                    <a:pt x="15656" y="2904"/>
                    <a:pt x="15656" y="5291"/>
                  </a:cubicBezTo>
                  <a:cubicBezTo>
                    <a:pt x="15656" y="7676"/>
                    <a:pt x="13715" y="9618"/>
                    <a:pt x="11328" y="9618"/>
                  </a:cubicBezTo>
                  <a:cubicBezTo>
                    <a:pt x="8941" y="9618"/>
                    <a:pt x="7001" y="7676"/>
                    <a:pt x="7001" y="5291"/>
                  </a:cubicBezTo>
                  <a:cubicBezTo>
                    <a:pt x="7001" y="2904"/>
                    <a:pt x="8941" y="963"/>
                    <a:pt x="11328" y="963"/>
                  </a:cubicBezTo>
                  <a:close/>
                  <a:moveTo>
                    <a:pt x="7266" y="8674"/>
                  </a:moveTo>
                  <a:cubicBezTo>
                    <a:pt x="7471" y="8920"/>
                    <a:pt x="7699" y="9147"/>
                    <a:pt x="7945" y="9353"/>
                  </a:cubicBezTo>
                  <a:lnTo>
                    <a:pt x="5916" y="11383"/>
                  </a:lnTo>
                  <a:lnTo>
                    <a:pt x="5235" y="10703"/>
                  </a:lnTo>
                  <a:lnTo>
                    <a:pt x="7266" y="8674"/>
                  </a:lnTo>
                  <a:close/>
                  <a:moveTo>
                    <a:pt x="4102" y="10996"/>
                  </a:moveTo>
                  <a:cubicBezTo>
                    <a:pt x="4143" y="10996"/>
                    <a:pt x="4184" y="11012"/>
                    <a:pt x="4215" y="11043"/>
                  </a:cubicBezTo>
                  <a:lnTo>
                    <a:pt x="5576" y="12403"/>
                  </a:lnTo>
                  <a:cubicBezTo>
                    <a:pt x="5637" y="12465"/>
                    <a:pt x="5637" y="12568"/>
                    <a:pt x="5576" y="12630"/>
                  </a:cubicBezTo>
                  <a:lnTo>
                    <a:pt x="3082" y="15123"/>
                  </a:lnTo>
                  <a:cubicBezTo>
                    <a:pt x="2863" y="15342"/>
                    <a:pt x="2576" y="15451"/>
                    <a:pt x="2289" y="15451"/>
                  </a:cubicBezTo>
                  <a:cubicBezTo>
                    <a:pt x="2002" y="15451"/>
                    <a:pt x="1715" y="15342"/>
                    <a:pt x="1496" y="15123"/>
                  </a:cubicBezTo>
                  <a:cubicBezTo>
                    <a:pt x="1058" y="14685"/>
                    <a:pt x="1058" y="13975"/>
                    <a:pt x="1496" y="13537"/>
                  </a:cubicBezTo>
                  <a:lnTo>
                    <a:pt x="3988" y="11043"/>
                  </a:lnTo>
                  <a:cubicBezTo>
                    <a:pt x="4020" y="11012"/>
                    <a:pt x="4061" y="10996"/>
                    <a:pt x="4102" y="10996"/>
                  </a:cubicBezTo>
                  <a:close/>
                  <a:moveTo>
                    <a:pt x="11328" y="1"/>
                  </a:moveTo>
                  <a:cubicBezTo>
                    <a:pt x="8411" y="1"/>
                    <a:pt x="6039" y="2373"/>
                    <a:pt x="6039" y="5291"/>
                  </a:cubicBezTo>
                  <a:cubicBezTo>
                    <a:pt x="6037" y="6193"/>
                    <a:pt x="6269" y="7080"/>
                    <a:pt x="6711" y="7867"/>
                  </a:cubicBezTo>
                  <a:lnTo>
                    <a:pt x="4477" y="10100"/>
                  </a:lnTo>
                  <a:cubicBezTo>
                    <a:pt x="4355" y="10056"/>
                    <a:pt x="4228" y="10035"/>
                    <a:pt x="4102" y="10035"/>
                  </a:cubicBezTo>
                  <a:cubicBezTo>
                    <a:pt x="3810" y="10035"/>
                    <a:pt x="3523" y="10150"/>
                    <a:pt x="3309" y="10363"/>
                  </a:cubicBezTo>
                  <a:lnTo>
                    <a:pt x="815" y="12857"/>
                  </a:lnTo>
                  <a:cubicBezTo>
                    <a:pt x="1" y="13670"/>
                    <a:pt x="1" y="14990"/>
                    <a:pt x="815" y="15804"/>
                  </a:cubicBezTo>
                  <a:cubicBezTo>
                    <a:pt x="1222" y="16211"/>
                    <a:pt x="1755" y="16415"/>
                    <a:pt x="2289" y="16415"/>
                  </a:cubicBezTo>
                  <a:cubicBezTo>
                    <a:pt x="2822" y="16415"/>
                    <a:pt x="3356" y="16211"/>
                    <a:pt x="3763" y="15804"/>
                  </a:cubicBezTo>
                  <a:lnTo>
                    <a:pt x="6255" y="13311"/>
                  </a:lnTo>
                  <a:cubicBezTo>
                    <a:pt x="6561" y="13004"/>
                    <a:pt x="6664" y="12548"/>
                    <a:pt x="6519" y="12141"/>
                  </a:cubicBezTo>
                  <a:lnTo>
                    <a:pt x="8751" y="9910"/>
                  </a:lnTo>
                  <a:cubicBezTo>
                    <a:pt x="9539" y="10350"/>
                    <a:pt x="10425" y="10580"/>
                    <a:pt x="11328" y="10580"/>
                  </a:cubicBezTo>
                  <a:cubicBezTo>
                    <a:pt x="14244" y="10580"/>
                    <a:pt x="16616" y="8206"/>
                    <a:pt x="16616" y="5291"/>
                  </a:cubicBezTo>
                  <a:cubicBezTo>
                    <a:pt x="16616" y="2375"/>
                    <a:pt x="14244" y="1"/>
                    <a:pt x="113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4" name="Google Shape;10714;p26"/>
          <p:cNvGrpSpPr/>
          <p:nvPr/>
        </p:nvGrpSpPr>
        <p:grpSpPr>
          <a:xfrm>
            <a:off x="996113" y="2323941"/>
            <a:ext cx="354849" cy="354849"/>
            <a:chOff x="4379475" y="2661350"/>
            <a:chExt cx="410325" cy="410325"/>
          </a:xfrm>
        </p:grpSpPr>
        <p:sp>
          <p:nvSpPr>
            <p:cNvPr id="10715" name="Google Shape;10715;p26"/>
            <p:cNvSpPr/>
            <p:nvPr/>
          </p:nvSpPr>
          <p:spPr>
            <a:xfrm>
              <a:off x="4379475" y="2661350"/>
              <a:ext cx="410325" cy="410325"/>
            </a:xfrm>
            <a:custGeom>
              <a:avLst/>
              <a:gdLst/>
              <a:ahLst/>
              <a:cxnLst/>
              <a:rect l="l" t="t" r="r" b="b"/>
              <a:pathLst>
                <a:path w="16413" h="16413" extrusionOk="0">
                  <a:moveTo>
                    <a:pt x="8206" y="962"/>
                  </a:moveTo>
                  <a:cubicBezTo>
                    <a:pt x="9682" y="962"/>
                    <a:pt x="11154" y="1412"/>
                    <a:pt x="12406" y="2302"/>
                  </a:cubicBezTo>
                  <a:cubicBezTo>
                    <a:pt x="12489" y="2362"/>
                    <a:pt x="12587" y="2391"/>
                    <a:pt x="12684" y="2391"/>
                  </a:cubicBezTo>
                  <a:cubicBezTo>
                    <a:pt x="12808" y="2391"/>
                    <a:pt x="12931" y="2343"/>
                    <a:pt x="13024" y="2250"/>
                  </a:cubicBezTo>
                  <a:lnTo>
                    <a:pt x="13097" y="2176"/>
                  </a:lnTo>
                  <a:lnTo>
                    <a:pt x="13324" y="3764"/>
                  </a:lnTo>
                  <a:lnTo>
                    <a:pt x="13324" y="3764"/>
                  </a:lnTo>
                  <a:lnTo>
                    <a:pt x="11716" y="3534"/>
                  </a:lnTo>
                  <a:cubicBezTo>
                    <a:pt x="11843" y="3310"/>
                    <a:pt x="11773" y="3026"/>
                    <a:pt x="11555" y="2889"/>
                  </a:cubicBezTo>
                  <a:cubicBezTo>
                    <a:pt x="10555" y="2258"/>
                    <a:pt x="9397" y="1923"/>
                    <a:pt x="8215" y="1923"/>
                  </a:cubicBezTo>
                  <a:cubicBezTo>
                    <a:pt x="8212" y="1923"/>
                    <a:pt x="8210" y="1923"/>
                    <a:pt x="8207" y="1923"/>
                  </a:cubicBezTo>
                  <a:cubicBezTo>
                    <a:pt x="4744" y="1923"/>
                    <a:pt x="1925" y="4742"/>
                    <a:pt x="1925" y="8205"/>
                  </a:cubicBezTo>
                  <a:cubicBezTo>
                    <a:pt x="1925" y="11669"/>
                    <a:pt x="4742" y="14488"/>
                    <a:pt x="8207" y="14488"/>
                  </a:cubicBezTo>
                  <a:cubicBezTo>
                    <a:pt x="11510" y="14488"/>
                    <a:pt x="14225" y="11927"/>
                    <a:pt x="14471" y="8686"/>
                  </a:cubicBezTo>
                  <a:lnTo>
                    <a:pt x="15436" y="8686"/>
                  </a:lnTo>
                  <a:cubicBezTo>
                    <a:pt x="15322" y="10440"/>
                    <a:pt x="14583" y="12073"/>
                    <a:pt x="13330" y="13328"/>
                  </a:cubicBezTo>
                  <a:cubicBezTo>
                    <a:pt x="11947" y="14710"/>
                    <a:pt x="10095" y="15450"/>
                    <a:pt x="8206" y="15450"/>
                  </a:cubicBezTo>
                  <a:cubicBezTo>
                    <a:pt x="7371" y="15450"/>
                    <a:pt x="6529" y="15305"/>
                    <a:pt x="5718" y="15008"/>
                  </a:cubicBezTo>
                  <a:cubicBezTo>
                    <a:pt x="3070" y="14038"/>
                    <a:pt x="1225" y="11621"/>
                    <a:pt x="990" y="8810"/>
                  </a:cubicBezTo>
                  <a:cubicBezTo>
                    <a:pt x="755" y="6000"/>
                    <a:pt x="2171" y="3310"/>
                    <a:pt x="4619" y="1913"/>
                  </a:cubicBezTo>
                  <a:cubicBezTo>
                    <a:pt x="5735" y="1277"/>
                    <a:pt x="6972" y="962"/>
                    <a:pt x="8206" y="962"/>
                  </a:cubicBezTo>
                  <a:close/>
                  <a:moveTo>
                    <a:pt x="8222" y="0"/>
                  </a:moveTo>
                  <a:cubicBezTo>
                    <a:pt x="8217" y="0"/>
                    <a:pt x="8212" y="0"/>
                    <a:pt x="8207" y="0"/>
                  </a:cubicBezTo>
                  <a:cubicBezTo>
                    <a:pt x="6015" y="0"/>
                    <a:pt x="3954" y="854"/>
                    <a:pt x="2404" y="2403"/>
                  </a:cubicBezTo>
                  <a:cubicBezTo>
                    <a:pt x="853" y="3953"/>
                    <a:pt x="0" y="6013"/>
                    <a:pt x="0" y="8207"/>
                  </a:cubicBezTo>
                  <a:cubicBezTo>
                    <a:pt x="0" y="10399"/>
                    <a:pt x="854" y="12458"/>
                    <a:pt x="2404" y="14008"/>
                  </a:cubicBezTo>
                  <a:cubicBezTo>
                    <a:pt x="3953" y="15559"/>
                    <a:pt x="6015" y="16412"/>
                    <a:pt x="8207" y="16412"/>
                  </a:cubicBezTo>
                  <a:cubicBezTo>
                    <a:pt x="10400" y="16412"/>
                    <a:pt x="12459" y="15559"/>
                    <a:pt x="14009" y="14008"/>
                  </a:cubicBezTo>
                  <a:cubicBezTo>
                    <a:pt x="15560" y="12458"/>
                    <a:pt x="16413" y="10398"/>
                    <a:pt x="16413" y="8207"/>
                  </a:cubicBezTo>
                  <a:cubicBezTo>
                    <a:pt x="16413" y="7940"/>
                    <a:pt x="16197" y="7725"/>
                    <a:pt x="15932" y="7725"/>
                  </a:cubicBezTo>
                  <a:lnTo>
                    <a:pt x="13047" y="7725"/>
                  </a:lnTo>
                  <a:cubicBezTo>
                    <a:pt x="12785" y="7730"/>
                    <a:pt x="12576" y="7943"/>
                    <a:pt x="12576" y="8205"/>
                  </a:cubicBezTo>
                  <a:cubicBezTo>
                    <a:pt x="12576" y="8468"/>
                    <a:pt x="12785" y="8681"/>
                    <a:pt x="13047" y="8686"/>
                  </a:cubicBezTo>
                  <a:lnTo>
                    <a:pt x="13506" y="8686"/>
                  </a:lnTo>
                  <a:cubicBezTo>
                    <a:pt x="13451" y="9294"/>
                    <a:pt x="13292" y="9885"/>
                    <a:pt x="13036" y="10439"/>
                  </a:cubicBezTo>
                  <a:lnTo>
                    <a:pt x="12639" y="10209"/>
                  </a:lnTo>
                  <a:cubicBezTo>
                    <a:pt x="12562" y="10163"/>
                    <a:pt x="12477" y="10142"/>
                    <a:pt x="12394" y="10142"/>
                  </a:cubicBezTo>
                  <a:cubicBezTo>
                    <a:pt x="12228" y="10142"/>
                    <a:pt x="12066" y="10228"/>
                    <a:pt x="11977" y="10382"/>
                  </a:cubicBezTo>
                  <a:cubicBezTo>
                    <a:pt x="11843" y="10615"/>
                    <a:pt x="11924" y="10910"/>
                    <a:pt x="12158" y="11042"/>
                  </a:cubicBezTo>
                  <a:lnTo>
                    <a:pt x="12554" y="11271"/>
                  </a:lnTo>
                  <a:cubicBezTo>
                    <a:pt x="12202" y="11767"/>
                    <a:pt x="11769" y="12201"/>
                    <a:pt x="11272" y="12552"/>
                  </a:cubicBezTo>
                  <a:lnTo>
                    <a:pt x="11044" y="12155"/>
                  </a:lnTo>
                  <a:cubicBezTo>
                    <a:pt x="10953" y="12006"/>
                    <a:pt x="10795" y="11923"/>
                    <a:pt x="10632" y="11923"/>
                  </a:cubicBezTo>
                  <a:cubicBezTo>
                    <a:pt x="10550" y="11923"/>
                    <a:pt x="10467" y="11944"/>
                    <a:pt x="10391" y="11988"/>
                  </a:cubicBezTo>
                  <a:cubicBezTo>
                    <a:pt x="10164" y="12119"/>
                    <a:pt x="10085" y="12407"/>
                    <a:pt x="10211" y="12637"/>
                  </a:cubicBezTo>
                  <a:lnTo>
                    <a:pt x="10441" y="13034"/>
                  </a:lnTo>
                  <a:cubicBezTo>
                    <a:pt x="9887" y="13290"/>
                    <a:pt x="9295" y="13450"/>
                    <a:pt x="8688" y="13504"/>
                  </a:cubicBezTo>
                  <a:lnTo>
                    <a:pt x="8688" y="13044"/>
                  </a:lnTo>
                  <a:cubicBezTo>
                    <a:pt x="8688" y="12779"/>
                    <a:pt x="8472" y="12564"/>
                    <a:pt x="8207" y="12564"/>
                  </a:cubicBezTo>
                  <a:cubicBezTo>
                    <a:pt x="7942" y="12564"/>
                    <a:pt x="7727" y="12779"/>
                    <a:pt x="7727" y="13044"/>
                  </a:cubicBezTo>
                  <a:lnTo>
                    <a:pt x="7727" y="13504"/>
                  </a:lnTo>
                  <a:cubicBezTo>
                    <a:pt x="7119" y="13450"/>
                    <a:pt x="6526" y="13290"/>
                    <a:pt x="5974" y="13034"/>
                  </a:cubicBezTo>
                  <a:lnTo>
                    <a:pt x="6204" y="12637"/>
                  </a:lnTo>
                  <a:cubicBezTo>
                    <a:pt x="6341" y="12407"/>
                    <a:pt x="6265" y="12107"/>
                    <a:pt x="6032" y="11972"/>
                  </a:cubicBezTo>
                  <a:cubicBezTo>
                    <a:pt x="5956" y="11928"/>
                    <a:pt x="5874" y="11908"/>
                    <a:pt x="5792" y="11908"/>
                  </a:cubicBezTo>
                  <a:cubicBezTo>
                    <a:pt x="5623" y="11908"/>
                    <a:pt x="5459" y="11997"/>
                    <a:pt x="5371" y="12157"/>
                  </a:cubicBezTo>
                  <a:lnTo>
                    <a:pt x="5142" y="12552"/>
                  </a:lnTo>
                  <a:cubicBezTo>
                    <a:pt x="4646" y="12201"/>
                    <a:pt x="4212" y="11767"/>
                    <a:pt x="3861" y="11271"/>
                  </a:cubicBezTo>
                  <a:lnTo>
                    <a:pt x="4256" y="11042"/>
                  </a:lnTo>
                  <a:cubicBezTo>
                    <a:pt x="4483" y="10907"/>
                    <a:pt x="4559" y="10616"/>
                    <a:pt x="4427" y="10389"/>
                  </a:cubicBezTo>
                  <a:cubicBezTo>
                    <a:pt x="4338" y="10235"/>
                    <a:pt x="4177" y="10148"/>
                    <a:pt x="4011" y="10148"/>
                  </a:cubicBezTo>
                  <a:cubicBezTo>
                    <a:pt x="3931" y="10148"/>
                    <a:pt x="3850" y="10168"/>
                    <a:pt x="3776" y="10210"/>
                  </a:cubicBezTo>
                  <a:lnTo>
                    <a:pt x="3379" y="10439"/>
                  </a:lnTo>
                  <a:cubicBezTo>
                    <a:pt x="3123" y="9887"/>
                    <a:pt x="2963" y="9294"/>
                    <a:pt x="2909" y="8687"/>
                  </a:cubicBezTo>
                  <a:lnTo>
                    <a:pt x="3367" y="8687"/>
                  </a:lnTo>
                  <a:cubicBezTo>
                    <a:pt x="3629" y="8681"/>
                    <a:pt x="3839" y="8468"/>
                    <a:pt x="3839" y="8205"/>
                  </a:cubicBezTo>
                  <a:cubicBezTo>
                    <a:pt x="3839" y="7945"/>
                    <a:pt x="3629" y="7731"/>
                    <a:pt x="3367" y="7725"/>
                  </a:cubicBezTo>
                  <a:lnTo>
                    <a:pt x="2909" y="7725"/>
                  </a:lnTo>
                  <a:cubicBezTo>
                    <a:pt x="2963" y="7119"/>
                    <a:pt x="3123" y="6526"/>
                    <a:pt x="3379" y="5974"/>
                  </a:cubicBezTo>
                  <a:lnTo>
                    <a:pt x="3776" y="6202"/>
                  </a:lnTo>
                  <a:cubicBezTo>
                    <a:pt x="3853" y="6248"/>
                    <a:pt x="3937" y="6269"/>
                    <a:pt x="4020" y="6269"/>
                  </a:cubicBezTo>
                  <a:cubicBezTo>
                    <a:pt x="4186" y="6269"/>
                    <a:pt x="4347" y="6183"/>
                    <a:pt x="4436" y="6029"/>
                  </a:cubicBezTo>
                  <a:cubicBezTo>
                    <a:pt x="4571" y="5798"/>
                    <a:pt x="4489" y="5501"/>
                    <a:pt x="4256" y="5370"/>
                  </a:cubicBezTo>
                  <a:lnTo>
                    <a:pt x="3861" y="5142"/>
                  </a:lnTo>
                  <a:cubicBezTo>
                    <a:pt x="4212" y="4644"/>
                    <a:pt x="4646" y="4212"/>
                    <a:pt x="5142" y="3860"/>
                  </a:cubicBezTo>
                  <a:lnTo>
                    <a:pt x="5371" y="4256"/>
                  </a:lnTo>
                  <a:cubicBezTo>
                    <a:pt x="5459" y="4415"/>
                    <a:pt x="5623" y="4505"/>
                    <a:pt x="5792" y="4505"/>
                  </a:cubicBezTo>
                  <a:cubicBezTo>
                    <a:pt x="5874" y="4505"/>
                    <a:pt x="5956" y="4484"/>
                    <a:pt x="6032" y="4440"/>
                  </a:cubicBezTo>
                  <a:cubicBezTo>
                    <a:pt x="6265" y="4306"/>
                    <a:pt x="6341" y="4005"/>
                    <a:pt x="6204" y="3775"/>
                  </a:cubicBezTo>
                  <a:lnTo>
                    <a:pt x="5974" y="3377"/>
                  </a:lnTo>
                  <a:cubicBezTo>
                    <a:pt x="6526" y="3119"/>
                    <a:pt x="7119" y="2961"/>
                    <a:pt x="7725" y="2907"/>
                  </a:cubicBezTo>
                  <a:lnTo>
                    <a:pt x="7725" y="3365"/>
                  </a:lnTo>
                  <a:cubicBezTo>
                    <a:pt x="7725" y="3631"/>
                    <a:pt x="7941" y="3846"/>
                    <a:pt x="8207" y="3846"/>
                  </a:cubicBezTo>
                  <a:cubicBezTo>
                    <a:pt x="8472" y="3846"/>
                    <a:pt x="8688" y="3631"/>
                    <a:pt x="8688" y="3365"/>
                  </a:cubicBezTo>
                  <a:lnTo>
                    <a:pt x="8688" y="2907"/>
                  </a:lnTo>
                  <a:cubicBezTo>
                    <a:pt x="9319" y="2963"/>
                    <a:pt x="9935" y="3133"/>
                    <a:pt x="10506" y="3406"/>
                  </a:cubicBezTo>
                  <a:lnTo>
                    <a:pt x="10378" y="3537"/>
                  </a:lnTo>
                  <a:cubicBezTo>
                    <a:pt x="10096" y="3816"/>
                    <a:pt x="10257" y="4297"/>
                    <a:pt x="10648" y="4352"/>
                  </a:cubicBezTo>
                  <a:lnTo>
                    <a:pt x="13822" y="4806"/>
                  </a:lnTo>
                  <a:cubicBezTo>
                    <a:pt x="13845" y="4810"/>
                    <a:pt x="13867" y="4811"/>
                    <a:pt x="13889" y="4811"/>
                  </a:cubicBezTo>
                  <a:cubicBezTo>
                    <a:pt x="14176" y="4811"/>
                    <a:pt x="14407" y="4557"/>
                    <a:pt x="14365" y="4262"/>
                  </a:cubicBezTo>
                  <a:lnTo>
                    <a:pt x="13913" y="1088"/>
                  </a:lnTo>
                  <a:cubicBezTo>
                    <a:pt x="13876" y="833"/>
                    <a:pt x="13659" y="675"/>
                    <a:pt x="13434" y="675"/>
                  </a:cubicBezTo>
                  <a:cubicBezTo>
                    <a:pt x="13315" y="675"/>
                    <a:pt x="13194" y="720"/>
                    <a:pt x="13097" y="817"/>
                  </a:cubicBezTo>
                  <a:lnTo>
                    <a:pt x="12624" y="1290"/>
                  </a:lnTo>
                  <a:cubicBezTo>
                    <a:pt x="11310" y="447"/>
                    <a:pt x="9783" y="0"/>
                    <a:pt x="82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6" name="Google Shape;10716;p26"/>
            <p:cNvSpPr/>
            <p:nvPr/>
          </p:nvSpPr>
          <p:spPr>
            <a:xfrm>
              <a:off x="4526825" y="2778125"/>
              <a:ext cx="140950" cy="140450"/>
            </a:xfrm>
            <a:custGeom>
              <a:avLst/>
              <a:gdLst/>
              <a:ahLst/>
              <a:cxnLst/>
              <a:rect l="l" t="t" r="r" b="b"/>
              <a:pathLst>
                <a:path w="5638" h="5618" extrusionOk="0">
                  <a:moveTo>
                    <a:pt x="2310" y="3053"/>
                  </a:moveTo>
                  <a:cubicBezTo>
                    <a:pt x="2557" y="3053"/>
                    <a:pt x="2794" y="3244"/>
                    <a:pt x="2794" y="3534"/>
                  </a:cubicBezTo>
                  <a:cubicBezTo>
                    <a:pt x="2794" y="3800"/>
                    <a:pt x="2578" y="4015"/>
                    <a:pt x="2313" y="4015"/>
                  </a:cubicBezTo>
                  <a:cubicBezTo>
                    <a:pt x="1884" y="4015"/>
                    <a:pt x="1670" y="3498"/>
                    <a:pt x="1973" y="3195"/>
                  </a:cubicBezTo>
                  <a:cubicBezTo>
                    <a:pt x="2072" y="3097"/>
                    <a:pt x="2192" y="3053"/>
                    <a:pt x="2310" y="3053"/>
                  </a:cubicBezTo>
                  <a:close/>
                  <a:moveTo>
                    <a:pt x="550" y="0"/>
                  </a:moveTo>
                  <a:cubicBezTo>
                    <a:pt x="468" y="0"/>
                    <a:pt x="386" y="21"/>
                    <a:pt x="310" y="65"/>
                  </a:cubicBezTo>
                  <a:cubicBezTo>
                    <a:pt x="80" y="197"/>
                    <a:pt x="1" y="491"/>
                    <a:pt x="134" y="721"/>
                  </a:cubicBezTo>
                  <a:lnTo>
                    <a:pt x="1216" y="2599"/>
                  </a:lnTo>
                  <a:cubicBezTo>
                    <a:pt x="729" y="3170"/>
                    <a:pt x="761" y="4021"/>
                    <a:pt x="1294" y="4554"/>
                  </a:cubicBezTo>
                  <a:cubicBezTo>
                    <a:pt x="1574" y="4834"/>
                    <a:pt x="1943" y="4976"/>
                    <a:pt x="2313" y="4976"/>
                  </a:cubicBezTo>
                  <a:cubicBezTo>
                    <a:pt x="2645" y="4976"/>
                    <a:pt x="2978" y="4861"/>
                    <a:pt x="3249" y="4630"/>
                  </a:cubicBezTo>
                  <a:lnTo>
                    <a:pt x="4848" y="5553"/>
                  </a:lnTo>
                  <a:cubicBezTo>
                    <a:pt x="4924" y="5596"/>
                    <a:pt x="5007" y="5617"/>
                    <a:pt x="5088" y="5617"/>
                  </a:cubicBezTo>
                  <a:cubicBezTo>
                    <a:pt x="5254" y="5617"/>
                    <a:pt x="5416" y="5531"/>
                    <a:pt x="5504" y="5377"/>
                  </a:cubicBezTo>
                  <a:cubicBezTo>
                    <a:pt x="5638" y="5147"/>
                    <a:pt x="5558" y="4852"/>
                    <a:pt x="5329" y="4721"/>
                  </a:cubicBezTo>
                  <a:lnTo>
                    <a:pt x="3731" y="3798"/>
                  </a:lnTo>
                  <a:cubicBezTo>
                    <a:pt x="3896" y="2911"/>
                    <a:pt x="3215" y="2092"/>
                    <a:pt x="2313" y="2092"/>
                  </a:cubicBezTo>
                  <a:cubicBezTo>
                    <a:pt x="2224" y="2092"/>
                    <a:pt x="2136" y="2101"/>
                    <a:pt x="2050" y="2117"/>
                  </a:cubicBezTo>
                  <a:lnTo>
                    <a:pt x="966" y="241"/>
                  </a:lnTo>
                  <a:cubicBezTo>
                    <a:pt x="877" y="87"/>
                    <a:pt x="715" y="0"/>
                    <a:pt x="5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7" name="Google Shape;10717;p26"/>
          <p:cNvGrpSpPr/>
          <p:nvPr/>
        </p:nvGrpSpPr>
        <p:grpSpPr>
          <a:xfrm>
            <a:off x="995647" y="2883902"/>
            <a:ext cx="355822" cy="354827"/>
            <a:chOff x="3868125" y="2689450"/>
            <a:chExt cx="411450" cy="410300"/>
          </a:xfrm>
        </p:grpSpPr>
        <p:sp>
          <p:nvSpPr>
            <p:cNvPr id="10718" name="Google Shape;10718;p26"/>
            <p:cNvSpPr/>
            <p:nvPr/>
          </p:nvSpPr>
          <p:spPr>
            <a:xfrm>
              <a:off x="4160275" y="2953500"/>
              <a:ext cx="55050" cy="108200"/>
            </a:xfrm>
            <a:custGeom>
              <a:avLst/>
              <a:gdLst/>
              <a:ahLst/>
              <a:cxnLst/>
              <a:rect l="l" t="t" r="r" b="b"/>
              <a:pathLst>
                <a:path w="2202" h="4328" extrusionOk="0">
                  <a:moveTo>
                    <a:pt x="825" y="945"/>
                  </a:moveTo>
                  <a:lnTo>
                    <a:pt x="825" y="1642"/>
                  </a:lnTo>
                  <a:cubicBezTo>
                    <a:pt x="780" y="1617"/>
                    <a:pt x="737" y="1588"/>
                    <a:pt x="695" y="1556"/>
                  </a:cubicBezTo>
                  <a:cubicBezTo>
                    <a:pt x="620" y="1497"/>
                    <a:pt x="588" y="1376"/>
                    <a:pt x="611" y="1247"/>
                  </a:cubicBezTo>
                  <a:cubicBezTo>
                    <a:pt x="632" y="1138"/>
                    <a:pt x="699" y="1010"/>
                    <a:pt x="825" y="945"/>
                  </a:cubicBezTo>
                  <a:close/>
                  <a:moveTo>
                    <a:pt x="1307" y="2370"/>
                  </a:moveTo>
                  <a:lnTo>
                    <a:pt x="1316" y="2373"/>
                  </a:lnTo>
                  <a:cubicBezTo>
                    <a:pt x="1685" y="2505"/>
                    <a:pt x="1663" y="2821"/>
                    <a:pt x="1647" y="2915"/>
                  </a:cubicBezTo>
                  <a:cubicBezTo>
                    <a:pt x="1614" y="3110"/>
                    <a:pt x="1487" y="3276"/>
                    <a:pt x="1307" y="3359"/>
                  </a:cubicBezTo>
                  <a:lnTo>
                    <a:pt x="1307" y="2370"/>
                  </a:lnTo>
                  <a:close/>
                  <a:moveTo>
                    <a:pt x="1067" y="0"/>
                  </a:moveTo>
                  <a:cubicBezTo>
                    <a:pt x="933" y="0"/>
                    <a:pt x="825" y="107"/>
                    <a:pt x="825" y="241"/>
                  </a:cubicBezTo>
                  <a:lnTo>
                    <a:pt x="825" y="438"/>
                  </a:lnTo>
                  <a:cubicBezTo>
                    <a:pt x="802" y="444"/>
                    <a:pt x="775" y="452"/>
                    <a:pt x="750" y="459"/>
                  </a:cubicBezTo>
                  <a:cubicBezTo>
                    <a:pt x="437" y="553"/>
                    <a:pt x="203" y="821"/>
                    <a:pt x="140" y="1157"/>
                  </a:cubicBezTo>
                  <a:cubicBezTo>
                    <a:pt x="81" y="1466"/>
                    <a:pt x="181" y="1764"/>
                    <a:pt x="399" y="1934"/>
                  </a:cubicBezTo>
                  <a:cubicBezTo>
                    <a:pt x="509" y="2020"/>
                    <a:pt x="642" y="2099"/>
                    <a:pt x="825" y="2181"/>
                  </a:cubicBezTo>
                  <a:lnTo>
                    <a:pt x="825" y="3402"/>
                  </a:lnTo>
                  <a:cubicBezTo>
                    <a:pt x="677" y="3388"/>
                    <a:pt x="575" y="3345"/>
                    <a:pt x="408" y="3235"/>
                  </a:cubicBezTo>
                  <a:cubicBezTo>
                    <a:pt x="367" y="3209"/>
                    <a:pt x="322" y="3196"/>
                    <a:pt x="277" y="3196"/>
                  </a:cubicBezTo>
                  <a:cubicBezTo>
                    <a:pt x="198" y="3196"/>
                    <a:pt x="120" y="3235"/>
                    <a:pt x="74" y="3306"/>
                  </a:cubicBezTo>
                  <a:cubicBezTo>
                    <a:pt x="1" y="3417"/>
                    <a:pt x="33" y="3565"/>
                    <a:pt x="144" y="3638"/>
                  </a:cubicBezTo>
                  <a:cubicBezTo>
                    <a:pt x="411" y="3812"/>
                    <a:pt x="595" y="3868"/>
                    <a:pt x="825" y="3884"/>
                  </a:cubicBezTo>
                  <a:lnTo>
                    <a:pt x="825" y="4088"/>
                  </a:lnTo>
                  <a:cubicBezTo>
                    <a:pt x="825" y="4220"/>
                    <a:pt x="933" y="4328"/>
                    <a:pt x="1067" y="4328"/>
                  </a:cubicBezTo>
                  <a:cubicBezTo>
                    <a:pt x="1198" y="4328"/>
                    <a:pt x="1307" y="4220"/>
                    <a:pt x="1307" y="4088"/>
                  </a:cubicBezTo>
                  <a:lnTo>
                    <a:pt x="1307" y="3864"/>
                  </a:lnTo>
                  <a:cubicBezTo>
                    <a:pt x="1764" y="3760"/>
                    <a:pt x="2057" y="3375"/>
                    <a:pt x="2121" y="2994"/>
                  </a:cubicBezTo>
                  <a:cubicBezTo>
                    <a:pt x="2202" y="2509"/>
                    <a:pt x="1948" y="2087"/>
                    <a:pt x="1475" y="1920"/>
                  </a:cubicBezTo>
                  <a:cubicBezTo>
                    <a:pt x="1420" y="1900"/>
                    <a:pt x="1362" y="1879"/>
                    <a:pt x="1307" y="1859"/>
                  </a:cubicBezTo>
                  <a:lnTo>
                    <a:pt x="1307" y="901"/>
                  </a:lnTo>
                  <a:cubicBezTo>
                    <a:pt x="1431" y="935"/>
                    <a:pt x="1496" y="999"/>
                    <a:pt x="1500" y="1004"/>
                  </a:cubicBezTo>
                  <a:cubicBezTo>
                    <a:pt x="1548" y="1058"/>
                    <a:pt x="1614" y="1085"/>
                    <a:pt x="1681" y="1085"/>
                  </a:cubicBezTo>
                  <a:cubicBezTo>
                    <a:pt x="1737" y="1085"/>
                    <a:pt x="1793" y="1066"/>
                    <a:pt x="1838" y="1026"/>
                  </a:cubicBezTo>
                  <a:cubicBezTo>
                    <a:pt x="1939" y="938"/>
                    <a:pt x="1948" y="785"/>
                    <a:pt x="1862" y="686"/>
                  </a:cubicBezTo>
                  <a:cubicBezTo>
                    <a:pt x="1850" y="674"/>
                    <a:pt x="1663" y="463"/>
                    <a:pt x="1307" y="411"/>
                  </a:cubicBezTo>
                  <a:lnTo>
                    <a:pt x="1307" y="241"/>
                  </a:lnTo>
                  <a:cubicBezTo>
                    <a:pt x="1307" y="107"/>
                    <a:pt x="1198"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9" name="Google Shape;10719;p26"/>
            <p:cNvSpPr/>
            <p:nvPr/>
          </p:nvSpPr>
          <p:spPr>
            <a:xfrm>
              <a:off x="3868125" y="2689450"/>
              <a:ext cx="411450" cy="410300"/>
            </a:xfrm>
            <a:custGeom>
              <a:avLst/>
              <a:gdLst/>
              <a:ahLst/>
              <a:cxnLst/>
              <a:rect l="l" t="t" r="r" b="b"/>
              <a:pathLst>
                <a:path w="16458" h="16412" extrusionOk="0">
                  <a:moveTo>
                    <a:pt x="6448" y="963"/>
                  </a:moveTo>
                  <a:cubicBezTo>
                    <a:pt x="6643" y="963"/>
                    <a:pt x="6817" y="1080"/>
                    <a:pt x="6892" y="1259"/>
                  </a:cubicBezTo>
                  <a:cubicBezTo>
                    <a:pt x="6967" y="1439"/>
                    <a:pt x="6926" y="1645"/>
                    <a:pt x="6788" y="1783"/>
                  </a:cubicBezTo>
                  <a:cubicBezTo>
                    <a:pt x="6696" y="1875"/>
                    <a:pt x="6573" y="1924"/>
                    <a:pt x="6448" y="1924"/>
                  </a:cubicBezTo>
                  <a:cubicBezTo>
                    <a:pt x="6386" y="1924"/>
                    <a:pt x="6323" y="1912"/>
                    <a:pt x="6264" y="1887"/>
                  </a:cubicBezTo>
                  <a:cubicBezTo>
                    <a:pt x="6085" y="1812"/>
                    <a:pt x="5968" y="1638"/>
                    <a:pt x="5968" y="1443"/>
                  </a:cubicBezTo>
                  <a:cubicBezTo>
                    <a:pt x="5968" y="1178"/>
                    <a:pt x="6183" y="963"/>
                    <a:pt x="6448" y="963"/>
                  </a:cubicBezTo>
                  <a:close/>
                  <a:moveTo>
                    <a:pt x="6928" y="4895"/>
                  </a:moveTo>
                  <a:cubicBezTo>
                    <a:pt x="7529" y="4949"/>
                    <a:pt x="8116" y="5106"/>
                    <a:pt x="8664" y="5359"/>
                  </a:cubicBezTo>
                  <a:lnTo>
                    <a:pt x="8435" y="5758"/>
                  </a:lnTo>
                  <a:cubicBezTo>
                    <a:pt x="8302" y="5988"/>
                    <a:pt x="8381" y="6282"/>
                    <a:pt x="8611" y="6414"/>
                  </a:cubicBezTo>
                  <a:cubicBezTo>
                    <a:pt x="8687" y="6458"/>
                    <a:pt x="8770" y="6478"/>
                    <a:pt x="8851" y="6478"/>
                  </a:cubicBezTo>
                  <a:cubicBezTo>
                    <a:pt x="9017" y="6478"/>
                    <a:pt x="9178" y="6392"/>
                    <a:pt x="9267" y="6238"/>
                  </a:cubicBezTo>
                  <a:lnTo>
                    <a:pt x="9497" y="5841"/>
                  </a:lnTo>
                  <a:cubicBezTo>
                    <a:pt x="9991" y="6190"/>
                    <a:pt x="10420" y="6619"/>
                    <a:pt x="10768" y="7112"/>
                  </a:cubicBezTo>
                  <a:lnTo>
                    <a:pt x="10370" y="7342"/>
                  </a:lnTo>
                  <a:cubicBezTo>
                    <a:pt x="10140" y="7474"/>
                    <a:pt x="10062" y="7768"/>
                    <a:pt x="10194" y="7998"/>
                  </a:cubicBezTo>
                  <a:cubicBezTo>
                    <a:pt x="10284" y="8152"/>
                    <a:pt x="10445" y="8239"/>
                    <a:pt x="10612" y="8239"/>
                  </a:cubicBezTo>
                  <a:cubicBezTo>
                    <a:pt x="10693" y="8239"/>
                    <a:pt x="10776" y="8218"/>
                    <a:pt x="10852" y="8174"/>
                  </a:cubicBezTo>
                  <a:lnTo>
                    <a:pt x="11250" y="7944"/>
                  </a:lnTo>
                  <a:cubicBezTo>
                    <a:pt x="11436" y="8348"/>
                    <a:pt x="11571" y="8776"/>
                    <a:pt x="11651" y="9214"/>
                  </a:cubicBezTo>
                  <a:cubicBezTo>
                    <a:pt x="10165" y="9690"/>
                    <a:pt x="9086" y="11084"/>
                    <a:pt x="9086" y="12726"/>
                  </a:cubicBezTo>
                  <a:cubicBezTo>
                    <a:pt x="9084" y="13333"/>
                    <a:pt x="9234" y="13931"/>
                    <a:pt x="9522" y="14465"/>
                  </a:cubicBezTo>
                  <a:cubicBezTo>
                    <a:pt x="9513" y="14471"/>
                    <a:pt x="9506" y="14477"/>
                    <a:pt x="9497" y="14483"/>
                  </a:cubicBezTo>
                  <a:lnTo>
                    <a:pt x="9497" y="14481"/>
                  </a:lnTo>
                  <a:lnTo>
                    <a:pt x="9269" y="14085"/>
                  </a:lnTo>
                  <a:cubicBezTo>
                    <a:pt x="9181" y="13927"/>
                    <a:pt x="9017" y="13838"/>
                    <a:pt x="8849" y="13838"/>
                  </a:cubicBezTo>
                  <a:cubicBezTo>
                    <a:pt x="8767" y="13838"/>
                    <a:pt x="8684" y="13859"/>
                    <a:pt x="8608" y="13903"/>
                  </a:cubicBezTo>
                  <a:cubicBezTo>
                    <a:pt x="8375" y="14036"/>
                    <a:pt x="8298" y="14335"/>
                    <a:pt x="8435" y="14566"/>
                  </a:cubicBezTo>
                  <a:lnTo>
                    <a:pt x="8665" y="14963"/>
                  </a:lnTo>
                  <a:cubicBezTo>
                    <a:pt x="8116" y="15215"/>
                    <a:pt x="7530" y="15373"/>
                    <a:pt x="6928" y="15427"/>
                  </a:cubicBezTo>
                  <a:lnTo>
                    <a:pt x="6928" y="14969"/>
                  </a:lnTo>
                  <a:cubicBezTo>
                    <a:pt x="6924" y="14707"/>
                    <a:pt x="6710" y="14497"/>
                    <a:pt x="6448" y="14497"/>
                  </a:cubicBezTo>
                  <a:cubicBezTo>
                    <a:pt x="6186" y="14497"/>
                    <a:pt x="5972" y="14707"/>
                    <a:pt x="5968" y="14969"/>
                  </a:cubicBezTo>
                  <a:lnTo>
                    <a:pt x="5968" y="15427"/>
                  </a:lnTo>
                  <a:cubicBezTo>
                    <a:pt x="5366" y="15373"/>
                    <a:pt x="4779" y="15217"/>
                    <a:pt x="4231" y="14963"/>
                  </a:cubicBezTo>
                  <a:lnTo>
                    <a:pt x="4461" y="14566"/>
                  </a:lnTo>
                  <a:cubicBezTo>
                    <a:pt x="4593" y="14335"/>
                    <a:pt x="4515" y="14042"/>
                    <a:pt x="4285" y="13909"/>
                  </a:cubicBezTo>
                  <a:cubicBezTo>
                    <a:pt x="4209" y="13865"/>
                    <a:pt x="4127" y="13844"/>
                    <a:pt x="4045" y="13844"/>
                  </a:cubicBezTo>
                  <a:cubicBezTo>
                    <a:pt x="3879" y="13844"/>
                    <a:pt x="3717" y="13930"/>
                    <a:pt x="3628" y="14085"/>
                  </a:cubicBezTo>
                  <a:lnTo>
                    <a:pt x="3399" y="14480"/>
                  </a:lnTo>
                  <a:cubicBezTo>
                    <a:pt x="2907" y="14131"/>
                    <a:pt x="2478" y="13702"/>
                    <a:pt x="2129" y="13210"/>
                  </a:cubicBezTo>
                  <a:lnTo>
                    <a:pt x="2525" y="12982"/>
                  </a:lnTo>
                  <a:cubicBezTo>
                    <a:pt x="2755" y="12849"/>
                    <a:pt x="2834" y="12554"/>
                    <a:pt x="2701" y="12324"/>
                  </a:cubicBezTo>
                  <a:cubicBezTo>
                    <a:pt x="2611" y="12170"/>
                    <a:pt x="2449" y="12084"/>
                    <a:pt x="2283" y="12084"/>
                  </a:cubicBezTo>
                  <a:cubicBezTo>
                    <a:pt x="2202" y="12084"/>
                    <a:pt x="2119" y="12105"/>
                    <a:pt x="2043" y="12149"/>
                  </a:cubicBezTo>
                  <a:lnTo>
                    <a:pt x="1648" y="12378"/>
                  </a:lnTo>
                  <a:cubicBezTo>
                    <a:pt x="1393" y="11831"/>
                    <a:pt x="1236" y="11243"/>
                    <a:pt x="1182" y="10642"/>
                  </a:cubicBezTo>
                  <a:lnTo>
                    <a:pt x="1640" y="10642"/>
                  </a:lnTo>
                  <a:cubicBezTo>
                    <a:pt x="1644" y="10642"/>
                    <a:pt x="1647" y="10642"/>
                    <a:pt x="1651" y="10642"/>
                  </a:cubicBezTo>
                  <a:cubicBezTo>
                    <a:pt x="1916" y="10642"/>
                    <a:pt x="2131" y="10427"/>
                    <a:pt x="2131" y="10161"/>
                  </a:cubicBezTo>
                  <a:cubicBezTo>
                    <a:pt x="2131" y="9895"/>
                    <a:pt x="1916" y="9681"/>
                    <a:pt x="1651" y="9681"/>
                  </a:cubicBezTo>
                  <a:cubicBezTo>
                    <a:pt x="1647" y="9681"/>
                    <a:pt x="1644" y="9681"/>
                    <a:pt x="1640" y="9681"/>
                  </a:cubicBezTo>
                  <a:lnTo>
                    <a:pt x="1182" y="9681"/>
                  </a:lnTo>
                  <a:cubicBezTo>
                    <a:pt x="1236" y="9079"/>
                    <a:pt x="1393" y="8492"/>
                    <a:pt x="1648" y="7944"/>
                  </a:cubicBezTo>
                  <a:lnTo>
                    <a:pt x="2043" y="8174"/>
                  </a:lnTo>
                  <a:cubicBezTo>
                    <a:pt x="2121" y="8221"/>
                    <a:pt x="2207" y="8243"/>
                    <a:pt x="2291" y="8243"/>
                  </a:cubicBezTo>
                  <a:cubicBezTo>
                    <a:pt x="2458" y="8243"/>
                    <a:pt x="2620" y="8157"/>
                    <a:pt x="2708" y="8003"/>
                  </a:cubicBezTo>
                  <a:cubicBezTo>
                    <a:pt x="2843" y="7770"/>
                    <a:pt x="2761" y="7471"/>
                    <a:pt x="2525" y="7341"/>
                  </a:cubicBezTo>
                  <a:lnTo>
                    <a:pt x="2128" y="7112"/>
                  </a:lnTo>
                  <a:cubicBezTo>
                    <a:pt x="2476" y="6620"/>
                    <a:pt x="2906" y="6191"/>
                    <a:pt x="3399" y="5843"/>
                  </a:cubicBezTo>
                  <a:lnTo>
                    <a:pt x="3628" y="6238"/>
                  </a:lnTo>
                  <a:cubicBezTo>
                    <a:pt x="3718" y="6388"/>
                    <a:pt x="3877" y="6472"/>
                    <a:pt x="4040" y="6472"/>
                  </a:cubicBezTo>
                  <a:cubicBezTo>
                    <a:pt x="4122" y="6472"/>
                    <a:pt x="4205" y="6451"/>
                    <a:pt x="4281" y="6408"/>
                  </a:cubicBezTo>
                  <a:cubicBezTo>
                    <a:pt x="4508" y="6276"/>
                    <a:pt x="4588" y="5986"/>
                    <a:pt x="4459" y="5758"/>
                  </a:cubicBezTo>
                  <a:lnTo>
                    <a:pt x="4231" y="5361"/>
                  </a:lnTo>
                  <a:cubicBezTo>
                    <a:pt x="4779" y="5106"/>
                    <a:pt x="5366" y="4949"/>
                    <a:pt x="5966" y="4895"/>
                  </a:cubicBezTo>
                  <a:lnTo>
                    <a:pt x="5966" y="5353"/>
                  </a:lnTo>
                  <a:cubicBezTo>
                    <a:pt x="5971" y="5616"/>
                    <a:pt x="6185" y="5825"/>
                    <a:pt x="6447" y="5825"/>
                  </a:cubicBezTo>
                  <a:cubicBezTo>
                    <a:pt x="6709" y="5825"/>
                    <a:pt x="6923" y="5616"/>
                    <a:pt x="6928" y="5353"/>
                  </a:cubicBezTo>
                  <a:lnTo>
                    <a:pt x="6928" y="4895"/>
                  </a:lnTo>
                  <a:close/>
                  <a:moveTo>
                    <a:pt x="12772" y="10002"/>
                  </a:moveTo>
                  <a:cubicBezTo>
                    <a:pt x="14274" y="10002"/>
                    <a:pt x="15496" y="11223"/>
                    <a:pt x="15496" y="12726"/>
                  </a:cubicBezTo>
                  <a:cubicBezTo>
                    <a:pt x="15496" y="14228"/>
                    <a:pt x="14273" y="15449"/>
                    <a:pt x="12772" y="15449"/>
                  </a:cubicBezTo>
                  <a:cubicBezTo>
                    <a:pt x="11269" y="15449"/>
                    <a:pt x="10048" y="14228"/>
                    <a:pt x="10048" y="12726"/>
                  </a:cubicBezTo>
                  <a:cubicBezTo>
                    <a:pt x="10048" y="11223"/>
                    <a:pt x="11269" y="10002"/>
                    <a:pt x="12772" y="10002"/>
                  </a:cubicBezTo>
                  <a:close/>
                  <a:moveTo>
                    <a:pt x="6448" y="1"/>
                  </a:moveTo>
                  <a:cubicBezTo>
                    <a:pt x="5745" y="1"/>
                    <a:pt x="5145" y="506"/>
                    <a:pt x="5026" y="1199"/>
                  </a:cubicBezTo>
                  <a:cubicBezTo>
                    <a:pt x="4908" y="1891"/>
                    <a:pt x="5304" y="2568"/>
                    <a:pt x="5968" y="2802"/>
                  </a:cubicBezTo>
                  <a:lnTo>
                    <a:pt x="5968" y="3930"/>
                  </a:lnTo>
                  <a:cubicBezTo>
                    <a:pt x="4644" y="4031"/>
                    <a:pt x="3389" y="4552"/>
                    <a:pt x="2384" y="5418"/>
                  </a:cubicBezTo>
                  <a:lnTo>
                    <a:pt x="1689" y="4722"/>
                  </a:lnTo>
                  <a:lnTo>
                    <a:pt x="1829" y="4580"/>
                  </a:lnTo>
                  <a:cubicBezTo>
                    <a:pt x="2023" y="4394"/>
                    <a:pt x="2025" y="4084"/>
                    <a:pt x="1835" y="3895"/>
                  </a:cubicBezTo>
                  <a:cubicBezTo>
                    <a:pt x="1741" y="3801"/>
                    <a:pt x="1618" y="3754"/>
                    <a:pt x="1495" y="3754"/>
                  </a:cubicBezTo>
                  <a:cubicBezTo>
                    <a:pt x="1369" y="3754"/>
                    <a:pt x="1243" y="3803"/>
                    <a:pt x="1148" y="3901"/>
                  </a:cubicBezTo>
                  <a:lnTo>
                    <a:pt x="188" y="4863"/>
                  </a:lnTo>
                  <a:cubicBezTo>
                    <a:pt x="0" y="5050"/>
                    <a:pt x="0" y="5355"/>
                    <a:pt x="188" y="5542"/>
                  </a:cubicBezTo>
                  <a:cubicBezTo>
                    <a:pt x="281" y="5636"/>
                    <a:pt x="404" y="5683"/>
                    <a:pt x="527" y="5683"/>
                  </a:cubicBezTo>
                  <a:cubicBezTo>
                    <a:pt x="650" y="5683"/>
                    <a:pt x="773" y="5636"/>
                    <a:pt x="867" y="5542"/>
                  </a:cubicBezTo>
                  <a:lnTo>
                    <a:pt x="1008" y="5402"/>
                  </a:lnTo>
                  <a:lnTo>
                    <a:pt x="1703" y="6097"/>
                  </a:lnTo>
                  <a:cubicBezTo>
                    <a:pt x="731" y="7228"/>
                    <a:pt x="196" y="8669"/>
                    <a:pt x="198" y="10161"/>
                  </a:cubicBezTo>
                  <a:cubicBezTo>
                    <a:pt x="198" y="13607"/>
                    <a:pt x="3001" y="16412"/>
                    <a:pt x="6448" y="16412"/>
                  </a:cubicBezTo>
                  <a:cubicBezTo>
                    <a:pt x="7752" y="16410"/>
                    <a:pt x="9023" y="16001"/>
                    <a:pt x="10083" y="15244"/>
                  </a:cubicBezTo>
                  <a:cubicBezTo>
                    <a:pt x="10779" y="15988"/>
                    <a:pt x="11752" y="16412"/>
                    <a:pt x="12772" y="16412"/>
                  </a:cubicBezTo>
                  <a:cubicBezTo>
                    <a:pt x="14804" y="16412"/>
                    <a:pt x="16458" y="14758"/>
                    <a:pt x="16458" y="12726"/>
                  </a:cubicBezTo>
                  <a:cubicBezTo>
                    <a:pt x="16458" y="10693"/>
                    <a:pt x="14804" y="9039"/>
                    <a:pt x="12772" y="9039"/>
                  </a:cubicBezTo>
                  <a:cubicBezTo>
                    <a:pt x="12713" y="9039"/>
                    <a:pt x="12656" y="9041"/>
                    <a:pt x="12597" y="9044"/>
                  </a:cubicBezTo>
                  <a:cubicBezTo>
                    <a:pt x="12401" y="7953"/>
                    <a:pt x="11916" y="6935"/>
                    <a:pt x="11194" y="6094"/>
                  </a:cubicBezTo>
                  <a:lnTo>
                    <a:pt x="11887" y="5402"/>
                  </a:lnTo>
                  <a:lnTo>
                    <a:pt x="12028" y="5542"/>
                  </a:lnTo>
                  <a:cubicBezTo>
                    <a:pt x="12122" y="5636"/>
                    <a:pt x="12245" y="5683"/>
                    <a:pt x="12368" y="5683"/>
                  </a:cubicBezTo>
                  <a:cubicBezTo>
                    <a:pt x="12491" y="5683"/>
                    <a:pt x="12614" y="5636"/>
                    <a:pt x="12709" y="5542"/>
                  </a:cubicBezTo>
                  <a:cubicBezTo>
                    <a:pt x="12896" y="5355"/>
                    <a:pt x="12896" y="5050"/>
                    <a:pt x="12709" y="4863"/>
                  </a:cubicBezTo>
                  <a:lnTo>
                    <a:pt x="11747" y="3901"/>
                  </a:lnTo>
                  <a:cubicBezTo>
                    <a:pt x="11653" y="3803"/>
                    <a:pt x="11527" y="3754"/>
                    <a:pt x="11401" y="3754"/>
                  </a:cubicBezTo>
                  <a:cubicBezTo>
                    <a:pt x="11277" y="3754"/>
                    <a:pt x="11154" y="3801"/>
                    <a:pt x="11060" y="3895"/>
                  </a:cubicBezTo>
                  <a:cubicBezTo>
                    <a:pt x="10869" y="4085"/>
                    <a:pt x="10872" y="4394"/>
                    <a:pt x="11067" y="4582"/>
                  </a:cubicBezTo>
                  <a:lnTo>
                    <a:pt x="11208" y="4722"/>
                  </a:lnTo>
                  <a:lnTo>
                    <a:pt x="10515" y="5415"/>
                  </a:lnTo>
                  <a:cubicBezTo>
                    <a:pt x="9507" y="4551"/>
                    <a:pt x="8251" y="4031"/>
                    <a:pt x="6928" y="3930"/>
                  </a:cubicBezTo>
                  <a:lnTo>
                    <a:pt x="6928" y="2802"/>
                  </a:lnTo>
                  <a:cubicBezTo>
                    <a:pt x="7590" y="2568"/>
                    <a:pt x="7989" y="1891"/>
                    <a:pt x="7870" y="1199"/>
                  </a:cubicBezTo>
                  <a:cubicBezTo>
                    <a:pt x="7750" y="506"/>
                    <a:pt x="7151" y="1"/>
                    <a:pt x="64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0" name="Google Shape;10720;p26"/>
            <p:cNvSpPr/>
            <p:nvPr/>
          </p:nvSpPr>
          <p:spPr>
            <a:xfrm>
              <a:off x="3975600" y="2862200"/>
              <a:ext cx="91550" cy="155775"/>
            </a:xfrm>
            <a:custGeom>
              <a:avLst/>
              <a:gdLst/>
              <a:ahLst/>
              <a:cxnLst/>
              <a:rect l="l" t="t" r="r" b="b"/>
              <a:pathLst>
                <a:path w="3662" h="6231" extrusionOk="0">
                  <a:moveTo>
                    <a:pt x="2144" y="2768"/>
                  </a:moveTo>
                  <a:cubicBezTo>
                    <a:pt x="2392" y="2768"/>
                    <a:pt x="2629" y="2961"/>
                    <a:pt x="2629" y="3251"/>
                  </a:cubicBezTo>
                  <a:cubicBezTo>
                    <a:pt x="2629" y="3516"/>
                    <a:pt x="2414" y="3732"/>
                    <a:pt x="2148" y="3732"/>
                  </a:cubicBezTo>
                  <a:cubicBezTo>
                    <a:pt x="1720" y="3732"/>
                    <a:pt x="1505" y="3213"/>
                    <a:pt x="1808" y="2910"/>
                  </a:cubicBezTo>
                  <a:cubicBezTo>
                    <a:pt x="1906" y="2812"/>
                    <a:pt x="2026" y="2768"/>
                    <a:pt x="2144" y="2768"/>
                  </a:cubicBezTo>
                  <a:close/>
                  <a:moveTo>
                    <a:pt x="548" y="1"/>
                  </a:moveTo>
                  <a:cubicBezTo>
                    <a:pt x="467" y="1"/>
                    <a:pt x="384" y="21"/>
                    <a:pt x="308" y="65"/>
                  </a:cubicBezTo>
                  <a:cubicBezTo>
                    <a:pt x="81" y="196"/>
                    <a:pt x="1" y="486"/>
                    <a:pt x="130" y="716"/>
                  </a:cubicBezTo>
                  <a:lnTo>
                    <a:pt x="1052" y="2315"/>
                  </a:lnTo>
                  <a:cubicBezTo>
                    <a:pt x="591" y="2854"/>
                    <a:pt x="591" y="3650"/>
                    <a:pt x="1052" y="4188"/>
                  </a:cubicBezTo>
                  <a:lnTo>
                    <a:pt x="291" y="5509"/>
                  </a:lnTo>
                  <a:cubicBezTo>
                    <a:pt x="157" y="5739"/>
                    <a:pt x="237" y="6034"/>
                    <a:pt x="466" y="6166"/>
                  </a:cubicBezTo>
                  <a:cubicBezTo>
                    <a:pt x="542" y="6209"/>
                    <a:pt x="625" y="6230"/>
                    <a:pt x="706" y="6230"/>
                  </a:cubicBezTo>
                  <a:cubicBezTo>
                    <a:pt x="872" y="6230"/>
                    <a:pt x="1033" y="6144"/>
                    <a:pt x="1123" y="5990"/>
                  </a:cubicBezTo>
                  <a:lnTo>
                    <a:pt x="1886" y="4669"/>
                  </a:lnTo>
                  <a:cubicBezTo>
                    <a:pt x="1975" y="4685"/>
                    <a:pt x="2064" y="4693"/>
                    <a:pt x="2151" y="4693"/>
                  </a:cubicBezTo>
                  <a:cubicBezTo>
                    <a:pt x="2881" y="4693"/>
                    <a:pt x="3515" y="4137"/>
                    <a:pt x="3584" y="3383"/>
                  </a:cubicBezTo>
                  <a:cubicBezTo>
                    <a:pt x="3662" y="2538"/>
                    <a:pt x="2997" y="1809"/>
                    <a:pt x="2149" y="1809"/>
                  </a:cubicBezTo>
                  <a:lnTo>
                    <a:pt x="2148" y="1809"/>
                  </a:lnTo>
                  <a:cubicBezTo>
                    <a:pt x="2060" y="1809"/>
                    <a:pt x="1972" y="1818"/>
                    <a:pt x="1886" y="1834"/>
                  </a:cubicBezTo>
                  <a:lnTo>
                    <a:pt x="961" y="236"/>
                  </a:lnTo>
                  <a:cubicBezTo>
                    <a:pt x="871" y="84"/>
                    <a:pt x="712" y="1"/>
                    <a:pt x="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21" name="Google Shape;10721;p26"/>
          <p:cNvSpPr/>
          <p:nvPr/>
        </p:nvSpPr>
        <p:spPr>
          <a:xfrm>
            <a:off x="1745729" y="2883702"/>
            <a:ext cx="354871" cy="355411"/>
          </a:xfrm>
          <a:custGeom>
            <a:avLst/>
            <a:gdLst/>
            <a:ahLst/>
            <a:cxnLst/>
            <a:rect l="l" t="t" r="r" b="b"/>
            <a:pathLst>
              <a:path w="16414" h="16439" extrusionOk="0">
                <a:moveTo>
                  <a:pt x="14426" y="4528"/>
                </a:moveTo>
                <a:lnTo>
                  <a:pt x="15451" y="5024"/>
                </a:lnTo>
                <a:lnTo>
                  <a:pt x="15451" y="6986"/>
                </a:lnTo>
                <a:lnTo>
                  <a:pt x="14426" y="7481"/>
                </a:lnTo>
                <a:lnTo>
                  <a:pt x="14426" y="4528"/>
                </a:lnTo>
                <a:close/>
                <a:moveTo>
                  <a:pt x="5131" y="4242"/>
                </a:moveTo>
                <a:lnTo>
                  <a:pt x="5131" y="7767"/>
                </a:lnTo>
                <a:lnTo>
                  <a:pt x="2726" y="7767"/>
                </a:lnTo>
                <a:cubicBezTo>
                  <a:pt x="1752" y="7767"/>
                  <a:pt x="965" y="6978"/>
                  <a:pt x="963" y="6005"/>
                </a:cubicBezTo>
                <a:cubicBezTo>
                  <a:pt x="965" y="5031"/>
                  <a:pt x="1752" y="4243"/>
                  <a:pt x="2726" y="4242"/>
                </a:cubicBezTo>
                <a:close/>
                <a:moveTo>
                  <a:pt x="13464" y="2104"/>
                </a:moveTo>
                <a:lnTo>
                  <a:pt x="13464" y="9907"/>
                </a:lnTo>
                <a:cubicBezTo>
                  <a:pt x="12491" y="9293"/>
                  <a:pt x="11446" y="8804"/>
                  <a:pt x="10353" y="8448"/>
                </a:cubicBezTo>
                <a:cubicBezTo>
                  <a:pt x="8977" y="8000"/>
                  <a:pt x="7539" y="7771"/>
                  <a:pt x="6092" y="7767"/>
                </a:cubicBezTo>
                <a:lnTo>
                  <a:pt x="6092" y="4242"/>
                </a:lnTo>
                <a:cubicBezTo>
                  <a:pt x="8701" y="4236"/>
                  <a:pt x="11255" y="3494"/>
                  <a:pt x="13464" y="2104"/>
                </a:cubicBezTo>
                <a:close/>
                <a:moveTo>
                  <a:pt x="5931" y="10652"/>
                </a:moveTo>
                <a:cubicBezTo>
                  <a:pt x="6020" y="10652"/>
                  <a:pt x="6092" y="10724"/>
                  <a:pt x="6092" y="10813"/>
                </a:cubicBezTo>
                <a:lnTo>
                  <a:pt x="6092" y="11453"/>
                </a:lnTo>
                <a:cubicBezTo>
                  <a:pt x="6092" y="11542"/>
                  <a:pt x="6020" y="11613"/>
                  <a:pt x="5931" y="11614"/>
                </a:cubicBezTo>
                <a:lnTo>
                  <a:pt x="5131" y="11614"/>
                </a:lnTo>
                <a:lnTo>
                  <a:pt x="5131" y="10652"/>
                </a:lnTo>
                <a:close/>
                <a:moveTo>
                  <a:pt x="4169" y="8729"/>
                </a:moveTo>
                <a:lnTo>
                  <a:pt x="4169" y="14979"/>
                </a:lnTo>
                <a:cubicBezTo>
                  <a:pt x="4173" y="15249"/>
                  <a:pt x="3956" y="15470"/>
                  <a:pt x="3687" y="15470"/>
                </a:cubicBezTo>
                <a:cubicBezTo>
                  <a:pt x="3418" y="15470"/>
                  <a:pt x="3201" y="15249"/>
                  <a:pt x="3207" y="14979"/>
                </a:cubicBezTo>
                <a:lnTo>
                  <a:pt x="3207" y="8729"/>
                </a:lnTo>
                <a:close/>
                <a:moveTo>
                  <a:pt x="13944" y="1"/>
                </a:moveTo>
                <a:cubicBezTo>
                  <a:pt x="13675" y="1"/>
                  <a:pt x="13458" y="222"/>
                  <a:pt x="13464" y="492"/>
                </a:cubicBezTo>
                <a:lnTo>
                  <a:pt x="13464" y="950"/>
                </a:lnTo>
                <a:cubicBezTo>
                  <a:pt x="11292" y="2467"/>
                  <a:pt x="8707" y="3280"/>
                  <a:pt x="6059" y="3280"/>
                </a:cubicBezTo>
                <a:lnTo>
                  <a:pt x="2726" y="3280"/>
                </a:lnTo>
                <a:cubicBezTo>
                  <a:pt x="1224" y="3280"/>
                  <a:pt x="1" y="4503"/>
                  <a:pt x="1" y="6005"/>
                </a:cubicBezTo>
                <a:cubicBezTo>
                  <a:pt x="1" y="7344"/>
                  <a:pt x="972" y="8458"/>
                  <a:pt x="2245" y="8687"/>
                </a:cubicBezTo>
                <a:lnTo>
                  <a:pt x="2245" y="14979"/>
                </a:lnTo>
                <a:cubicBezTo>
                  <a:pt x="2236" y="15782"/>
                  <a:pt x="2884" y="16438"/>
                  <a:pt x="3687" y="16438"/>
                </a:cubicBezTo>
                <a:cubicBezTo>
                  <a:pt x="4491" y="16438"/>
                  <a:pt x="5138" y="15782"/>
                  <a:pt x="5130" y="14979"/>
                </a:cubicBezTo>
                <a:lnTo>
                  <a:pt x="5130" y="12575"/>
                </a:lnTo>
                <a:lnTo>
                  <a:pt x="5931" y="12575"/>
                </a:lnTo>
                <a:cubicBezTo>
                  <a:pt x="6550" y="12575"/>
                  <a:pt x="7052" y="12072"/>
                  <a:pt x="7052" y="11453"/>
                </a:cubicBezTo>
                <a:lnTo>
                  <a:pt x="7052" y="10813"/>
                </a:lnTo>
                <a:cubicBezTo>
                  <a:pt x="7052" y="10194"/>
                  <a:pt x="6550" y="9691"/>
                  <a:pt x="5931" y="9691"/>
                </a:cubicBezTo>
                <a:lnTo>
                  <a:pt x="5131" y="9691"/>
                </a:lnTo>
                <a:lnTo>
                  <a:pt x="5131" y="8729"/>
                </a:lnTo>
                <a:lnTo>
                  <a:pt x="6059" y="8729"/>
                </a:lnTo>
                <a:cubicBezTo>
                  <a:pt x="8709" y="8729"/>
                  <a:pt x="11293" y="9543"/>
                  <a:pt x="13464" y="11061"/>
                </a:cubicBezTo>
                <a:lnTo>
                  <a:pt x="13464" y="11517"/>
                </a:lnTo>
                <a:cubicBezTo>
                  <a:pt x="13458" y="11787"/>
                  <a:pt x="13675" y="12008"/>
                  <a:pt x="13944" y="12008"/>
                </a:cubicBezTo>
                <a:cubicBezTo>
                  <a:pt x="14214" y="12008"/>
                  <a:pt x="14430" y="11787"/>
                  <a:pt x="14426" y="11517"/>
                </a:cubicBezTo>
                <a:lnTo>
                  <a:pt x="14426" y="8550"/>
                </a:lnTo>
                <a:lnTo>
                  <a:pt x="16141" y="7720"/>
                </a:lnTo>
                <a:cubicBezTo>
                  <a:pt x="16308" y="7640"/>
                  <a:pt x="16413" y="7471"/>
                  <a:pt x="16413" y="7287"/>
                </a:cubicBezTo>
                <a:lnTo>
                  <a:pt x="16413" y="4722"/>
                </a:lnTo>
                <a:cubicBezTo>
                  <a:pt x="16413" y="4538"/>
                  <a:pt x="16308" y="4369"/>
                  <a:pt x="16141" y="4290"/>
                </a:cubicBezTo>
                <a:lnTo>
                  <a:pt x="14424" y="3460"/>
                </a:lnTo>
                <a:lnTo>
                  <a:pt x="14424" y="492"/>
                </a:lnTo>
                <a:cubicBezTo>
                  <a:pt x="14430" y="222"/>
                  <a:pt x="14214" y="1"/>
                  <a:pt x="139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22" name="Google Shape;10722;p26"/>
          <p:cNvGrpSpPr/>
          <p:nvPr/>
        </p:nvGrpSpPr>
        <p:grpSpPr>
          <a:xfrm>
            <a:off x="2521354" y="2883910"/>
            <a:ext cx="325684" cy="354806"/>
            <a:chOff x="2862325" y="2761300"/>
            <a:chExt cx="376600" cy="410275"/>
          </a:xfrm>
        </p:grpSpPr>
        <p:sp>
          <p:nvSpPr>
            <p:cNvPr id="10723" name="Google Shape;10723;p26"/>
            <p:cNvSpPr/>
            <p:nvPr/>
          </p:nvSpPr>
          <p:spPr>
            <a:xfrm>
              <a:off x="3119650" y="3025475"/>
              <a:ext cx="55075" cy="107875"/>
            </a:xfrm>
            <a:custGeom>
              <a:avLst/>
              <a:gdLst/>
              <a:ahLst/>
              <a:cxnLst/>
              <a:rect l="l" t="t" r="r" b="b"/>
              <a:pathLst>
                <a:path w="2203" h="4315" extrusionOk="0">
                  <a:moveTo>
                    <a:pt x="825" y="938"/>
                  </a:moveTo>
                  <a:lnTo>
                    <a:pt x="825" y="1636"/>
                  </a:lnTo>
                  <a:cubicBezTo>
                    <a:pt x="780" y="1610"/>
                    <a:pt x="736" y="1581"/>
                    <a:pt x="695" y="1549"/>
                  </a:cubicBezTo>
                  <a:cubicBezTo>
                    <a:pt x="620" y="1490"/>
                    <a:pt x="588" y="1368"/>
                    <a:pt x="612" y="1240"/>
                  </a:cubicBezTo>
                  <a:cubicBezTo>
                    <a:pt x="632" y="1131"/>
                    <a:pt x="700" y="1004"/>
                    <a:pt x="825" y="938"/>
                  </a:cubicBezTo>
                  <a:close/>
                  <a:moveTo>
                    <a:pt x="1307" y="2364"/>
                  </a:moveTo>
                  <a:cubicBezTo>
                    <a:pt x="1310" y="2364"/>
                    <a:pt x="1312" y="2366"/>
                    <a:pt x="1315" y="2367"/>
                  </a:cubicBezTo>
                  <a:cubicBezTo>
                    <a:pt x="1685" y="2498"/>
                    <a:pt x="1663" y="2814"/>
                    <a:pt x="1647" y="2908"/>
                  </a:cubicBezTo>
                  <a:cubicBezTo>
                    <a:pt x="1615" y="3102"/>
                    <a:pt x="1487" y="3269"/>
                    <a:pt x="1307" y="3353"/>
                  </a:cubicBezTo>
                  <a:lnTo>
                    <a:pt x="1307" y="2364"/>
                  </a:lnTo>
                  <a:close/>
                  <a:moveTo>
                    <a:pt x="1067" y="1"/>
                  </a:moveTo>
                  <a:cubicBezTo>
                    <a:pt x="937" y="1"/>
                    <a:pt x="830" y="103"/>
                    <a:pt x="825" y="233"/>
                  </a:cubicBezTo>
                  <a:lnTo>
                    <a:pt x="825" y="431"/>
                  </a:lnTo>
                  <a:cubicBezTo>
                    <a:pt x="801" y="437"/>
                    <a:pt x="776" y="444"/>
                    <a:pt x="751" y="452"/>
                  </a:cubicBezTo>
                  <a:cubicBezTo>
                    <a:pt x="437" y="547"/>
                    <a:pt x="203" y="815"/>
                    <a:pt x="139" y="1152"/>
                  </a:cubicBezTo>
                  <a:cubicBezTo>
                    <a:pt x="82" y="1459"/>
                    <a:pt x="181" y="1757"/>
                    <a:pt x="398" y="1928"/>
                  </a:cubicBezTo>
                  <a:cubicBezTo>
                    <a:pt x="508" y="2013"/>
                    <a:pt x="642" y="2092"/>
                    <a:pt x="825" y="2174"/>
                  </a:cubicBezTo>
                  <a:lnTo>
                    <a:pt x="825" y="3395"/>
                  </a:lnTo>
                  <a:cubicBezTo>
                    <a:pt x="678" y="3381"/>
                    <a:pt x="575" y="3338"/>
                    <a:pt x="407" y="3230"/>
                  </a:cubicBezTo>
                  <a:cubicBezTo>
                    <a:pt x="366" y="3203"/>
                    <a:pt x="320" y="3190"/>
                    <a:pt x="275" y="3190"/>
                  </a:cubicBezTo>
                  <a:cubicBezTo>
                    <a:pt x="197" y="3190"/>
                    <a:pt x="121" y="3228"/>
                    <a:pt x="74" y="3299"/>
                  </a:cubicBezTo>
                  <a:cubicBezTo>
                    <a:pt x="1" y="3410"/>
                    <a:pt x="33" y="3559"/>
                    <a:pt x="144" y="3632"/>
                  </a:cubicBezTo>
                  <a:cubicBezTo>
                    <a:pt x="411" y="3805"/>
                    <a:pt x="596" y="3862"/>
                    <a:pt x="825" y="3879"/>
                  </a:cubicBezTo>
                  <a:lnTo>
                    <a:pt x="825" y="4081"/>
                  </a:lnTo>
                  <a:cubicBezTo>
                    <a:pt x="830" y="4211"/>
                    <a:pt x="937" y="4315"/>
                    <a:pt x="1067" y="4315"/>
                  </a:cubicBezTo>
                  <a:cubicBezTo>
                    <a:pt x="1197" y="4315"/>
                    <a:pt x="1303" y="4211"/>
                    <a:pt x="1307" y="4081"/>
                  </a:cubicBezTo>
                  <a:lnTo>
                    <a:pt x="1307" y="3857"/>
                  </a:lnTo>
                  <a:cubicBezTo>
                    <a:pt x="1764" y="3753"/>
                    <a:pt x="2057" y="3367"/>
                    <a:pt x="2122" y="2988"/>
                  </a:cubicBezTo>
                  <a:cubicBezTo>
                    <a:pt x="2202" y="2503"/>
                    <a:pt x="1949" y="2082"/>
                    <a:pt x="1474" y="1913"/>
                  </a:cubicBezTo>
                  <a:cubicBezTo>
                    <a:pt x="1420" y="1894"/>
                    <a:pt x="1363" y="1874"/>
                    <a:pt x="1307" y="1852"/>
                  </a:cubicBezTo>
                  <a:lnTo>
                    <a:pt x="1307" y="894"/>
                  </a:lnTo>
                  <a:cubicBezTo>
                    <a:pt x="1379" y="912"/>
                    <a:pt x="1445" y="947"/>
                    <a:pt x="1501" y="996"/>
                  </a:cubicBezTo>
                  <a:cubicBezTo>
                    <a:pt x="1548" y="1051"/>
                    <a:pt x="1615" y="1078"/>
                    <a:pt x="1681" y="1078"/>
                  </a:cubicBezTo>
                  <a:cubicBezTo>
                    <a:pt x="1737" y="1078"/>
                    <a:pt x="1793" y="1059"/>
                    <a:pt x="1839" y="1018"/>
                  </a:cubicBezTo>
                  <a:cubicBezTo>
                    <a:pt x="1940" y="931"/>
                    <a:pt x="1949" y="780"/>
                    <a:pt x="1862" y="680"/>
                  </a:cubicBezTo>
                  <a:cubicBezTo>
                    <a:pt x="1851" y="667"/>
                    <a:pt x="1662" y="458"/>
                    <a:pt x="1307" y="403"/>
                  </a:cubicBezTo>
                  <a:lnTo>
                    <a:pt x="1307" y="233"/>
                  </a:lnTo>
                  <a:cubicBezTo>
                    <a:pt x="1303" y="103"/>
                    <a:pt x="1197"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4" name="Google Shape;10724;p26"/>
            <p:cNvSpPr/>
            <p:nvPr/>
          </p:nvSpPr>
          <p:spPr>
            <a:xfrm>
              <a:off x="2862325" y="2761300"/>
              <a:ext cx="376600" cy="410275"/>
            </a:xfrm>
            <a:custGeom>
              <a:avLst/>
              <a:gdLst/>
              <a:ahLst/>
              <a:cxnLst/>
              <a:rect l="l" t="t" r="r" b="b"/>
              <a:pathLst>
                <a:path w="15064" h="16411" extrusionOk="0">
                  <a:moveTo>
                    <a:pt x="4968" y="961"/>
                  </a:moveTo>
                  <a:cubicBezTo>
                    <a:pt x="6647" y="961"/>
                    <a:pt x="8012" y="2327"/>
                    <a:pt x="8012" y="4005"/>
                  </a:cubicBezTo>
                  <a:lnTo>
                    <a:pt x="8012" y="5769"/>
                  </a:lnTo>
                  <a:lnTo>
                    <a:pt x="1923" y="5769"/>
                  </a:lnTo>
                  <a:lnTo>
                    <a:pt x="1923" y="4005"/>
                  </a:lnTo>
                  <a:cubicBezTo>
                    <a:pt x="1923" y="2327"/>
                    <a:pt x="3289" y="961"/>
                    <a:pt x="4968" y="961"/>
                  </a:cubicBezTo>
                  <a:close/>
                  <a:moveTo>
                    <a:pt x="8974" y="6731"/>
                  </a:moveTo>
                  <a:lnTo>
                    <a:pt x="8974" y="9932"/>
                  </a:lnTo>
                  <a:cubicBezTo>
                    <a:pt x="7963" y="10802"/>
                    <a:pt x="7500" y="12152"/>
                    <a:pt x="7766" y="13460"/>
                  </a:cubicBezTo>
                  <a:lnTo>
                    <a:pt x="961" y="13461"/>
                  </a:lnTo>
                  <a:lnTo>
                    <a:pt x="961" y="6731"/>
                  </a:lnTo>
                  <a:close/>
                  <a:moveTo>
                    <a:pt x="11379" y="9999"/>
                  </a:moveTo>
                  <a:cubicBezTo>
                    <a:pt x="12880" y="9999"/>
                    <a:pt x="14105" y="11222"/>
                    <a:pt x="14105" y="12725"/>
                  </a:cubicBezTo>
                  <a:cubicBezTo>
                    <a:pt x="14105" y="14226"/>
                    <a:pt x="12882" y="15449"/>
                    <a:pt x="11379" y="15449"/>
                  </a:cubicBezTo>
                  <a:cubicBezTo>
                    <a:pt x="9877" y="15449"/>
                    <a:pt x="8654" y="14226"/>
                    <a:pt x="8654" y="12725"/>
                  </a:cubicBezTo>
                  <a:cubicBezTo>
                    <a:pt x="8654" y="11222"/>
                    <a:pt x="9877" y="9999"/>
                    <a:pt x="11379" y="9999"/>
                  </a:cubicBezTo>
                  <a:close/>
                  <a:moveTo>
                    <a:pt x="4968" y="0"/>
                  </a:moveTo>
                  <a:cubicBezTo>
                    <a:pt x="2759" y="0"/>
                    <a:pt x="961" y="1797"/>
                    <a:pt x="961" y="4005"/>
                  </a:cubicBezTo>
                  <a:lnTo>
                    <a:pt x="961" y="5769"/>
                  </a:lnTo>
                  <a:lnTo>
                    <a:pt x="481" y="5769"/>
                  </a:lnTo>
                  <a:cubicBezTo>
                    <a:pt x="215" y="5769"/>
                    <a:pt x="0" y="5984"/>
                    <a:pt x="0" y="6249"/>
                  </a:cubicBezTo>
                  <a:lnTo>
                    <a:pt x="0" y="13942"/>
                  </a:lnTo>
                  <a:cubicBezTo>
                    <a:pt x="0" y="14208"/>
                    <a:pt x="215" y="14424"/>
                    <a:pt x="481" y="14424"/>
                  </a:cubicBezTo>
                  <a:lnTo>
                    <a:pt x="8108" y="14424"/>
                  </a:lnTo>
                  <a:cubicBezTo>
                    <a:pt x="8723" y="15602"/>
                    <a:pt x="9959" y="16411"/>
                    <a:pt x="11379" y="16411"/>
                  </a:cubicBezTo>
                  <a:cubicBezTo>
                    <a:pt x="13410" y="16411"/>
                    <a:pt x="15064" y="14756"/>
                    <a:pt x="15064" y="12725"/>
                  </a:cubicBezTo>
                  <a:cubicBezTo>
                    <a:pt x="15064" y="10692"/>
                    <a:pt x="13410" y="9039"/>
                    <a:pt x="11379" y="9039"/>
                  </a:cubicBezTo>
                  <a:cubicBezTo>
                    <a:pt x="11376" y="9039"/>
                    <a:pt x="11372" y="9039"/>
                    <a:pt x="11368" y="9039"/>
                  </a:cubicBezTo>
                  <a:cubicBezTo>
                    <a:pt x="10876" y="9039"/>
                    <a:pt x="10389" y="9138"/>
                    <a:pt x="9937" y="9332"/>
                  </a:cubicBezTo>
                  <a:lnTo>
                    <a:pt x="9937" y="6249"/>
                  </a:lnTo>
                  <a:cubicBezTo>
                    <a:pt x="9937" y="5984"/>
                    <a:pt x="9721" y="5769"/>
                    <a:pt x="9455" y="5769"/>
                  </a:cubicBezTo>
                  <a:lnTo>
                    <a:pt x="8974" y="5769"/>
                  </a:lnTo>
                  <a:lnTo>
                    <a:pt x="8974" y="4005"/>
                  </a:lnTo>
                  <a:cubicBezTo>
                    <a:pt x="8974" y="1797"/>
                    <a:pt x="7178" y="0"/>
                    <a:pt x="49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5" name="Google Shape;10725;p26"/>
            <p:cNvSpPr/>
            <p:nvPr/>
          </p:nvSpPr>
          <p:spPr>
            <a:xfrm>
              <a:off x="2948000" y="2961600"/>
              <a:ext cx="77050" cy="111925"/>
            </a:xfrm>
            <a:custGeom>
              <a:avLst/>
              <a:gdLst/>
              <a:ahLst/>
              <a:cxnLst/>
              <a:rect l="l" t="t" r="r" b="b"/>
              <a:pathLst>
                <a:path w="3082" h="4477" extrusionOk="0">
                  <a:moveTo>
                    <a:pt x="1538" y="961"/>
                  </a:moveTo>
                  <a:cubicBezTo>
                    <a:pt x="1785" y="961"/>
                    <a:pt x="2021" y="1152"/>
                    <a:pt x="2021" y="1443"/>
                  </a:cubicBezTo>
                  <a:cubicBezTo>
                    <a:pt x="2021" y="1708"/>
                    <a:pt x="1806" y="1923"/>
                    <a:pt x="1541" y="1923"/>
                  </a:cubicBezTo>
                  <a:cubicBezTo>
                    <a:pt x="1113" y="1923"/>
                    <a:pt x="898" y="1406"/>
                    <a:pt x="1201" y="1103"/>
                  </a:cubicBezTo>
                  <a:cubicBezTo>
                    <a:pt x="1299" y="1005"/>
                    <a:pt x="1420" y="961"/>
                    <a:pt x="1538" y="961"/>
                  </a:cubicBezTo>
                  <a:close/>
                  <a:moveTo>
                    <a:pt x="1541" y="0"/>
                  </a:moveTo>
                  <a:cubicBezTo>
                    <a:pt x="838" y="0"/>
                    <a:pt x="239" y="507"/>
                    <a:pt x="119" y="1198"/>
                  </a:cubicBezTo>
                  <a:cubicBezTo>
                    <a:pt x="0" y="1891"/>
                    <a:pt x="398" y="2569"/>
                    <a:pt x="1060" y="2803"/>
                  </a:cubicBezTo>
                  <a:lnTo>
                    <a:pt x="1060" y="4007"/>
                  </a:lnTo>
                  <a:cubicBezTo>
                    <a:pt x="1065" y="4268"/>
                    <a:pt x="1279" y="4477"/>
                    <a:pt x="1541" y="4477"/>
                  </a:cubicBezTo>
                  <a:cubicBezTo>
                    <a:pt x="1803" y="4477"/>
                    <a:pt x="2017" y="4268"/>
                    <a:pt x="2021" y="4007"/>
                  </a:cubicBezTo>
                  <a:lnTo>
                    <a:pt x="2021" y="2802"/>
                  </a:lnTo>
                  <a:cubicBezTo>
                    <a:pt x="2684" y="2567"/>
                    <a:pt x="3081" y="1891"/>
                    <a:pt x="2963" y="1198"/>
                  </a:cubicBezTo>
                  <a:cubicBezTo>
                    <a:pt x="2844" y="505"/>
                    <a:pt x="2244" y="0"/>
                    <a:pt x="15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26" name="Google Shape;10726;p26"/>
          <p:cNvSpPr/>
          <p:nvPr/>
        </p:nvSpPr>
        <p:spPr>
          <a:xfrm>
            <a:off x="3256115" y="2891670"/>
            <a:ext cx="356838" cy="339477"/>
          </a:xfrm>
          <a:custGeom>
            <a:avLst/>
            <a:gdLst/>
            <a:ahLst/>
            <a:cxnLst/>
            <a:rect l="l" t="t" r="r" b="b"/>
            <a:pathLst>
              <a:path w="16505" h="15702" extrusionOk="0">
                <a:moveTo>
                  <a:pt x="11430" y="1147"/>
                </a:moveTo>
                <a:lnTo>
                  <a:pt x="15312" y="5031"/>
                </a:lnTo>
                <a:cubicBezTo>
                  <a:pt x="14982" y="5473"/>
                  <a:pt x="14839" y="6028"/>
                  <a:pt x="14917" y="6576"/>
                </a:cubicBezTo>
                <a:lnTo>
                  <a:pt x="14917" y="6574"/>
                </a:lnTo>
                <a:lnTo>
                  <a:pt x="14917" y="6574"/>
                </a:lnTo>
                <a:cubicBezTo>
                  <a:pt x="14965" y="6924"/>
                  <a:pt x="14848" y="7276"/>
                  <a:pt x="14599" y="7526"/>
                </a:cubicBezTo>
                <a:lnTo>
                  <a:pt x="11652" y="4580"/>
                </a:lnTo>
                <a:cubicBezTo>
                  <a:pt x="11884" y="4523"/>
                  <a:pt x="12108" y="4439"/>
                  <a:pt x="12320" y="4329"/>
                </a:cubicBezTo>
                <a:cubicBezTo>
                  <a:pt x="12557" y="4211"/>
                  <a:pt x="12654" y="3922"/>
                  <a:pt x="12535" y="3683"/>
                </a:cubicBezTo>
                <a:cubicBezTo>
                  <a:pt x="12451" y="3515"/>
                  <a:pt x="12282" y="3418"/>
                  <a:pt x="12106" y="3418"/>
                </a:cubicBezTo>
                <a:cubicBezTo>
                  <a:pt x="12033" y="3418"/>
                  <a:pt x="11959" y="3435"/>
                  <a:pt x="11889" y="3470"/>
                </a:cubicBezTo>
                <a:cubicBezTo>
                  <a:pt x="11622" y="3604"/>
                  <a:pt x="11400" y="3674"/>
                  <a:pt x="11193" y="3674"/>
                </a:cubicBezTo>
                <a:cubicBezTo>
                  <a:pt x="10861" y="3674"/>
                  <a:pt x="10567" y="3493"/>
                  <a:pt x="10179" y="3105"/>
                </a:cubicBezTo>
                <a:cubicBezTo>
                  <a:pt x="10085" y="3011"/>
                  <a:pt x="9962" y="2964"/>
                  <a:pt x="9839" y="2964"/>
                </a:cubicBezTo>
                <a:cubicBezTo>
                  <a:pt x="9716" y="2964"/>
                  <a:pt x="9593" y="3011"/>
                  <a:pt x="9499" y="3105"/>
                </a:cubicBezTo>
                <a:lnTo>
                  <a:pt x="7574" y="5034"/>
                </a:lnTo>
                <a:cubicBezTo>
                  <a:pt x="7448" y="5159"/>
                  <a:pt x="7284" y="5221"/>
                  <a:pt x="7120" y="5221"/>
                </a:cubicBezTo>
                <a:cubicBezTo>
                  <a:pt x="6956" y="5221"/>
                  <a:pt x="6792" y="5159"/>
                  <a:pt x="6667" y="5034"/>
                </a:cubicBezTo>
                <a:cubicBezTo>
                  <a:pt x="6417" y="4783"/>
                  <a:pt x="6417" y="4378"/>
                  <a:pt x="6667" y="4127"/>
                </a:cubicBezTo>
                <a:lnTo>
                  <a:pt x="8933" y="1860"/>
                </a:lnTo>
                <a:cubicBezTo>
                  <a:pt x="9145" y="1649"/>
                  <a:pt x="9430" y="1533"/>
                  <a:pt x="9726" y="1533"/>
                </a:cubicBezTo>
                <a:cubicBezTo>
                  <a:pt x="9779" y="1533"/>
                  <a:pt x="9832" y="1536"/>
                  <a:pt x="9885" y="1544"/>
                </a:cubicBezTo>
                <a:cubicBezTo>
                  <a:pt x="9981" y="1557"/>
                  <a:pt x="10078" y="1564"/>
                  <a:pt x="10175" y="1564"/>
                </a:cubicBezTo>
                <a:cubicBezTo>
                  <a:pt x="10625" y="1564"/>
                  <a:pt x="11065" y="1419"/>
                  <a:pt x="11430" y="1147"/>
                </a:cubicBezTo>
                <a:close/>
                <a:moveTo>
                  <a:pt x="3947" y="7113"/>
                </a:moveTo>
                <a:cubicBezTo>
                  <a:pt x="4111" y="7113"/>
                  <a:pt x="4275" y="7175"/>
                  <a:pt x="4400" y="7301"/>
                </a:cubicBezTo>
                <a:cubicBezTo>
                  <a:pt x="4651" y="7550"/>
                  <a:pt x="4651" y="7957"/>
                  <a:pt x="4400" y="8207"/>
                </a:cubicBezTo>
                <a:lnTo>
                  <a:pt x="2814" y="9793"/>
                </a:lnTo>
                <a:cubicBezTo>
                  <a:pt x="2689" y="9918"/>
                  <a:pt x="2525" y="9981"/>
                  <a:pt x="2361" y="9981"/>
                </a:cubicBezTo>
                <a:cubicBezTo>
                  <a:pt x="2197" y="9981"/>
                  <a:pt x="2033" y="9918"/>
                  <a:pt x="1908" y="9793"/>
                </a:cubicBezTo>
                <a:cubicBezTo>
                  <a:pt x="1657" y="9543"/>
                  <a:pt x="1657" y="9137"/>
                  <a:pt x="1908" y="8887"/>
                </a:cubicBezTo>
                <a:lnTo>
                  <a:pt x="3494" y="7301"/>
                </a:lnTo>
                <a:cubicBezTo>
                  <a:pt x="3619" y="7175"/>
                  <a:pt x="3783" y="7113"/>
                  <a:pt x="3947" y="7113"/>
                </a:cubicBezTo>
                <a:close/>
                <a:moveTo>
                  <a:pt x="5988" y="8246"/>
                </a:moveTo>
                <a:cubicBezTo>
                  <a:pt x="6151" y="8246"/>
                  <a:pt x="6315" y="8308"/>
                  <a:pt x="6440" y="8433"/>
                </a:cubicBezTo>
                <a:cubicBezTo>
                  <a:pt x="6691" y="8683"/>
                  <a:pt x="6691" y="9090"/>
                  <a:pt x="6440" y="9341"/>
                </a:cubicBezTo>
                <a:lnTo>
                  <a:pt x="4400" y="11379"/>
                </a:lnTo>
                <a:cubicBezTo>
                  <a:pt x="4278" y="11502"/>
                  <a:pt x="4114" y="11567"/>
                  <a:pt x="3947" y="11567"/>
                </a:cubicBezTo>
                <a:cubicBezTo>
                  <a:pt x="3864" y="11567"/>
                  <a:pt x="3781" y="11551"/>
                  <a:pt x="3702" y="11518"/>
                </a:cubicBezTo>
                <a:cubicBezTo>
                  <a:pt x="3461" y="11420"/>
                  <a:pt x="3305" y="11186"/>
                  <a:pt x="3306" y="10927"/>
                </a:cubicBezTo>
                <a:cubicBezTo>
                  <a:pt x="3305" y="10757"/>
                  <a:pt x="3374" y="10593"/>
                  <a:pt x="3494" y="10473"/>
                </a:cubicBezTo>
                <a:lnTo>
                  <a:pt x="5534" y="8434"/>
                </a:lnTo>
                <a:cubicBezTo>
                  <a:pt x="5659" y="8309"/>
                  <a:pt x="5823" y="8246"/>
                  <a:pt x="5988" y="8246"/>
                </a:cubicBezTo>
                <a:close/>
                <a:moveTo>
                  <a:pt x="5077" y="1147"/>
                </a:moveTo>
                <a:cubicBezTo>
                  <a:pt x="5440" y="1419"/>
                  <a:pt x="5879" y="1563"/>
                  <a:pt x="6328" y="1563"/>
                </a:cubicBezTo>
                <a:cubicBezTo>
                  <a:pt x="6426" y="1563"/>
                  <a:pt x="6524" y="1556"/>
                  <a:pt x="6622" y="1542"/>
                </a:cubicBezTo>
                <a:cubicBezTo>
                  <a:pt x="6673" y="1535"/>
                  <a:pt x="6725" y="1532"/>
                  <a:pt x="6777" y="1532"/>
                </a:cubicBezTo>
                <a:cubicBezTo>
                  <a:pt x="7073" y="1532"/>
                  <a:pt x="7360" y="1648"/>
                  <a:pt x="7574" y="1860"/>
                </a:cubicBezTo>
                <a:lnTo>
                  <a:pt x="5986" y="3446"/>
                </a:lnTo>
                <a:cubicBezTo>
                  <a:pt x="5361" y="4073"/>
                  <a:pt x="5361" y="5088"/>
                  <a:pt x="5986" y="5713"/>
                </a:cubicBezTo>
                <a:cubicBezTo>
                  <a:pt x="6300" y="6026"/>
                  <a:pt x="6710" y="6182"/>
                  <a:pt x="7120" y="6182"/>
                </a:cubicBezTo>
                <a:cubicBezTo>
                  <a:pt x="7530" y="6182"/>
                  <a:pt x="7940" y="6026"/>
                  <a:pt x="8253" y="5713"/>
                </a:cubicBezTo>
                <a:lnTo>
                  <a:pt x="9839" y="4127"/>
                </a:lnTo>
                <a:lnTo>
                  <a:pt x="14259" y="8545"/>
                </a:lnTo>
                <a:lnTo>
                  <a:pt x="14599" y="8885"/>
                </a:lnTo>
                <a:cubicBezTo>
                  <a:pt x="14848" y="9136"/>
                  <a:pt x="14848" y="9541"/>
                  <a:pt x="14599" y="9792"/>
                </a:cubicBezTo>
                <a:lnTo>
                  <a:pt x="14599" y="9793"/>
                </a:lnTo>
                <a:cubicBezTo>
                  <a:pt x="14474" y="9918"/>
                  <a:pt x="14310" y="9981"/>
                  <a:pt x="14145" y="9981"/>
                </a:cubicBezTo>
                <a:cubicBezTo>
                  <a:pt x="13981" y="9981"/>
                  <a:pt x="13817" y="9918"/>
                  <a:pt x="13692" y="9793"/>
                </a:cubicBezTo>
                <a:lnTo>
                  <a:pt x="12219" y="8320"/>
                </a:lnTo>
                <a:cubicBezTo>
                  <a:pt x="12125" y="8225"/>
                  <a:pt x="12002" y="8178"/>
                  <a:pt x="11879" y="8178"/>
                </a:cubicBezTo>
                <a:cubicBezTo>
                  <a:pt x="11756" y="8178"/>
                  <a:pt x="11633" y="8225"/>
                  <a:pt x="11539" y="8320"/>
                </a:cubicBezTo>
                <a:cubicBezTo>
                  <a:pt x="11352" y="8507"/>
                  <a:pt x="11352" y="8812"/>
                  <a:pt x="11539" y="8999"/>
                </a:cubicBezTo>
                <a:lnTo>
                  <a:pt x="13013" y="10473"/>
                </a:lnTo>
                <a:cubicBezTo>
                  <a:pt x="13263" y="10723"/>
                  <a:pt x="13263" y="11129"/>
                  <a:pt x="13013" y="11379"/>
                </a:cubicBezTo>
                <a:cubicBezTo>
                  <a:pt x="12888" y="11504"/>
                  <a:pt x="12723" y="11567"/>
                  <a:pt x="12559" y="11567"/>
                </a:cubicBezTo>
                <a:cubicBezTo>
                  <a:pt x="12395" y="11567"/>
                  <a:pt x="12231" y="11504"/>
                  <a:pt x="12106" y="11379"/>
                </a:cubicBezTo>
                <a:lnTo>
                  <a:pt x="10633" y="9906"/>
                </a:lnTo>
                <a:cubicBezTo>
                  <a:pt x="10539" y="9816"/>
                  <a:pt x="10419" y="9771"/>
                  <a:pt x="10299" y="9771"/>
                </a:cubicBezTo>
                <a:cubicBezTo>
                  <a:pt x="10176" y="9771"/>
                  <a:pt x="10053" y="9818"/>
                  <a:pt x="9959" y="9912"/>
                </a:cubicBezTo>
                <a:cubicBezTo>
                  <a:pt x="9773" y="10096"/>
                  <a:pt x="9770" y="10396"/>
                  <a:pt x="9953" y="10585"/>
                </a:cubicBezTo>
                <a:lnTo>
                  <a:pt x="11427" y="12059"/>
                </a:lnTo>
                <a:cubicBezTo>
                  <a:pt x="11676" y="12309"/>
                  <a:pt x="11677" y="12715"/>
                  <a:pt x="11427" y="12965"/>
                </a:cubicBezTo>
                <a:cubicBezTo>
                  <a:pt x="11301" y="13090"/>
                  <a:pt x="11137" y="13153"/>
                  <a:pt x="10973" y="13153"/>
                </a:cubicBezTo>
                <a:cubicBezTo>
                  <a:pt x="10809" y="13153"/>
                  <a:pt x="10645" y="13090"/>
                  <a:pt x="10520" y="12965"/>
                </a:cubicBezTo>
                <a:lnTo>
                  <a:pt x="9047" y="11493"/>
                </a:lnTo>
                <a:cubicBezTo>
                  <a:pt x="8954" y="11401"/>
                  <a:pt x="8831" y="11352"/>
                  <a:pt x="8707" y="11352"/>
                </a:cubicBezTo>
                <a:cubicBezTo>
                  <a:pt x="8628" y="11352"/>
                  <a:pt x="8548" y="11372"/>
                  <a:pt x="8474" y="11413"/>
                </a:cubicBezTo>
                <a:cubicBezTo>
                  <a:pt x="8602" y="10637"/>
                  <a:pt x="8149" y="9884"/>
                  <a:pt x="7404" y="9633"/>
                </a:cubicBezTo>
                <a:cubicBezTo>
                  <a:pt x="7707" y="9058"/>
                  <a:pt x="7632" y="8356"/>
                  <a:pt x="7215" y="7857"/>
                </a:cubicBezTo>
                <a:cubicBezTo>
                  <a:pt x="6904" y="7488"/>
                  <a:pt x="6451" y="7283"/>
                  <a:pt x="5985" y="7283"/>
                </a:cubicBezTo>
                <a:cubicBezTo>
                  <a:pt x="5823" y="7283"/>
                  <a:pt x="5660" y="7308"/>
                  <a:pt x="5500" y="7359"/>
                </a:cubicBezTo>
                <a:cubicBezTo>
                  <a:pt x="5358" y="6800"/>
                  <a:pt x="4927" y="6360"/>
                  <a:pt x="4371" y="6208"/>
                </a:cubicBezTo>
                <a:cubicBezTo>
                  <a:pt x="4231" y="6169"/>
                  <a:pt x="4088" y="6150"/>
                  <a:pt x="3946" y="6150"/>
                </a:cubicBezTo>
                <a:cubicBezTo>
                  <a:pt x="3527" y="6150"/>
                  <a:pt x="3118" y="6315"/>
                  <a:pt x="2814" y="6620"/>
                </a:cubicBezTo>
                <a:lnTo>
                  <a:pt x="1908" y="7526"/>
                </a:lnTo>
                <a:cubicBezTo>
                  <a:pt x="1659" y="7276"/>
                  <a:pt x="1540" y="6924"/>
                  <a:pt x="1590" y="6574"/>
                </a:cubicBezTo>
                <a:cubicBezTo>
                  <a:pt x="1666" y="6028"/>
                  <a:pt x="1524" y="5471"/>
                  <a:pt x="1193" y="5029"/>
                </a:cubicBezTo>
                <a:lnTo>
                  <a:pt x="5077" y="1147"/>
                </a:lnTo>
                <a:close/>
                <a:moveTo>
                  <a:pt x="6893" y="10512"/>
                </a:moveTo>
                <a:cubicBezTo>
                  <a:pt x="7057" y="10512"/>
                  <a:pt x="7221" y="10574"/>
                  <a:pt x="7347" y="10700"/>
                </a:cubicBezTo>
                <a:cubicBezTo>
                  <a:pt x="7597" y="10950"/>
                  <a:pt x="7597" y="11356"/>
                  <a:pt x="7347" y="11606"/>
                </a:cubicBezTo>
                <a:lnTo>
                  <a:pt x="5986" y="12967"/>
                </a:lnTo>
                <a:cubicBezTo>
                  <a:pt x="5861" y="13092"/>
                  <a:pt x="5697" y="13154"/>
                  <a:pt x="5533" y="13154"/>
                </a:cubicBezTo>
                <a:cubicBezTo>
                  <a:pt x="5369" y="13154"/>
                  <a:pt x="5205" y="13092"/>
                  <a:pt x="5080" y="12967"/>
                </a:cubicBezTo>
                <a:cubicBezTo>
                  <a:pt x="4829" y="12716"/>
                  <a:pt x="4829" y="12311"/>
                  <a:pt x="5080" y="12060"/>
                </a:cubicBezTo>
                <a:lnTo>
                  <a:pt x="6440" y="10700"/>
                </a:lnTo>
                <a:cubicBezTo>
                  <a:pt x="6565" y="10574"/>
                  <a:pt x="6729" y="10512"/>
                  <a:pt x="6893" y="10512"/>
                </a:cubicBezTo>
                <a:close/>
                <a:moveTo>
                  <a:pt x="7801" y="12779"/>
                </a:moveTo>
                <a:cubicBezTo>
                  <a:pt x="7964" y="12779"/>
                  <a:pt x="8128" y="12841"/>
                  <a:pt x="8253" y="12965"/>
                </a:cubicBezTo>
                <a:cubicBezTo>
                  <a:pt x="8504" y="13216"/>
                  <a:pt x="8504" y="13623"/>
                  <a:pt x="8253" y="13873"/>
                </a:cubicBezTo>
                <a:lnTo>
                  <a:pt x="7913" y="14213"/>
                </a:lnTo>
                <a:lnTo>
                  <a:pt x="7574" y="14553"/>
                </a:lnTo>
                <a:cubicBezTo>
                  <a:pt x="7448" y="14677"/>
                  <a:pt x="7284" y="14739"/>
                  <a:pt x="7120" y="14739"/>
                </a:cubicBezTo>
                <a:cubicBezTo>
                  <a:pt x="6956" y="14739"/>
                  <a:pt x="6792" y="14677"/>
                  <a:pt x="6667" y="14553"/>
                </a:cubicBezTo>
                <a:cubicBezTo>
                  <a:pt x="6417" y="14302"/>
                  <a:pt x="6417" y="13897"/>
                  <a:pt x="6667" y="13646"/>
                </a:cubicBezTo>
                <a:lnTo>
                  <a:pt x="7347" y="12967"/>
                </a:lnTo>
                <a:cubicBezTo>
                  <a:pt x="7472" y="12841"/>
                  <a:pt x="7636" y="12779"/>
                  <a:pt x="7801" y="12779"/>
                </a:cubicBezTo>
                <a:close/>
                <a:moveTo>
                  <a:pt x="9387" y="13192"/>
                </a:moveTo>
                <a:lnTo>
                  <a:pt x="9839" y="13646"/>
                </a:lnTo>
                <a:cubicBezTo>
                  <a:pt x="10090" y="13897"/>
                  <a:pt x="10090" y="14302"/>
                  <a:pt x="9839" y="14553"/>
                </a:cubicBezTo>
                <a:cubicBezTo>
                  <a:pt x="9714" y="14678"/>
                  <a:pt x="9550" y="14740"/>
                  <a:pt x="9386" y="14740"/>
                </a:cubicBezTo>
                <a:cubicBezTo>
                  <a:pt x="9222" y="14740"/>
                  <a:pt x="9058" y="14678"/>
                  <a:pt x="8933" y="14553"/>
                </a:cubicBezTo>
                <a:cubicBezTo>
                  <a:pt x="9234" y="14252"/>
                  <a:pt x="9404" y="13844"/>
                  <a:pt x="9403" y="13419"/>
                </a:cubicBezTo>
                <a:cubicBezTo>
                  <a:pt x="9403" y="13343"/>
                  <a:pt x="9397" y="13268"/>
                  <a:pt x="9387" y="13192"/>
                </a:cubicBezTo>
                <a:close/>
                <a:moveTo>
                  <a:pt x="5061" y="1"/>
                </a:moveTo>
                <a:cubicBezTo>
                  <a:pt x="4938" y="1"/>
                  <a:pt x="4815" y="48"/>
                  <a:pt x="4721" y="142"/>
                </a:cubicBezTo>
                <a:lnTo>
                  <a:pt x="188" y="4675"/>
                </a:lnTo>
                <a:cubicBezTo>
                  <a:pt x="1" y="4862"/>
                  <a:pt x="1" y="5167"/>
                  <a:pt x="188" y="5354"/>
                </a:cubicBezTo>
                <a:lnTo>
                  <a:pt x="320" y="5486"/>
                </a:lnTo>
                <a:cubicBezTo>
                  <a:pt x="569" y="5737"/>
                  <a:pt x="686" y="6089"/>
                  <a:pt x="638" y="6438"/>
                </a:cubicBezTo>
                <a:cubicBezTo>
                  <a:pt x="547" y="7087"/>
                  <a:pt x="765" y="7741"/>
                  <a:pt x="1227" y="8206"/>
                </a:cubicBezTo>
                <a:cubicBezTo>
                  <a:pt x="771" y="8663"/>
                  <a:pt x="632" y="9348"/>
                  <a:pt x="877" y="9945"/>
                </a:cubicBezTo>
                <a:cubicBezTo>
                  <a:pt x="1120" y="10543"/>
                  <a:pt x="1698" y="10935"/>
                  <a:pt x="2344" y="10941"/>
                </a:cubicBezTo>
                <a:cubicBezTo>
                  <a:pt x="2351" y="11814"/>
                  <a:pt x="3059" y="12520"/>
                  <a:pt x="3932" y="12529"/>
                </a:cubicBezTo>
                <a:cubicBezTo>
                  <a:pt x="3939" y="13402"/>
                  <a:pt x="4645" y="14107"/>
                  <a:pt x="5518" y="14115"/>
                </a:cubicBezTo>
                <a:cubicBezTo>
                  <a:pt x="5525" y="14759"/>
                  <a:pt x="5917" y="15338"/>
                  <a:pt x="6515" y="15581"/>
                </a:cubicBezTo>
                <a:cubicBezTo>
                  <a:pt x="6711" y="15661"/>
                  <a:pt x="6917" y="15700"/>
                  <a:pt x="7121" y="15700"/>
                </a:cubicBezTo>
                <a:cubicBezTo>
                  <a:pt x="7537" y="15700"/>
                  <a:pt x="7946" y="15538"/>
                  <a:pt x="8252" y="15232"/>
                </a:cubicBezTo>
                <a:cubicBezTo>
                  <a:pt x="8559" y="15538"/>
                  <a:pt x="8969" y="15701"/>
                  <a:pt x="9386" y="15701"/>
                </a:cubicBezTo>
                <a:cubicBezTo>
                  <a:pt x="9590" y="15701"/>
                  <a:pt x="9795" y="15662"/>
                  <a:pt x="9992" y="15582"/>
                </a:cubicBezTo>
                <a:cubicBezTo>
                  <a:pt x="10589" y="15338"/>
                  <a:pt x="10982" y="14759"/>
                  <a:pt x="10987" y="14113"/>
                </a:cubicBezTo>
                <a:cubicBezTo>
                  <a:pt x="11860" y="14106"/>
                  <a:pt x="12566" y="13400"/>
                  <a:pt x="12573" y="12527"/>
                </a:cubicBezTo>
                <a:cubicBezTo>
                  <a:pt x="13448" y="12520"/>
                  <a:pt x="14154" y="11814"/>
                  <a:pt x="14161" y="10940"/>
                </a:cubicBezTo>
                <a:cubicBezTo>
                  <a:pt x="14807" y="10934"/>
                  <a:pt x="15385" y="10541"/>
                  <a:pt x="15628" y="9944"/>
                </a:cubicBezTo>
                <a:cubicBezTo>
                  <a:pt x="15873" y="9346"/>
                  <a:pt x="15734" y="8661"/>
                  <a:pt x="15278" y="8206"/>
                </a:cubicBezTo>
                <a:cubicBezTo>
                  <a:pt x="15740" y="7741"/>
                  <a:pt x="15958" y="7087"/>
                  <a:pt x="15867" y="6438"/>
                </a:cubicBezTo>
                <a:cubicBezTo>
                  <a:pt x="15817" y="6088"/>
                  <a:pt x="15936" y="5737"/>
                  <a:pt x="16185" y="5486"/>
                </a:cubicBezTo>
                <a:lnTo>
                  <a:pt x="16317" y="5354"/>
                </a:lnTo>
                <a:cubicBezTo>
                  <a:pt x="16504" y="5166"/>
                  <a:pt x="16504" y="4861"/>
                  <a:pt x="16317" y="4674"/>
                </a:cubicBezTo>
                <a:lnTo>
                  <a:pt x="16317" y="4674"/>
                </a:lnTo>
                <a:lnTo>
                  <a:pt x="16318" y="4675"/>
                </a:lnTo>
                <a:lnTo>
                  <a:pt x="16317" y="4673"/>
                </a:lnTo>
                <a:lnTo>
                  <a:pt x="16317" y="4673"/>
                </a:lnTo>
                <a:cubicBezTo>
                  <a:pt x="16317" y="4674"/>
                  <a:pt x="16317" y="4674"/>
                  <a:pt x="16317" y="4674"/>
                </a:cubicBezTo>
                <a:lnTo>
                  <a:pt x="16317" y="4674"/>
                </a:lnTo>
                <a:lnTo>
                  <a:pt x="11784" y="142"/>
                </a:lnTo>
                <a:cubicBezTo>
                  <a:pt x="11690" y="48"/>
                  <a:pt x="11567" y="1"/>
                  <a:pt x="11444" y="1"/>
                </a:cubicBezTo>
                <a:cubicBezTo>
                  <a:pt x="11321" y="1"/>
                  <a:pt x="11198" y="48"/>
                  <a:pt x="11105" y="142"/>
                </a:cubicBezTo>
                <a:lnTo>
                  <a:pt x="10973" y="274"/>
                </a:lnTo>
                <a:cubicBezTo>
                  <a:pt x="10760" y="485"/>
                  <a:pt x="10475" y="602"/>
                  <a:pt x="10180" y="602"/>
                </a:cubicBezTo>
                <a:cubicBezTo>
                  <a:pt x="10127" y="602"/>
                  <a:pt x="10074" y="598"/>
                  <a:pt x="10021" y="590"/>
                </a:cubicBezTo>
                <a:cubicBezTo>
                  <a:pt x="9924" y="577"/>
                  <a:pt x="9827" y="570"/>
                  <a:pt x="9731" y="570"/>
                </a:cubicBezTo>
                <a:cubicBezTo>
                  <a:pt x="9181" y="570"/>
                  <a:pt x="8648" y="787"/>
                  <a:pt x="8253" y="1181"/>
                </a:cubicBezTo>
                <a:cubicBezTo>
                  <a:pt x="7858" y="787"/>
                  <a:pt x="7325" y="570"/>
                  <a:pt x="6776" y="570"/>
                </a:cubicBezTo>
                <a:cubicBezTo>
                  <a:pt x="6679" y="570"/>
                  <a:pt x="6582" y="577"/>
                  <a:pt x="6486" y="590"/>
                </a:cubicBezTo>
                <a:cubicBezTo>
                  <a:pt x="6433" y="598"/>
                  <a:pt x="6379" y="602"/>
                  <a:pt x="6327" y="602"/>
                </a:cubicBezTo>
                <a:cubicBezTo>
                  <a:pt x="6031" y="602"/>
                  <a:pt x="5746" y="485"/>
                  <a:pt x="5534" y="274"/>
                </a:cubicBezTo>
                <a:lnTo>
                  <a:pt x="5402" y="142"/>
                </a:lnTo>
                <a:cubicBezTo>
                  <a:pt x="5307" y="48"/>
                  <a:pt x="5184" y="1"/>
                  <a:pt x="50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27" name="Google Shape;10727;p26"/>
          <p:cNvGrpSpPr/>
          <p:nvPr/>
        </p:nvGrpSpPr>
        <p:grpSpPr>
          <a:xfrm>
            <a:off x="4011405" y="2883888"/>
            <a:ext cx="361011" cy="354849"/>
            <a:chOff x="1790575" y="2776750"/>
            <a:chExt cx="417450" cy="410325"/>
          </a:xfrm>
        </p:grpSpPr>
        <p:sp>
          <p:nvSpPr>
            <p:cNvPr id="10728" name="Google Shape;10728;p26"/>
            <p:cNvSpPr/>
            <p:nvPr/>
          </p:nvSpPr>
          <p:spPr>
            <a:xfrm>
              <a:off x="2036150" y="2858450"/>
              <a:ext cx="171875" cy="328625"/>
            </a:xfrm>
            <a:custGeom>
              <a:avLst/>
              <a:gdLst/>
              <a:ahLst/>
              <a:cxnLst/>
              <a:rect l="l" t="t" r="r" b="b"/>
              <a:pathLst>
                <a:path w="6875" h="13145" extrusionOk="0">
                  <a:moveTo>
                    <a:pt x="4968" y="964"/>
                  </a:moveTo>
                  <a:cubicBezTo>
                    <a:pt x="5177" y="964"/>
                    <a:pt x="5383" y="1046"/>
                    <a:pt x="5536" y="1199"/>
                  </a:cubicBezTo>
                  <a:cubicBezTo>
                    <a:pt x="5766" y="1429"/>
                    <a:pt x="5833" y="1773"/>
                    <a:pt x="5710" y="2072"/>
                  </a:cubicBezTo>
                  <a:cubicBezTo>
                    <a:pt x="5585" y="2372"/>
                    <a:pt x="5293" y="2566"/>
                    <a:pt x="4969" y="2566"/>
                  </a:cubicBezTo>
                  <a:cubicBezTo>
                    <a:pt x="4527" y="2566"/>
                    <a:pt x="4168" y="2208"/>
                    <a:pt x="4168" y="1765"/>
                  </a:cubicBezTo>
                  <a:cubicBezTo>
                    <a:pt x="4168" y="1442"/>
                    <a:pt x="4363" y="1149"/>
                    <a:pt x="4663" y="1024"/>
                  </a:cubicBezTo>
                  <a:cubicBezTo>
                    <a:pt x="4761" y="984"/>
                    <a:pt x="4865" y="964"/>
                    <a:pt x="4968" y="964"/>
                  </a:cubicBezTo>
                  <a:close/>
                  <a:moveTo>
                    <a:pt x="4969" y="3515"/>
                  </a:moveTo>
                  <a:cubicBezTo>
                    <a:pt x="5417" y="3515"/>
                    <a:pt x="5777" y="3882"/>
                    <a:pt x="5770" y="4330"/>
                  </a:cubicBezTo>
                  <a:lnTo>
                    <a:pt x="5770" y="8175"/>
                  </a:lnTo>
                  <a:cubicBezTo>
                    <a:pt x="5770" y="8618"/>
                    <a:pt x="5411" y="8976"/>
                    <a:pt x="4969" y="8976"/>
                  </a:cubicBezTo>
                  <a:lnTo>
                    <a:pt x="2405" y="8976"/>
                  </a:lnTo>
                  <a:cubicBezTo>
                    <a:pt x="2140" y="8976"/>
                    <a:pt x="1924" y="9192"/>
                    <a:pt x="1924" y="9458"/>
                  </a:cubicBezTo>
                  <a:lnTo>
                    <a:pt x="1924" y="11702"/>
                  </a:lnTo>
                  <a:cubicBezTo>
                    <a:pt x="1924" y="11967"/>
                    <a:pt x="1709" y="12182"/>
                    <a:pt x="1444" y="12182"/>
                  </a:cubicBezTo>
                  <a:cubicBezTo>
                    <a:pt x="1177" y="12182"/>
                    <a:pt x="962" y="11967"/>
                    <a:pt x="962" y="11702"/>
                  </a:cubicBezTo>
                  <a:lnTo>
                    <a:pt x="962" y="8817"/>
                  </a:lnTo>
                  <a:cubicBezTo>
                    <a:pt x="964" y="8375"/>
                    <a:pt x="1321" y="8016"/>
                    <a:pt x="1763" y="8016"/>
                  </a:cubicBezTo>
                  <a:lnTo>
                    <a:pt x="3688" y="8016"/>
                  </a:lnTo>
                  <a:cubicBezTo>
                    <a:pt x="3953" y="8016"/>
                    <a:pt x="4168" y="7800"/>
                    <a:pt x="4168" y="7534"/>
                  </a:cubicBezTo>
                  <a:lnTo>
                    <a:pt x="4168" y="4330"/>
                  </a:lnTo>
                  <a:cubicBezTo>
                    <a:pt x="4161" y="3882"/>
                    <a:pt x="4522" y="3515"/>
                    <a:pt x="4969" y="3515"/>
                  </a:cubicBezTo>
                  <a:close/>
                  <a:moveTo>
                    <a:pt x="5770" y="9939"/>
                  </a:moveTo>
                  <a:lnTo>
                    <a:pt x="5770" y="12182"/>
                  </a:lnTo>
                  <a:lnTo>
                    <a:pt x="2885" y="12182"/>
                  </a:lnTo>
                  <a:lnTo>
                    <a:pt x="2885" y="9939"/>
                  </a:lnTo>
                  <a:close/>
                  <a:moveTo>
                    <a:pt x="4969" y="1"/>
                  </a:moveTo>
                  <a:cubicBezTo>
                    <a:pt x="4246" y="1"/>
                    <a:pt x="3597" y="442"/>
                    <a:pt x="3330" y="1114"/>
                  </a:cubicBezTo>
                  <a:cubicBezTo>
                    <a:pt x="3064" y="1786"/>
                    <a:pt x="3234" y="2552"/>
                    <a:pt x="3761" y="3047"/>
                  </a:cubicBezTo>
                  <a:cubicBezTo>
                    <a:pt x="3406" y="3379"/>
                    <a:pt x="3206" y="3844"/>
                    <a:pt x="3206" y="4328"/>
                  </a:cubicBezTo>
                  <a:lnTo>
                    <a:pt x="3206" y="7052"/>
                  </a:lnTo>
                  <a:lnTo>
                    <a:pt x="1763" y="7052"/>
                  </a:lnTo>
                  <a:cubicBezTo>
                    <a:pt x="791" y="7054"/>
                    <a:pt x="1" y="7843"/>
                    <a:pt x="0" y="8815"/>
                  </a:cubicBezTo>
                  <a:lnTo>
                    <a:pt x="0" y="11702"/>
                  </a:lnTo>
                  <a:cubicBezTo>
                    <a:pt x="0" y="12197"/>
                    <a:pt x="255" y="12658"/>
                    <a:pt x="674" y="12922"/>
                  </a:cubicBezTo>
                  <a:cubicBezTo>
                    <a:pt x="908" y="13069"/>
                    <a:pt x="1175" y="13144"/>
                    <a:pt x="1443" y="13144"/>
                  </a:cubicBezTo>
                  <a:cubicBezTo>
                    <a:pt x="1655" y="13144"/>
                    <a:pt x="1867" y="13097"/>
                    <a:pt x="2065" y="13004"/>
                  </a:cubicBezTo>
                  <a:cubicBezTo>
                    <a:pt x="2154" y="13093"/>
                    <a:pt x="2277" y="13144"/>
                    <a:pt x="2405" y="13144"/>
                  </a:cubicBezTo>
                  <a:lnTo>
                    <a:pt x="6250" y="13144"/>
                  </a:lnTo>
                  <a:cubicBezTo>
                    <a:pt x="6517" y="13144"/>
                    <a:pt x="6732" y="12929"/>
                    <a:pt x="6732" y="12664"/>
                  </a:cubicBezTo>
                  <a:lnTo>
                    <a:pt x="6732" y="9458"/>
                  </a:lnTo>
                  <a:cubicBezTo>
                    <a:pt x="6732" y="9290"/>
                    <a:pt x="6644" y="9135"/>
                    <a:pt x="6501" y="9047"/>
                  </a:cubicBezTo>
                  <a:cubicBezTo>
                    <a:pt x="6652" y="8782"/>
                    <a:pt x="6732" y="8481"/>
                    <a:pt x="6732" y="8175"/>
                  </a:cubicBezTo>
                  <a:lnTo>
                    <a:pt x="6732" y="4330"/>
                  </a:lnTo>
                  <a:cubicBezTo>
                    <a:pt x="6731" y="3844"/>
                    <a:pt x="6530" y="3379"/>
                    <a:pt x="6177" y="3048"/>
                  </a:cubicBezTo>
                  <a:lnTo>
                    <a:pt x="6177" y="3047"/>
                  </a:lnTo>
                  <a:cubicBezTo>
                    <a:pt x="6703" y="2552"/>
                    <a:pt x="6874" y="1786"/>
                    <a:pt x="6608" y="1114"/>
                  </a:cubicBezTo>
                  <a:cubicBezTo>
                    <a:pt x="6341" y="442"/>
                    <a:pt x="5691" y="1"/>
                    <a:pt x="49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9" name="Google Shape;10729;p26"/>
            <p:cNvSpPr/>
            <p:nvPr/>
          </p:nvSpPr>
          <p:spPr>
            <a:xfrm>
              <a:off x="1790575" y="2858450"/>
              <a:ext cx="171900" cy="328600"/>
            </a:xfrm>
            <a:custGeom>
              <a:avLst/>
              <a:gdLst/>
              <a:ahLst/>
              <a:cxnLst/>
              <a:rect l="l" t="t" r="r" b="b"/>
              <a:pathLst>
                <a:path w="6876" h="13144" extrusionOk="0">
                  <a:moveTo>
                    <a:pt x="1907" y="963"/>
                  </a:moveTo>
                  <a:cubicBezTo>
                    <a:pt x="2116" y="963"/>
                    <a:pt x="2321" y="1045"/>
                    <a:pt x="2474" y="1199"/>
                  </a:cubicBezTo>
                  <a:cubicBezTo>
                    <a:pt x="2703" y="1427"/>
                    <a:pt x="2772" y="1771"/>
                    <a:pt x="2647" y="2072"/>
                  </a:cubicBezTo>
                  <a:cubicBezTo>
                    <a:pt x="2523" y="2370"/>
                    <a:pt x="2231" y="2566"/>
                    <a:pt x="1908" y="2566"/>
                  </a:cubicBezTo>
                  <a:cubicBezTo>
                    <a:pt x="1464" y="2565"/>
                    <a:pt x="1106" y="2208"/>
                    <a:pt x="1105" y="1765"/>
                  </a:cubicBezTo>
                  <a:cubicBezTo>
                    <a:pt x="1105" y="1440"/>
                    <a:pt x="1301" y="1149"/>
                    <a:pt x="1600" y="1024"/>
                  </a:cubicBezTo>
                  <a:cubicBezTo>
                    <a:pt x="1699" y="983"/>
                    <a:pt x="1804" y="963"/>
                    <a:pt x="1907" y="963"/>
                  </a:cubicBezTo>
                  <a:close/>
                  <a:moveTo>
                    <a:pt x="3990" y="9939"/>
                  </a:moveTo>
                  <a:lnTo>
                    <a:pt x="3990" y="12182"/>
                  </a:lnTo>
                  <a:lnTo>
                    <a:pt x="1105" y="12182"/>
                  </a:lnTo>
                  <a:lnTo>
                    <a:pt x="1105" y="9939"/>
                  </a:lnTo>
                  <a:close/>
                  <a:moveTo>
                    <a:pt x="1908" y="3515"/>
                  </a:moveTo>
                  <a:cubicBezTo>
                    <a:pt x="2354" y="3515"/>
                    <a:pt x="2714" y="3882"/>
                    <a:pt x="2709" y="4330"/>
                  </a:cubicBezTo>
                  <a:lnTo>
                    <a:pt x="2709" y="7534"/>
                  </a:lnTo>
                  <a:cubicBezTo>
                    <a:pt x="2709" y="7800"/>
                    <a:pt x="2924" y="8016"/>
                    <a:pt x="3189" y="8016"/>
                  </a:cubicBezTo>
                  <a:lnTo>
                    <a:pt x="5112" y="8016"/>
                  </a:lnTo>
                  <a:cubicBezTo>
                    <a:pt x="5554" y="8016"/>
                    <a:pt x="5913" y="8375"/>
                    <a:pt x="5913" y="8817"/>
                  </a:cubicBezTo>
                  <a:lnTo>
                    <a:pt x="5913" y="11702"/>
                  </a:lnTo>
                  <a:cubicBezTo>
                    <a:pt x="5917" y="11970"/>
                    <a:pt x="5701" y="12191"/>
                    <a:pt x="5431" y="12191"/>
                  </a:cubicBezTo>
                  <a:cubicBezTo>
                    <a:pt x="5163" y="12191"/>
                    <a:pt x="4946" y="11970"/>
                    <a:pt x="4951" y="11702"/>
                  </a:cubicBezTo>
                  <a:lnTo>
                    <a:pt x="4951" y="9458"/>
                  </a:lnTo>
                  <a:cubicBezTo>
                    <a:pt x="4951" y="9192"/>
                    <a:pt x="4735" y="8976"/>
                    <a:pt x="4470" y="8976"/>
                  </a:cubicBezTo>
                  <a:lnTo>
                    <a:pt x="1908" y="8976"/>
                  </a:lnTo>
                  <a:cubicBezTo>
                    <a:pt x="1464" y="8976"/>
                    <a:pt x="1106" y="8618"/>
                    <a:pt x="1105" y="8175"/>
                  </a:cubicBezTo>
                  <a:lnTo>
                    <a:pt x="1105" y="4330"/>
                  </a:lnTo>
                  <a:cubicBezTo>
                    <a:pt x="1099" y="3882"/>
                    <a:pt x="1459" y="3515"/>
                    <a:pt x="1908" y="3515"/>
                  </a:cubicBezTo>
                  <a:close/>
                  <a:moveTo>
                    <a:pt x="1906" y="1"/>
                  </a:moveTo>
                  <a:cubicBezTo>
                    <a:pt x="1184" y="1"/>
                    <a:pt x="534" y="442"/>
                    <a:pt x="267" y="1114"/>
                  </a:cubicBezTo>
                  <a:cubicBezTo>
                    <a:pt x="1" y="1786"/>
                    <a:pt x="172" y="2552"/>
                    <a:pt x="698" y="3048"/>
                  </a:cubicBezTo>
                  <a:cubicBezTo>
                    <a:pt x="345" y="3379"/>
                    <a:pt x="143" y="3844"/>
                    <a:pt x="143" y="4330"/>
                  </a:cubicBezTo>
                  <a:lnTo>
                    <a:pt x="143" y="8175"/>
                  </a:lnTo>
                  <a:cubicBezTo>
                    <a:pt x="143" y="8481"/>
                    <a:pt x="223" y="8782"/>
                    <a:pt x="376" y="9047"/>
                  </a:cubicBezTo>
                  <a:cubicBezTo>
                    <a:pt x="231" y="9133"/>
                    <a:pt x="143" y="9290"/>
                    <a:pt x="143" y="9458"/>
                  </a:cubicBezTo>
                  <a:lnTo>
                    <a:pt x="143" y="12662"/>
                  </a:lnTo>
                  <a:cubicBezTo>
                    <a:pt x="143" y="12928"/>
                    <a:pt x="358" y="13143"/>
                    <a:pt x="625" y="13143"/>
                  </a:cubicBezTo>
                  <a:lnTo>
                    <a:pt x="4470" y="13143"/>
                  </a:lnTo>
                  <a:cubicBezTo>
                    <a:pt x="4472" y="13143"/>
                    <a:pt x="4474" y="13143"/>
                    <a:pt x="4476" y="13143"/>
                  </a:cubicBezTo>
                  <a:cubicBezTo>
                    <a:pt x="4601" y="13143"/>
                    <a:pt x="4722" y="13092"/>
                    <a:pt x="4810" y="13002"/>
                  </a:cubicBezTo>
                  <a:cubicBezTo>
                    <a:pt x="5008" y="13097"/>
                    <a:pt x="5221" y="13143"/>
                    <a:pt x="5433" y="13143"/>
                  </a:cubicBezTo>
                  <a:cubicBezTo>
                    <a:pt x="5701" y="13143"/>
                    <a:pt x="5968" y="13069"/>
                    <a:pt x="6201" y="12922"/>
                  </a:cubicBezTo>
                  <a:cubicBezTo>
                    <a:pt x="6620" y="12657"/>
                    <a:pt x="6875" y="12197"/>
                    <a:pt x="6875" y="11702"/>
                  </a:cubicBezTo>
                  <a:lnTo>
                    <a:pt x="6875" y="8817"/>
                  </a:lnTo>
                  <a:cubicBezTo>
                    <a:pt x="6874" y="7843"/>
                    <a:pt x="6084" y="7055"/>
                    <a:pt x="5112" y="7054"/>
                  </a:cubicBezTo>
                  <a:lnTo>
                    <a:pt x="3669" y="7054"/>
                  </a:lnTo>
                  <a:lnTo>
                    <a:pt x="3669" y="4330"/>
                  </a:lnTo>
                  <a:cubicBezTo>
                    <a:pt x="3669" y="3844"/>
                    <a:pt x="3469" y="3379"/>
                    <a:pt x="3114" y="3048"/>
                  </a:cubicBezTo>
                  <a:cubicBezTo>
                    <a:pt x="3641" y="2552"/>
                    <a:pt x="3811" y="1786"/>
                    <a:pt x="3545" y="1114"/>
                  </a:cubicBezTo>
                  <a:cubicBezTo>
                    <a:pt x="3280" y="442"/>
                    <a:pt x="2630" y="1"/>
                    <a:pt x="19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0" name="Google Shape;10730;p26"/>
            <p:cNvSpPr/>
            <p:nvPr/>
          </p:nvSpPr>
          <p:spPr>
            <a:xfrm>
              <a:off x="1907375" y="2986700"/>
              <a:ext cx="183850" cy="200325"/>
            </a:xfrm>
            <a:custGeom>
              <a:avLst/>
              <a:gdLst/>
              <a:ahLst/>
              <a:cxnLst/>
              <a:rect l="l" t="t" r="r" b="b"/>
              <a:pathLst>
                <a:path w="7354" h="8013" extrusionOk="0">
                  <a:moveTo>
                    <a:pt x="472" y="1"/>
                  </a:moveTo>
                  <a:cubicBezTo>
                    <a:pt x="210" y="5"/>
                    <a:pt x="0" y="219"/>
                    <a:pt x="0" y="481"/>
                  </a:cubicBezTo>
                  <a:cubicBezTo>
                    <a:pt x="0" y="743"/>
                    <a:pt x="210" y="957"/>
                    <a:pt x="472" y="961"/>
                  </a:cubicBezTo>
                  <a:lnTo>
                    <a:pt x="3197" y="961"/>
                  </a:lnTo>
                  <a:lnTo>
                    <a:pt x="3197" y="7052"/>
                  </a:lnTo>
                  <a:lnTo>
                    <a:pt x="3036" y="7052"/>
                  </a:lnTo>
                  <a:cubicBezTo>
                    <a:pt x="2771" y="7052"/>
                    <a:pt x="2556" y="7267"/>
                    <a:pt x="2556" y="7532"/>
                  </a:cubicBezTo>
                  <a:cubicBezTo>
                    <a:pt x="2556" y="7798"/>
                    <a:pt x="2771" y="8013"/>
                    <a:pt x="3036" y="8013"/>
                  </a:cubicBezTo>
                  <a:lnTo>
                    <a:pt x="4318" y="8013"/>
                  </a:lnTo>
                  <a:cubicBezTo>
                    <a:pt x="4583" y="8013"/>
                    <a:pt x="4798" y="7798"/>
                    <a:pt x="4798" y="7532"/>
                  </a:cubicBezTo>
                  <a:cubicBezTo>
                    <a:pt x="4798" y="7267"/>
                    <a:pt x="4583" y="7052"/>
                    <a:pt x="4318" y="7052"/>
                  </a:cubicBezTo>
                  <a:lnTo>
                    <a:pt x="4158" y="7052"/>
                  </a:lnTo>
                  <a:lnTo>
                    <a:pt x="4158" y="961"/>
                  </a:lnTo>
                  <a:lnTo>
                    <a:pt x="6883" y="961"/>
                  </a:lnTo>
                  <a:cubicBezTo>
                    <a:pt x="7144" y="957"/>
                    <a:pt x="7354" y="743"/>
                    <a:pt x="7354" y="481"/>
                  </a:cubicBezTo>
                  <a:cubicBezTo>
                    <a:pt x="7354" y="219"/>
                    <a:pt x="7144" y="5"/>
                    <a:pt x="6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1" name="Google Shape;10731;p26"/>
            <p:cNvSpPr/>
            <p:nvPr/>
          </p:nvSpPr>
          <p:spPr>
            <a:xfrm>
              <a:off x="1907150" y="2776750"/>
              <a:ext cx="184325" cy="184350"/>
            </a:xfrm>
            <a:custGeom>
              <a:avLst/>
              <a:gdLst/>
              <a:ahLst/>
              <a:cxnLst/>
              <a:rect l="l" t="t" r="r" b="b"/>
              <a:pathLst>
                <a:path w="7373" h="7374" extrusionOk="0">
                  <a:moveTo>
                    <a:pt x="3687" y="962"/>
                  </a:moveTo>
                  <a:cubicBezTo>
                    <a:pt x="5189" y="962"/>
                    <a:pt x="6411" y="2185"/>
                    <a:pt x="6411" y="3688"/>
                  </a:cubicBezTo>
                  <a:cubicBezTo>
                    <a:pt x="6411" y="5189"/>
                    <a:pt x="5189" y="6411"/>
                    <a:pt x="3687" y="6411"/>
                  </a:cubicBezTo>
                  <a:cubicBezTo>
                    <a:pt x="2184" y="6411"/>
                    <a:pt x="963" y="5189"/>
                    <a:pt x="963" y="3686"/>
                  </a:cubicBezTo>
                  <a:cubicBezTo>
                    <a:pt x="963" y="2185"/>
                    <a:pt x="2186" y="962"/>
                    <a:pt x="3687" y="962"/>
                  </a:cubicBezTo>
                  <a:close/>
                  <a:moveTo>
                    <a:pt x="3687" y="0"/>
                  </a:moveTo>
                  <a:cubicBezTo>
                    <a:pt x="1654" y="0"/>
                    <a:pt x="1" y="1655"/>
                    <a:pt x="1" y="3688"/>
                  </a:cubicBezTo>
                  <a:cubicBezTo>
                    <a:pt x="1" y="5719"/>
                    <a:pt x="1654" y="7374"/>
                    <a:pt x="3687" y="7374"/>
                  </a:cubicBezTo>
                  <a:cubicBezTo>
                    <a:pt x="5718" y="7374"/>
                    <a:pt x="7373" y="5719"/>
                    <a:pt x="7373" y="3688"/>
                  </a:cubicBezTo>
                  <a:cubicBezTo>
                    <a:pt x="7373" y="1655"/>
                    <a:pt x="5719" y="0"/>
                    <a:pt x="3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2" name="Google Shape;10732;p26"/>
            <p:cNvSpPr/>
            <p:nvPr/>
          </p:nvSpPr>
          <p:spPr>
            <a:xfrm>
              <a:off x="1972225" y="2814950"/>
              <a:ext cx="55050" cy="107900"/>
            </a:xfrm>
            <a:custGeom>
              <a:avLst/>
              <a:gdLst/>
              <a:ahLst/>
              <a:cxnLst/>
              <a:rect l="l" t="t" r="r" b="b"/>
              <a:pathLst>
                <a:path w="2202" h="4316" extrusionOk="0">
                  <a:moveTo>
                    <a:pt x="825" y="940"/>
                  </a:moveTo>
                  <a:lnTo>
                    <a:pt x="825" y="1638"/>
                  </a:lnTo>
                  <a:cubicBezTo>
                    <a:pt x="779" y="1612"/>
                    <a:pt x="735" y="1583"/>
                    <a:pt x="693" y="1550"/>
                  </a:cubicBezTo>
                  <a:cubicBezTo>
                    <a:pt x="618" y="1492"/>
                    <a:pt x="586" y="1370"/>
                    <a:pt x="609" y="1241"/>
                  </a:cubicBezTo>
                  <a:cubicBezTo>
                    <a:pt x="630" y="1133"/>
                    <a:pt x="697" y="1006"/>
                    <a:pt x="825" y="940"/>
                  </a:cubicBezTo>
                  <a:close/>
                  <a:moveTo>
                    <a:pt x="1305" y="2366"/>
                  </a:moveTo>
                  <a:lnTo>
                    <a:pt x="1312" y="2369"/>
                  </a:lnTo>
                  <a:lnTo>
                    <a:pt x="1312" y="2368"/>
                  </a:lnTo>
                  <a:cubicBezTo>
                    <a:pt x="1683" y="2499"/>
                    <a:pt x="1661" y="2816"/>
                    <a:pt x="1645" y="2909"/>
                  </a:cubicBezTo>
                  <a:cubicBezTo>
                    <a:pt x="1612" y="3104"/>
                    <a:pt x="1485" y="3271"/>
                    <a:pt x="1305" y="3355"/>
                  </a:cubicBezTo>
                  <a:lnTo>
                    <a:pt x="1305" y="2366"/>
                  </a:lnTo>
                  <a:close/>
                  <a:moveTo>
                    <a:pt x="1065" y="1"/>
                  </a:moveTo>
                  <a:cubicBezTo>
                    <a:pt x="934" y="1"/>
                    <a:pt x="827" y="105"/>
                    <a:pt x="825" y="235"/>
                  </a:cubicBezTo>
                  <a:lnTo>
                    <a:pt x="825" y="433"/>
                  </a:lnTo>
                  <a:cubicBezTo>
                    <a:pt x="800" y="439"/>
                    <a:pt x="775" y="446"/>
                    <a:pt x="748" y="454"/>
                  </a:cubicBezTo>
                  <a:cubicBezTo>
                    <a:pt x="435" y="549"/>
                    <a:pt x="201" y="817"/>
                    <a:pt x="138" y="1154"/>
                  </a:cubicBezTo>
                  <a:cubicBezTo>
                    <a:pt x="79" y="1461"/>
                    <a:pt x="179" y="1758"/>
                    <a:pt x="397" y="1930"/>
                  </a:cubicBezTo>
                  <a:cubicBezTo>
                    <a:pt x="507" y="2015"/>
                    <a:pt x="641" y="2094"/>
                    <a:pt x="825" y="2176"/>
                  </a:cubicBezTo>
                  <a:lnTo>
                    <a:pt x="825" y="3397"/>
                  </a:lnTo>
                  <a:cubicBezTo>
                    <a:pt x="675" y="3382"/>
                    <a:pt x="573" y="3340"/>
                    <a:pt x="406" y="3230"/>
                  </a:cubicBezTo>
                  <a:cubicBezTo>
                    <a:pt x="365" y="3204"/>
                    <a:pt x="320" y="3191"/>
                    <a:pt x="274" y="3191"/>
                  </a:cubicBezTo>
                  <a:cubicBezTo>
                    <a:pt x="196" y="3191"/>
                    <a:pt x="118" y="3230"/>
                    <a:pt x="72" y="3300"/>
                  </a:cubicBezTo>
                  <a:cubicBezTo>
                    <a:pt x="0" y="3412"/>
                    <a:pt x="31" y="3561"/>
                    <a:pt x="142" y="3633"/>
                  </a:cubicBezTo>
                  <a:cubicBezTo>
                    <a:pt x="409" y="3807"/>
                    <a:pt x="593" y="3863"/>
                    <a:pt x="825" y="3879"/>
                  </a:cubicBezTo>
                  <a:lnTo>
                    <a:pt x="825" y="4082"/>
                  </a:lnTo>
                  <a:cubicBezTo>
                    <a:pt x="827" y="4213"/>
                    <a:pt x="934" y="4315"/>
                    <a:pt x="1065" y="4315"/>
                  </a:cubicBezTo>
                  <a:cubicBezTo>
                    <a:pt x="1195" y="4315"/>
                    <a:pt x="1302" y="4213"/>
                    <a:pt x="1305" y="4082"/>
                  </a:cubicBezTo>
                  <a:lnTo>
                    <a:pt x="1305" y="3858"/>
                  </a:lnTo>
                  <a:cubicBezTo>
                    <a:pt x="1763" y="3754"/>
                    <a:pt x="2056" y="3369"/>
                    <a:pt x="2119" y="2990"/>
                  </a:cubicBezTo>
                  <a:cubicBezTo>
                    <a:pt x="2201" y="2504"/>
                    <a:pt x="1946" y="2082"/>
                    <a:pt x="1473" y="1915"/>
                  </a:cubicBezTo>
                  <a:cubicBezTo>
                    <a:pt x="1418" y="1896"/>
                    <a:pt x="1361" y="1875"/>
                    <a:pt x="1305" y="1854"/>
                  </a:cubicBezTo>
                  <a:lnTo>
                    <a:pt x="1305" y="896"/>
                  </a:lnTo>
                  <a:cubicBezTo>
                    <a:pt x="1377" y="913"/>
                    <a:pt x="1443" y="948"/>
                    <a:pt x="1498" y="998"/>
                  </a:cubicBezTo>
                  <a:cubicBezTo>
                    <a:pt x="1546" y="1052"/>
                    <a:pt x="1613" y="1080"/>
                    <a:pt x="1680" y="1080"/>
                  </a:cubicBezTo>
                  <a:cubicBezTo>
                    <a:pt x="1736" y="1080"/>
                    <a:pt x="1792" y="1060"/>
                    <a:pt x="1838" y="1020"/>
                  </a:cubicBezTo>
                  <a:cubicBezTo>
                    <a:pt x="1938" y="932"/>
                    <a:pt x="1948" y="782"/>
                    <a:pt x="1860" y="682"/>
                  </a:cubicBezTo>
                  <a:cubicBezTo>
                    <a:pt x="1850" y="669"/>
                    <a:pt x="1661" y="458"/>
                    <a:pt x="1305" y="405"/>
                  </a:cubicBezTo>
                  <a:lnTo>
                    <a:pt x="1305" y="235"/>
                  </a:lnTo>
                  <a:cubicBezTo>
                    <a:pt x="1302" y="105"/>
                    <a:pt x="1195"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3" name="Google Shape;10733;p26"/>
          <p:cNvGrpSpPr/>
          <p:nvPr/>
        </p:nvGrpSpPr>
        <p:grpSpPr>
          <a:xfrm>
            <a:off x="4772346" y="2883461"/>
            <a:ext cx="354896" cy="356263"/>
            <a:chOff x="1079575" y="2794925"/>
            <a:chExt cx="408725" cy="410300"/>
          </a:xfrm>
        </p:grpSpPr>
        <p:sp>
          <p:nvSpPr>
            <p:cNvPr id="10734" name="Google Shape;10734;p26"/>
            <p:cNvSpPr/>
            <p:nvPr/>
          </p:nvSpPr>
          <p:spPr>
            <a:xfrm>
              <a:off x="1111650" y="2794925"/>
              <a:ext cx="344575" cy="200400"/>
            </a:xfrm>
            <a:custGeom>
              <a:avLst/>
              <a:gdLst/>
              <a:ahLst/>
              <a:cxnLst/>
              <a:rect l="l" t="t" r="r" b="b"/>
              <a:pathLst>
                <a:path w="13783" h="8016" extrusionOk="0">
                  <a:moveTo>
                    <a:pt x="12340" y="962"/>
                  </a:moveTo>
                  <a:cubicBezTo>
                    <a:pt x="12605" y="963"/>
                    <a:pt x="12821" y="1177"/>
                    <a:pt x="12821" y="1443"/>
                  </a:cubicBezTo>
                  <a:lnTo>
                    <a:pt x="12821" y="5289"/>
                  </a:lnTo>
                  <a:cubicBezTo>
                    <a:pt x="12821" y="5554"/>
                    <a:pt x="12605" y="5769"/>
                    <a:pt x="12340" y="5769"/>
                  </a:cubicBezTo>
                  <a:lnTo>
                    <a:pt x="11700" y="5769"/>
                  </a:lnTo>
                  <a:cubicBezTo>
                    <a:pt x="11434" y="5769"/>
                    <a:pt x="11219" y="5985"/>
                    <a:pt x="11219" y="6251"/>
                  </a:cubicBezTo>
                  <a:lnTo>
                    <a:pt x="11219" y="6532"/>
                  </a:lnTo>
                  <a:lnTo>
                    <a:pt x="10397" y="5875"/>
                  </a:lnTo>
                  <a:cubicBezTo>
                    <a:pt x="10312" y="5808"/>
                    <a:pt x="10205" y="5769"/>
                    <a:pt x="10097" y="5769"/>
                  </a:cubicBezTo>
                  <a:lnTo>
                    <a:pt x="3687" y="5769"/>
                  </a:lnTo>
                  <a:cubicBezTo>
                    <a:pt x="3577" y="5769"/>
                    <a:pt x="3472" y="5808"/>
                    <a:pt x="3387" y="5875"/>
                  </a:cubicBezTo>
                  <a:lnTo>
                    <a:pt x="2565" y="6532"/>
                  </a:lnTo>
                  <a:lnTo>
                    <a:pt x="2565" y="6251"/>
                  </a:lnTo>
                  <a:cubicBezTo>
                    <a:pt x="2565" y="5985"/>
                    <a:pt x="2350" y="5769"/>
                    <a:pt x="2085" y="5769"/>
                  </a:cubicBezTo>
                  <a:lnTo>
                    <a:pt x="1443" y="5769"/>
                  </a:lnTo>
                  <a:cubicBezTo>
                    <a:pt x="1178" y="5769"/>
                    <a:pt x="963" y="5554"/>
                    <a:pt x="963" y="5289"/>
                  </a:cubicBezTo>
                  <a:lnTo>
                    <a:pt x="963" y="1443"/>
                  </a:lnTo>
                  <a:cubicBezTo>
                    <a:pt x="963" y="1177"/>
                    <a:pt x="1178" y="963"/>
                    <a:pt x="1443" y="962"/>
                  </a:cubicBezTo>
                  <a:close/>
                  <a:moveTo>
                    <a:pt x="1443" y="1"/>
                  </a:moveTo>
                  <a:cubicBezTo>
                    <a:pt x="647" y="2"/>
                    <a:pt x="2" y="647"/>
                    <a:pt x="1" y="1443"/>
                  </a:cubicBezTo>
                  <a:lnTo>
                    <a:pt x="1" y="5289"/>
                  </a:lnTo>
                  <a:cubicBezTo>
                    <a:pt x="2" y="6086"/>
                    <a:pt x="647" y="6730"/>
                    <a:pt x="1443" y="6732"/>
                  </a:cubicBezTo>
                  <a:lnTo>
                    <a:pt x="1603" y="6732"/>
                  </a:lnTo>
                  <a:lnTo>
                    <a:pt x="1603" y="7533"/>
                  </a:lnTo>
                  <a:cubicBezTo>
                    <a:pt x="1603" y="7818"/>
                    <a:pt x="1837" y="8015"/>
                    <a:pt x="2086" y="8015"/>
                  </a:cubicBezTo>
                  <a:cubicBezTo>
                    <a:pt x="2188" y="8015"/>
                    <a:pt x="2292" y="7982"/>
                    <a:pt x="2383" y="7909"/>
                  </a:cubicBezTo>
                  <a:lnTo>
                    <a:pt x="3855" y="6733"/>
                  </a:lnTo>
                  <a:lnTo>
                    <a:pt x="9928" y="6733"/>
                  </a:lnTo>
                  <a:lnTo>
                    <a:pt x="11399" y="7909"/>
                  </a:lnTo>
                  <a:cubicBezTo>
                    <a:pt x="11490" y="7982"/>
                    <a:pt x="11595" y="8015"/>
                    <a:pt x="11697" y="8015"/>
                  </a:cubicBezTo>
                  <a:cubicBezTo>
                    <a:pt x="11946" y="8015"/>
                    <a:pt x="12181" y="7820"/>
                    <a:pt x="12181" y="7534"/>
                  </a:cubicBezTo>
                  <a:lnTo>
                    <a:pt x="12181" y="6733"/>
                  </a:lnTo>
                  <a:lnTo>
                    <a:pt x="12340" y="6733"/>
                  </a:lnTo>
                  <a:cubicBezTo>
                    <a:pt x="13137" y="6732"/>
                    <a:pt x="13781" y="6086"/>
                    <a:pt x="13783" y="5291"/>
                  </a:cubicBezTo>
                  <a:lnTo>
                    <a:pt x="13783" y="1443"/>
                  </a:lnTo>
                  <a:cubicBezTo>
                    <a:pt x="13781" y="647"/>
                    <a:pt x="13137" y="2"/>
                    <a:pt x="12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5" name="Google Shape;10735;p26"/>
            <p:cNvSpPr/>
            <p:nvPr/>
          </p:nvSpPr>
          <p:spPr>
            <a:xfrm>
              <a:off x="1079575" y="3012800"/>
              <a:ext cx="408725" cy="192425"/>
            </a:xfrm>
            <a:custGeom>
              <a:avLst/>
              <a:gdLst/>
              <a:ahLst/>
              <a:cxnLst/>
              <a:rect l="l" t="t" r="r" b="b"/>
              <a:pathLst>
                <a:path w="16349" h="7697" extrusionOk="0">
                  <a:moveTo>
                    <a:pt x="3366" y="965"/>
                  </a:moveTo>
                  <a:cubicBezTo>
                    <a:pt x="3885" y="965"/>
                    <a:pt x="4352" y="1278"/>
                    <a:pt x="4551" y="1757"/>
                  </a:cubicBezTo>
                  <a:cubicBezTo>
                    <a:pt x="4749" y="2234"/>
                    <a:pt x="4639" y="2786"/>
                    <a:pt x="4273" y="3152"/>
                  </a:cubicBezTo>
                  <a:cubicBezTo>
                    <a:pt x="4028" y="3398"/>
                    <a:pt x="3699" y="3528"/>
                    <a:pt x="3366" y="3528"/>
                  </a:cubicBezTo>
                  <a:cubicBezTo>
                    <a:pt x="3201" y="3528"/>
                    <a:pt x="3035" y="3496"/>
                    <a:pt x="2877" y="3431"/>
                  </a:cubicBezTo>
                  <a:cubicBezTo>
                    <a:pt x="2398" y="3232"/>
                    <a:pt x="2085" y="2764"/>
                    <a:pt x="2085" y="2246"/>
                  </a:cubicBezTo>
                  <a:cubicBezTo>
                    <a:pt x="2086" y="1539"/>
                    <a:pt x="2659" y="966"/>
                    <a:pt x="3366" y="965"/>
                  </a:cubicBezTo>
                  <a:close/>
                  <a:moveTo>
                    <a:pt x="12982" y="965"/>
                  </a:moveTo>
                  <a:cubicBezTo>
                    <a:pt x="13500" y="965"/>
                    <a:pt x="13967" y="1278"/>
                    <a:pt x="14167" y="1757"/>
                  </a:cubicBezTo>
                  <a:cubicBezTo>
                    <a:pt x="14364" y="2234"/>
                    <a:pt x="14255" y="2786"/>
                    <a:pt x="13888" y="3152"/>
                  </a:cubicBezTo>
                  <a:cubicBezTo>
                    <a:pt x="13643" y="3398"/>
                    <a:pt x="13315" y="3528"/>
                    <a:pt x="12981" y="3528"/>
                  </a:cubicBezTo>
                  <a:cubicBezTo>
                    <a:pt x="12817" y="3528"/>
                    <a:pt x="12651" y="3496"/>
                    <a:pt x="12493" y="3431"/>
                  </a:cubicBezTo>
                  <a:cubicBezTo>
                    <a:pt x="12014" y="3232"/>
                    <a:pt x="11700" y="2764"/>
                    <a:pt x="11700" y="2246"/>
                  </a:cubicBezTo>
                  <a:cubicBezTo>
                    <a:pt x="11702" y="1539"/>
                    <a:pt x="12275" y="966"/>
                    <a:pt x="12982" y="965"/>
                  </a:cubicBezTo>
                  <a:close/>
                  <a:moveTo>
                    <a:pt x="7855" y="4491"/>
                  </a:moveTo>
                  <a:cubicBezTo>
                    <a:pt x="8115" y="4495"/>
                    <a:pt x="8325" y="4709"/>
                    <a:pt x="8325" y="4971"/>
                  </a:cubicBezTo>
                  <a:cubicBezTo>
                    <a:pt x="8325" y="5233"/>
                    <a:pt x="8115" y="5447"/>
                    <a:pt x="7855" y="5452"/>
                  </a:cubicBezTo>
                  <a:lnTo>
                    <a:pt x="7855" y="5453"/>
                  </a:lnTo>
                  <a:lnTo>
                    <a:pt x="6084" y="5453"/>
                  </a:lnTo>
                  <a:cubicBezTo>
                    <a:pt x="5752" y="5453"/>
                    <a:pt x="5520" y="5781"/>
                    <a:pt x="5630" y="6093"/>
                  </a:cubicBezTo>
                  <a:cubicBezTo>
                    <a:pt x="5705" y="6300"/>
                    <a:pt x="5749" y="6515"/>
                    <a:pt x="5765" y="6735"/>
                  </a:cubicBezTo>
                  <a:lnTo>
                    <a:pt x="969" y="6735"/>
                  </a:lnTo>
                  <a:cubicBezTo>
                    <a:pt x="1052" y="5482"/>
                    <a:pt x="2096" y="4491"/>
                    <a:pt x="3368" y="4491"/>
                  </a:cubicBezTo>
                  <a:close/>
                  <a:moveTo>
                    <a:pt x="12982" y="4491"/>
                  </a:moveTo>
                  <a:cubicBezTo>
                    <a:pt x="14255" y="4491"/>
                    <a:pt x="15299" y="5484"/>
                    <a:pt x="15381" y="6735"/>
                  </a:cubicBezTo>
                  <a:lnTo>
                    <a:pt x="10585" y="6735"/>
                  </a:lnTo>
                  <a:cubicBezTo>
                    <a:pt x="10599" y="6515"/>
                    <a:pt x="10645" y="6300"/>
                    <a:pt x="10719" y="6093"/>
                  </a:cubicBezTo>
                  <a:cubicBezTo>
                    <a:pt x="10829" y="5781"/>
                    <a:pt x="10596" y="5453"/>
                    <a:pt x="10265" y="5453"/>
                  </a:cubicBezTo>
                  <a:lnTo>
                    <a:pt x="9214" y="5453"/>
                  </a:lnTo>
                  <a:cubicBezTo>
                    <a:pt x="9324" y="5141"/>
                    <a:pt x="9324" y="4803"/>
                    <a:pt x="9214" y="4491"/>
                  </a:cubicBezTo>
                  <a:close/>
                  <a:moveTo>
                    <a:pt x="12982" y="1"/>
                  </a:moveTo>
                  <a:cubicBezTo>
                    <a:pt x="12195" y="1"/>
                    <a:pt x="11458" y="415"/>
                    <a:pt x="11052" y="1102"/>
                  </a:cubicBezTo>
                  <a:cubicBezTo>
                    <a:pt x="10604" y="1859"/>
                    <a:pt x="10639" y="2808"/>
                    <a:pt x="11143" y="3530"/>
                  </a:cubicBezTo>
                  <a:lnTo>
                    <a:pt x="5207" y="3530"/>
                  </a:lnTo>
                  <a:cubicBezTo>
                    <a:pt x="5709" y="2808"/>
                    <a:pt x="5746" y="1859"/>
                    <a:pt x="5296" y="1102"/>
                  </a:cubicBezTo>
                  <a:cubicBezTo>
                    <a:pt x="4890" y="416"/>
                    <a:pt x="4154" y="2"/>
                    <a:pt x="3368" y="2"/>
                  </a:cubicBezTo>
                  <a:cubicBezTo>
                    <a:pt x="3287" y="2"/>
                    <a:pt x="3206" y="7"/>
                    <a:pt x="3125" y="16"/>
                  </a:cubicBezTo>
                  <a:cubicBezTo>
                    <a:pt x="2250" y="111"/>
                    <a:pt x="1512" y="707"/>
                    <a:pt x="1235" y="1543"/>
                  </a:cubicBezTo>
                  <a:cubicBezTo>
                    <a:pt x="960" y="2378"/>
                    <a:pt x="1199" y="3297"/>
                    <a:pt x="1845" y="3893"/>
                  </a:cubicBezTo>
                  <a:cubicBezTo>
                    <a:pt x="714" y="4468"/>
                    <a:pt x="2" y="5627"/>
                    <a:pt x="1" y="6896"/>
                  </a:cubicBezTo>
                  <a:lnTo>
                    <a:pt x="1" y="7216"/>
                  </a:lnTo>
                  <a:cubicBezTo>
                    <a:pt x="1" y="7481"/>
                    <a:pt x="216" y="7697"/>
                    <a:pt x="483" y="7697"/>
                  </a:cubicBezTo>
                  <a:lnTo>
                    <a:pt x="6251" y="7697"/>
                  </a:lnTo>
                  <a:cubicBezTo>
                    <a:pt x="6516" y="7697"/>
                    <a:pt x="6733" y="7481"/>
                    <a:pt x="6733" y="7216"/>
                  </a:cubicBezTo>
                  <a:lnTo>
                    <a:pt x="6733" y="6896"/>
                  </a:lnTo>
                  <a:cubicBezTo>
                    <a:pt x="6732" y="6735"/>
                    <a:pt x="6720" y="6573"/>
                    <a:pt x="6696" y="6414"/>
                  </a:cubicBezTo>
                  <a:lnTo>
                    <a:pt x="9653" y="6414"/>
                  </a:lnTo>
                  <a:cubicBezTo>
                    <a:pt x="9628" y="6573"/>
                    <a:pt x="9617" y="6735"/>
                    <a:pt x="9617" y="6896"/>
                  </a:cubicBezTo>
                  <a:lnTo>
                    <a:pt x="9617" y="7216"/>
                  </a:lnTo>
                  <a:cubicBezTo>
                    <a:pt x="9617" y="7481"/>
                    <a:pt x="9832" y="7697"/>
                    <a:pt x="10098" y="7697"/>
                  </a:cubicBezTo>
                  <a:lnTo>
                    <a:pt x="15867" y="7697"/>
                  </a:lnTo>
                  <a:cubicBezTo>
                    <a:pt x="16133" y="7697"/>
                    <a:pt x="16349" y="7481"/>
                    <a:pt x="16349" y="7216"/>
                  </a:cubicBezTo>
                  <a:lnTo>
                    <a:pt x="16349" y="6896"/>
                  </a:lnTo>
                  <a:cubicBezTo>
                    <a:pt x="16347" y="5627"/>
                    <a:pt x="15634" y="4468"/>
                    <a:pt x="14505" y="3893"/>
                  </a:cubicBezTo>
                  <a:cubicBezTo>
                    <a:pt x="15151" y="3297"/>
                    <a:pt x="15389" y="2378"/>
                    <a:pt x="15114" y="1542"/>
                  </a:cubicBezTo>
                  <a:cubicBezTo>
                    <a:pt x="14837" y="707"/>
                    <a:pt x="14099" y="109"/>
                    <a:pt x="13225" y="14"/>
                  </a:cubicBezTo>
                  <a:cubicBezTo>
                    <a:pt x="13144" y="5"/>
                    <a:pt x="13063" y="1"/>
                    <a:pt x="129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6" name="Google Shape;10736;p26"/>
            <p:cNvSpPr/>
            <p:nvPr/>
          </p:nvSpPr>
          <p:spPr>
            <a:xfrm>
              <a:off x="1299925" y="2843000"/>
              <a:ext cx="28100" cy="24050"/>
            </a:xfrm>
            <a:custGeom>
              <a:avLst/>
              <a:gdLst/>
              <a:ahLst/>
              <a:cxnLst/>
              <a:rect l="l" t="t" r="r" b="b"/>
              <a:pathLst>
                <a:path w="1124" h="962" extrusionOk="0">
                  <a:moveTo>
                    <a:pt x="641" y="1"/>
                  </a:moveTo>
                  <a:cubicBezTo>
                    <a:pt x="213" y="1"/>
                    <a:pt x="0" y="518"/>
                    <a:pt x="302" y="821"/>
                  </a:cubicBezTo>
                  <a:cubicBezTo>
                    <a:pt x="394" y="913"/>
                    <a:pt x="516" y="962"/>
                    <a:pt x="641" y="962"/>
                  </a:cubicBezTo>
                  <a:cubicBezTo>
                    <a:pt x="704" y="962"/>
                    <a:pt x="766" y="950"/>
                    <a:pt x="826" y="925"/>
                  </a:cubicBezTo>
                  <a:cubicBezTo>
                    <a:pt x="1006" y="852"/>
                    <a:pt x="1123" y="676"/>
                    <a:pt x="1123" y="481"/>
                  </a:cubicBezTo>
                  <a:cubicBezTo>
                    <a:pt x="1123" y="215"/>
                    <a:pt x="908" y="1"/>
                    <a:pt x="643" y="1"/>
                  </a:cubicBezTo>
                  <a:cubicBezTo>
                    <a:pt x="642" y="1"/>
                    <a:pt x="642" y="1"/>
                    <a:pt x="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7" name="Google Shape;10737;p26"/>
            <p:cNvSpPr/>
            <p:nvPr/>
          </p:nvSpPr>
          <p:spPr>
            <a:xfrm>
              <a:off x="1235800" y="2843000"/>
              <a:ext cx="28100" cy="24050"/>
            </a:xfrm>
            <a:custGeom>
              <a:avLst/>
              <a:gdLst/>
              <a:ahLst/>
              <a:cxnLst/>
              <a:rect l="l" t="t" r="r" b="b"/>
              <a:pathLst>
                <a:path w="1124" h="962" extrusionOk="0">
                  <a:moveTo>
                    <a:pt x="646" y="1"/>
                  </a:moveTo>
                  <a:cubicBezTo>
                    <a:pt x="645" y="1"/>
                    <a:pt x="645" y="1"/>
                    <a:pt x="644" y="1"/>
                  </a:cubicBezTo>
                  <a:cubicBezTo>
                    <a:pt x="215" y="1"/>
                    <a:pt x="1" y="518"/>
                    <a:pt x="304" y="821"/>
                  </a:cubicBezTo>
                  <a:cubicBezTo>
                    <a:pt x="395" y="913"/>
                    <a:pt x="518" y="962"/>
                    <a:pt x="643" y="962"/>
                  </a:cubicBezTo>
                  <a:cubicBezTo>
                    <a:pt x="705" y="962"/>
                    <a:pt x="767" y="950"/>
                    <a:pt x="827" y="925"/>
                  </a:cubicBezTo>
                  <a:cubicBezTo>
                    <a:pt x="1007" y="852"/>
                    <a:pt x="1124" y="676"/>
                    <a:pt x="1124" y="481"/>
                  </a:cubicBezTo>
                  <a:cubicBezTo>
                    <a:pt x="1124" y="215"/>
                    <a:pt x="910" y="1"/>
                    <a:pt x="6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8" name="Google Shape;10738;p26"/>
            <p:cNvSpPr/>
            <p:nvPr/>
          </p:nvSpPr>
          <p:spPr>
            <a:xfrm>
              <a:off x="1238650" y="2882900"/>
              <a:ext cx="90750" cy="37500"/>
            </a:xfrm>
            <a:custGeom>
              <a:avLst/>
              <a:gdLst/>
              <a:ahLst/>
              <a:cxnLst/>
              <a:rect l="l" t="t" r="r" b="b"/>
              <a:pathLst>
                <a:path w="3630" h="1500" extrusionOk="0">
                  <a:moveTo>
                    <a:pt x="3100" y="1"/>
                  </a:moveTo>
                  <a:cubicBezTo>
                    <a:pt x="2974" y="1"/>
                    <a:pt x="2848" y="50"/>
                    <a:pt x="2753" y="149"/>
                  </a:cubicBezTo>
                  <a:cubicBezTo>
                    <a:pt x="2493" y="409"/>
                    <a:pt x="2152" y="539"/>
                    <a:pt x="1811" y="539"/>
                  </a:cubicBezTo>
                  <a:cubicBezTo>
                    <a:pt x="1470" y="539"/>
                    <a:pt x="1129" y="409"/>
                    <a:pt x="869" y="149"/>
                  </a:cubicBezTo>
                  <a:cubicBezTo>
                    <a:pt x="776" y="54"/>
                    <a:pt x="653" y="7"/>
                    <a:pt x="530" y="7"/>
                  </a:cubicBezTo>
                  <a:cubicBezTo>
                    <a:pt x="407" y="7"/>
                    <a:pt x="284" y="54"/>
                    <a:pt x="190" y="149"/>
                  </a:cubicBezTo>
                  <a:cubicBezTo>
                    <a:pt x="1" y="336"/>
                    <a:pt x="1" y="641"/>
                    <a:pt x="190" y="828"/>
                  </a:cubicBezTo>
                  <a:cubicBezTo>
                    <a:pt x="637" y="1276"/>
                    <a:pt x="1224" y="1500"/>
                    <a:pt x="1811" y="1500"/>
                  </a:cubicBezTo>
                  <a:cubicBezTo>
                    <a:pt x="2398" y="1500"/>
                    <a:pt x="2986" y="1276"/>
                    <a:pt x="3434" y="828"/>
                  </a:cubicBezTo>
                  <a:cubicBezTo>
                    <a:pt x="3627" y="641"/>
                    <a:pt x="3630" y="332"/>
                    <a:pt x="3440" y="142"/>
                  </a:cubicBezTo>
                  <a:cubicBezTo>
                    <a:pt x="3346" y="48"/>
                    <a:pt x="3223" y="1"/>
                    <a:pt x="31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39" name="Google Shape;10739;p26"/>
          <p:cNvSpPr/>
          <p:nvPr/>
        </p:nvSpPr>
        <p:spPr>
          <a:xfrm>
            <a:off x="5526794" y="2883994"/>
            <a:ext cx="355195" cy="354827"/>
          </a:xfrm>
          <a:custGeom>
            <a:avLst/>
            <a:gdLst/>
            <a:ahLst/>
            <a:cxnLst/>
            <a:rect l="l" t="t" r="r" b="b"/>
            <a:pathLst>
              <a:path w="16429" h="16412" extrusionOk="0">
                <a:moveTo>
                  <a:pt x="9039" y="2885"/>
                </a:moveTo>
                <a:lnTo>
                  <a:pt x="9039" y="4488"/>
                </a:lnTo>
                <a:lnTo>
                  <a:pt x="8174" y="4488"/>
                </a:lnTo>
                <a:cubicBezTo>
                  <a:pt x="7731" y="4487"/>
                  <a:pt x="7373" y="4130"/>
                  <a:pt x="7371" y="3687"/>
                </a:cubicBezTo>
                <a:cubicBezTo>
                  <a:pt x="7373" y="3245"/>
                  <a:pt x="7731" y="2886"/>
                  <a:pt x="8174" y="2885"/>
                </a:cubicBezTo>
                <a:close/>
                <a:moveTo>
                  <a:pt x="14500" y="2725"/>
                </a:moveTo>
                <a:cubicBezTo>
                  <a:pt x="15032" y="2725"/>
                  <a:pt x="15462" y="3154"/>
                  <a:pt x="15462" y="3687"/>
                </a:cubicBezTo>
                <a:cubicBezTo>
                  <a:pt x="15462" y="4219"/>
                  <a:pt x="15032" y="4648"/>
                  <a:pt x="14500" y="4648"/>
                </a:cubicBezTo>
                <a:cubicBezTo>
                  <a:pt x="14496" y="4648"/>
                  <a:pt x="14491" y="4648"/>
                  <a:pt x="14487" y="4648"/>
                </a:cubicBezTo>
                <a:lnTo>
                  <a:pt x="14487" y="2725"/>
                </a:lnTo>
                <a:cubicBezTo>
                  <a:pt x="14491" y="2725"/>
                  <a:pt x="14496" y="2725"/>
                  <a:pt x="14500" y="2725"/>
                </a:cubicBezTo>
                <a:close/>
                <a:moveTo>
                  <a:pt x="13526" y="1549"/>
                </a:moveTo>
                <a:lnTo>
                  <a:pt x="13526" y="5824"/>
                </a:lnTo>
                <a:cubicBezTo>
                  <a:pt x="12501" y="5055"/>
                  <a:pt x="11278" y="4598"/>
                  <a:pt x="10000" y="4504"/>
                </a:cubicBezTo>
                <a:lnTo>
                  <a:pt x="10000" y="2869"/>
                </a:lnTo>
                <a:cubicBezTo>
                  <a:pt x="11278" y="2775"/>
                  <a:pt x="12501" y="2318"/>
                  <a:pt x="13526" y="1549"/>
                </a:cubicBezTo>
                <a:close/>
                <a:moveTo>
                  <a:pt x="3685" y="7437"/>
                </a:moveTo>
                <a:cubicBezTo>
                  <a:pt x="4061" y="7437"/>
                  <a:pt x="4429" y="7583"/>
                  <a:pt x="4706" y="7860"/>
                </a:cubicBezTo>
                <a:cubicBezTo>
                  <a:pt x="5119" y="8271"/>
                  <a:pt x="5242" y="8892"/>
                  <a:pt x="5019" y="9431"/>
                </a:cubicBezTo>
                <a:cubicBezTo>
                  <a:pt x="4795" y="9970"/>
                  <a:pt x="4269" y="10321"/>
                  <a:pt x="3687" y="10321"/>
                </a:cubicBezTo>
                <a:cubicBezTo>
                  <a:pt x="2890" y="10321"/>
                  <a:pt x="2244" y="9675"/>
                  <a:pt x="2244" y="8879"/>
                </a:cubicBezTo>
                <a:cubicBezTo>
                  <a:pt x="2244" y="8296"/>
                  <a:pt x="2596" y="7770"/>
                  <a:pt x="3134" y="7546"/>
                </a:cubicBezTo>
                <a:cubicBezTo>
                  <a:pt x="3313" y="7472"/>
                  <a:pt x="3500" y="7437"/>
                  <a:pt x="3685" y="7437"/>
                </a:cubicBezTo>
                <a:close/>
                <a:moveTo>
                  <a:pt x="8814" y="7447"/>
                </a:moveTo>
                <a:cubicBezTo>
                  <a:pt x="9076" y="7447"/>
                  <a:pt x="9290" y="7656"/>
                  <a:pt x="9295" y="7918"/>
                </a:cubicBezTo>
                <a:lnTo>
                  <a:pt x="9295" y="11443"/>
                </a:lnTo>
                <a:cubicBezTo>
                  <a:pt x="9294" y="11885"/>
                  <a:pt x="8937" y="12244"/>
                  <a:pt x="8494" y="12244"/>
                </a:cubicBezTo>
                <a:lnTo>
                  <a:pt x="6623" y="12244"/>
                </a:lnTo>
                <a:cubicBezTo>
                  <a:pt x="6276" y="12244"/>
                  <a:pt x="6043" y="12600"/>
                  <a:pt x="6182" y="12918"/>
                </a:cubicBezTo>
                <a:cubicBezTo>
                  <a:pt x="6333" y="13262"/>
                  <a:pt x="6410" y="13632"/>
                  <a:pt x="6410" y="14007"/>
                </a:cubicBezTo>
                <a:lnTo>
                  <a:pt x="6410" y="15450"/>
                </a:lnTo>
                <a:lnTo>
                  <a:pt x="961" y="15450"/>
                </a:lnTo>
                <a:lnTo>
                  <a:pt x="961" y="14007"/>
                </a:lnTo>
                <a:cubicBezTo>
                  <a:pt x="961" y="12505"/>
                  <a:pt x="2184" y="11283"/>
                  <a:pt x="3685" y="11283"/>
                </a:cubicBezTo>
                <a:lnTo>
                  <a:pt x="7853" y="11283"/>
                </a:lnTo>
                <a:cubicBezTo>
                  <a:pt x="8118" y="11283"/>
                  <a:pt x="8333" y="11068"/>
                  <a:pt x="8333" y="10802"/>
                </a:cubicBezTo>
                <a:lnTo>
                  <a:pt x="8333" y="7918"/>
                </a:lnTo>
                <a:cubicBezTo>
                  <a:pt x="8339" y="7656"/>
                  <a:pt x="8553" y="7447"/>
                  <a:pt x="8814" y="7447"/>
                </a:cubicBezTo>
                <a:close/>
                <a:moveTo>
                  <a:pt x="14003" y="0"/>
                </a:moveTo>
                <a:cubicBezTo>
                  <a:pt x="13885" y="0"/>
                  <a:pt x="13765" y="44"/>
                  <a:pt x="13667" y="142"/>
                </a:cubicBezTo>
                <a:lnTo>
                  <a:pt x="13557" y="252"/>
                </a:lnTo>
                <a:cubicBezTo>
                  <a:pt x="12492" y="1323"/>
                  <a:pt x="11046" y="1924"/>
                  <a:pt x="9536" y="1924"/>
                </a:cubicBezTo>
                <a:cubicBezTo>
                  <a:pt x="9531" y="1924"/>
                  <a:pt x="9525" y="1924"/>
                  <a:pt x="9520" y="1924"/>
                </a:cubicBezTo>
                <a:lnTo>
                  <a:pt x="8174" y="1924"/>
                </a:lnTo>
                <a:cubicBezTo>
                  <a:pt x="8167" y="1924"/>
                  <a:pt x="8161" y="1924"/>
                  <a:pt x="8155" y="1924"/>
                </a:cubicBezTo>
                <a:cubicBezTo>
                  <a:pt x="7182" y="1924"/>
                  <a:pt x="6393" y="2712"/>
                  <a:pt x="6393" y="3687"/>
                </a:cubicBezTo>
                <a:cubicBezTo>
                  <a:pt x="6393" y="4662"/>
                  <a:pt x="7182" y="5451"/>
                  <a:pt x="8155" y="5451"/>
                </a:cubicBezTo>
                <a:cubicBezTo>
                  <a:pt x="8161" y="5451"/>
                  <a:pt x="8167" y="5451"/>
                  <a:pt x="8174" y="5451"/>
                </a:cubicBezTo>
                <a:lnTo>
                  <a:pt x="8333" y="5451"/>
                </a:lnTo>
                <a:lnTo>
                  <a:pt x="8333" y="6559"/>
                </a:lnTo>
                <a:cubicBezTo>
                  <a:pt x="7758" y="6763"/>
                  <a:pt x="7373" y="7307"/>
                  <a:pt x="7371" y="7918"/>
                </a:cubicBezTo>
                <a:lnTo>
                  <a:pt x="7371" y="10323"/>
                </a:lnTo>
                <a:lnTo>
                  <a:pt x="5608" y="10323"/>
                </a:lnTo>
                <a:cubicBezTo>
                  <a:pt x="5921" y="9907"/>
                  <a:pt x="6090" y="9400"/>
                  <a:pt x="6090" y="8880"/>
                </a:cubicBezTo>
                <a:cubicBezTo>
                  <a:pt x="6090" y="7555"/>
                  <a:pt x="5012" y="6476"/>
                  <a:pt x="3685" y="6476"/>
                </a:cubicBezTo>
                <a:cubicBezTo>
                  <a:pt x="2360" y="6476"/>
                  <a:pt x="1282" y="7555"/>
                  <a:pt x="1282" y="8880"/>
                </a:cubicBezTo>
                <a:cubicBezTo>
                  <a:pt x="1282" y="9570"/>
                  <a:pt x="1579" y="10226"/>
                  <a:pt x="2098" y="10682"/>
                </a:cubicBezTo>
                <a:cubicBezTo>
                  <a:pt x="859" y="11276"/>
                  <a:pt x="0" y="12544"/>
                  <a:pt x="0" y="14007"/>
                </a:cubicBezTo>
                <a:lnTo>
                  <a:pt x="0" y="15932"/>
                </a:lnTo>
                <a:cubicBezTo>
                  <a:pt x="0" y="16197"/>
                  <a:pt x="216" y="16412"/>
                  <a:pt x="481" y="16412"/>
                </a:cubicBezTo>
                <a:lnTo>
                  <a:pt x="6891" y="16412"/>
                </a:lnTo>
                <a:cubicBezTo>
                  <a:pt x="7157" y="16412"/>
                  <a:pt x="7373" y="16197"/>
                  <a:pt x="7371" y="15932"/>
                </a:cubicBezTo>
                <a:lnTo>
                  <a:pt x="7371" y="14007"/>
                </a:lnTo>
                <a:cubicBezTo>
                  <a:pt x="7373" y="13738"/>
                  <a:pt x="7343" y="13470"/>
                  <a:pt x="7285" y="13206"/>
                </a:cubicBezTo>
                <a:lnTo>
                  <a:pt x="8494" y="13206"/>
                </a:lnTo>
                <a:cubicBezTo>
                  <a:pt x="9467" y="13205"/>
                  <a:pt x="10256" y="12417"/>
                  <a:pt x="10256" y="11443"/>
                </a:cubicBezTo>
                <a:lnTo>
                  <a:pt x="10256" y="7918"/>
                </a:lnTo>
                <a:cubicBezTo>
                  <a:pt x="10256" y="7306"/>
                  <a:pt x="9871" y="6763"/>
                  <a:pt x="9295" y="6558"/>
                </a:cubicBezTo>
                <a:lnTo>
                  <a:pt x="9295" y="5449"/>
                </a:lnTo>
                <a:lnTo>
                  <a:pt x="9520" y="5449"/>
                </a:lnTo>
                <a:cubicBezTo>
                  <a:pt x="9523" y="5449"/>
                  <a:pt x="9527" y="5449"/>
                  <a:pt x="9531" y="5449"/>
                </a:cubicBezTo>
                <a:cubicBezTo>
                  <a:pt x="11042" y="5449"/>
                  <a:pt x="12491" y="6051"/>
                  <a:pt x="13557" y="7121"/>
                </a:cubicBezTo>
                <a:lnTo>
                  <a:pt x="13667" y="7231"/>
                </a:lnTo>
                <a:cubicBezTo>
                  <a:pt x="13759" y="7324"/>
                  <a:pt x="13883" y="7373"/>
                  <a:pt x="14008" y="7373"/>
                </a:cubicBezTo>
                <a:cubicBezTo>
                  <a:pt x="14070" y="7373"/>
                  <a:pt x="14132" y="7361"/>
                  <a:pt x="14191" y="7337"/>
                </a:cubicBezTo>
                <a:cubicBezTo>
                  <a:pt x="14370" y="7262"/>
                  <a:pt x="14487" y="7086"/>
                  <a:pt x="14487" y="6892"/>
                </a:cubicBezTo>
                <a:lnTo>
                  <a:pt x="14487" y="5610"/>
                </a:lnTo>
                <a:cubicBezTo>
                  <a:pt x="14493" y="5610"/>
                  <a:pt x="14500" y="5610"/>
                  <a:pt x="14506" y="5610"/>
                </a:cubicBezTo>
                <a:cubicBezTo>
                  <a:pt x="15568" y="5610"/>
                  <a:pt x="16429" y="4750"/>
                  <a:pt x="16429" y="3687"/>
                </a:cubicBezTo>
                <a:cubicBezTo>
                  <a:pt x="16429" y="2625"/>
                  <a:pt x="15568" y="1764"/>
                  <a:pt x="14506" y="1764"/>
                </a:cubicBezTo>
                <a:cubicBezTo>
                  <a:pt x="14500" y="1764"/>
                  <a:pt x="14493" y="1764"/>
                  <a:pt x="14487" y="1764"/>
                </a:cubicBezTo>
                <a:lnTo>
                  <a:pt x="14487" y="1763"/>
                </a:lnTo>
                <a:lnTo>
                  <a:pt x="14487" y="482"/>
                </a:lnTo>
                <a:cubicBezTo>
                  <a:pt x="14488" y="192"/>
                  <a:pt x="14251" y="0"/>
                  <a:pt x="140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40" name="Google Shape;10740;p26"/>
          <p:cNvGrpSpPr/>
          <p:nvPr/>
        </p:nvGrpSpPr>
        <p:grpSpPr>
          <a:xfrm>
            <a:off x="6283256" y="2883862"/>
            <a:ext cx="353465" cy="354849"/>
            <a:chOff x="6894725" y="3524525"/>
            <a:chExt cx="408725" cy="410325"/>
          </a:xfrm>
        </p:grpSpPr>
        <p:sp>
          <p:nvSpPr>
            <p:cNvPr id="10741" name="Google Shape;10741;p26"/>
            <p:cNvSpPr/>
            <p:nvPr/>
          </p:nvSpPr>
          <p:spPr>
            <a:xfrm>
              <a:off x="6894725" y="3524525"/>
              <a:ext cx="408725" cy="168325"/>
            </a:xfrm>
            <a:custGeom>
              <a:avLst/>
              <a:gdLst/>
              <a:ahLst/>
              <a:cxnLst/>
              <a:rect l="l" t="t" r="r" b="b"/>
              <a:pathLst>
                <a:path w="16349" h="6733" extrusionOk="0">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5"/>
                  </a:cubicBezTo>
                  <a:cubicBezTo>
                    <a:pt x="2085" y="1537"/>
                    <a:pt x="2319" y="1185"/>
                    <a:pt x="2678" y="1037"/>
                  </a:cubicBezTo>
                  <a:cubicBezTo>
                    <a:pt x="2797" y="988"/>
                    <a:pt x="2923" y="964"/>
                    <a:pt x="3047" y="964"/>
                  </a:cubicBezTo>
                  <a:close/>
                  <a:moveTo>
                    <a:pt x="8175" y="964"/>
                  </a:moveTo>
                  <a:cubicBezTo>
                    <a:pt x="8426" y="964"/>
                    <a:pt x="8671" y="1061"/>
                    <a:pt x="8855" y="1245"/>
                  </a:cubicBezTo>
                  <a:cubicBezTo>
                    <a:pt x="9130" y="1521"/>
                    <a:pt x="9212" y="1934"/>
                    <a:pt x="9063" y="2294"/>
                  </a:cubicBezTo>
                  <a:cubicBezTo>
                    <a:pt x="8914" y="2653"/>
                    <a:pt x="8564" y="2887"/>
                    <a:pt x="8174" y="2887"/>
                  </a:cubicBezTo>
                  <a:cubicBezTo>
                    <a:pt x="7644" y="2887"/>
                    <a:pt x="7213" y="2457"/>
                    <a:pt x="7213" y="1925"/>
                  </a:cubicBezTo>
                  <a:cubicBezTo>
                    <a:pt x="7213" y="1537"/>
                    <a:pt x="7448" y="1185"/>
                    <a:pt x="7806" y="1037"/>
                  </a:cubicBezTo>
                  <a:cubicBezTo>
                    <a:pt x="7926" y="988"/>
                    <a:pt x="8051" y="964"/>
                    <a:pt x="8175" y="964"/>
                  </a:cubicBezTo>
                  <a:close/>
                  <a:moveTo>
                    <a:pt x="13303" y="964"/>
                  </a:moveTo>
                  <a:cubicBezTo>
                    <a:pt x="13553" y="964"/>
                    <a:pt x="13800" y="1061"/>
                    <a:pt x="13984" y="1245"/>
                  </a:cubicBezTo>
                  <a:cubicBezTo>
                    <a:pt x="14257" y="1521"/>
                    <a:pt x="14341" y="1934"/>
                    <a:pt x="14191" y="2294"/>
                  </a:cubicBezTo>
                  <a:cubicBezTo>
                    <a:pt x="14042" y="2653"/>
                    <a:pt x="13692" y="2887"/>
                    <a:pt x="13303" y="2887"/>
                  </a:cubicBezTo>
                  <a:cubicBezTo>
                    <a:pt x="12772" y="2887"/>
                    <a:pt x="12342" y="2457"/>
                    <a:pt x="12342" y="1925"/>
                  </a:cubicBezTo>
                  <a:cubicBezTo>
                    <a:pt x="12342" y="1537"/>
                    <a:pt x="12576" y="1185"/>
                    <a:pt x="12935" y="1037"/>
                  </a:cubicBezTo>
                  <a:cubicBezTo>
                    <a:pt x="13054" y="988"/>
                    <a:pt x="13179" y="964"/>
                    <a:pt x="13303" y="964"/>
                  </a:cubicBezTo>
                  <a:close/>
                  <a:moveTo>
                    <a:pt x="3045" y="3845"/>
                  </a:moveTo>
                  <a:cubicBezTo>
                    <a:pt x="4136" y="3845"/>
                    <a:pt x="5041" y="4685"/>
                    <a:pt x="5123" y="5772"/>
                  </a:cubicBezTo>
                  <a:lnTo>
                    <a:pt x="967" y="5772"/>
                  </a:lnTo>
                  <a:cubicBezTo>
                    <a:pt x="1049" y="4685"/>
                    <a:pt x="1956" y="3845"/>
                    <a:pt x="3045" y="3845"/>
                  </a:cubicBezTo>
                  <a:close/>
                  <a:moveTo>
                    <a:pt x="8174" y="3845"/>
                  </a:moveTo>
                  <a:cubicBezTo>
                    <a:pt x="9264" y="3845"/>
                    <a:pt x="10170" y="4685"/>
                    <a:pt x="10252" y="5772"/>
                  </a:cubicBezTo>
                  <a:lnTo>
                    <a:pt x="6096" y="5772"/>
                  </a:lnTo>
                  <a:cubicBezTo>
                    <a:pt x="6178" y="4685"/>
                    <a:pt x="7084" y="3845"/>
                    <a:pt x="8174" y="3845"/>
                  </a:cubicBezTo>
                  <a:close/>
                  <a:moveTo>
                    <a:pt x="13303" y="3845"/>
                  </a:moveTo>
                  <a:cubicBezTo>
                    <a:pt x="14392" y="3845"/>
                    <a:pt x="15299" y="4685"/>
                    <a:pt x="15381" y="5772"/>
                  </a:cubicBezTo>
                  <a:lnTo>
                    <a:pt x="11224" y="5772"/>
                  </a:lnTo>
                  <a:cubicBezTo>
                    <a:pt x="11306" y="4685"/>
                    <a:pt x="12211" y="3845"/>
                    <a:pt x="13303" y="3845"/>
                  </a:cubicBezTo>
                  <a:close/>
                  <a:moveTo>
                    <a:pt x="3047" y="1"/>
                  </a:moveTo>
                  <a:cubicBezTo>
                    <a:pt x="2281" y="1"/>
                    <a:pt x="1588" y="455"/>
                    <a:pt x="1284" y="1156"/>
                  </a:cubicBezTo>
                  <a:cubicBezTo>
                    <a:pt x="978" y="1858"/>
                    <a:pt x="1117" y="2673"/>
                    <a:pt x="1638" y="3233"/>
                  </a:cubicBezTo>
                  <a:cubicBezTo>
                    <a:pt x="632" y="3758"/>
                    <a:pt x="2" y="4798"/>
                    <a:pt x="1" y="5932"/>
                  </a:cubicBezTo>
                  <a:lnTo>
                    <a:pt x="1" y="6252"/>
                  </a:lnTo>
                  <a:cubicBezTo>
                    <a:pt x="1" y="6518"/>
                    <a:pt x="216" y="6733"/>
                    <a:pt x="483" y="6733"/>
                  </a:cubicBezTo>
                  <a:lnTo>
                    <a:pt x="15867" y="6733"/>
                  </a:lnTo>
                  <a:cubicBezTo>
                    <a:pt x="16133" y="6733"/>
                    <a:pt x="16349" y="6518"/>
                    <a:pt x="16349" y="6252"/>
                  </a:cubicBezTo>
                  <a:lnTo>
                    <a:pt x="16349" y="5932"/>
                  </a:lnTo>
                  <a:cubicBezTo>
                    <a:pt x="16347" y="4798"/>
                    <a:pt x="15716" y="3758"/>
                    <a:pt x="14711" y="3233"/>
                  </a:cubicBezTo>
                  <a:cubicBezTo>
                    <a:pt x="15233" y="2673"/>
                    <a:pt x="15372" y="1858"/>
                    <a:pt x="15066" y="1156"/>
                  </a:cubicBezTo>
                  <a:cubicBezTo>
                    <a:pt x="14760" y="455"/>
                    <a:pt x="14068" y="1"/>
                    <a:pt x="13303" y="1"/>
                  </a:cubicBezTo>
                  <a:cubicBezTo>
                    <a:pt x="12538" y="1"/>
                    <a:pt x="11845" y="455"/>
                    <a:pt x="11539" y="1156"/>
                  </a:cubicBezTo>
                  <a:cubicBezTo>
                    <a:pt x="11235" y="1858"/>
                    <a:pt x="11374" y="2673"/>
                    <a:pt x="11895" y="3233"/>
                  </a:cubicBezTo>
                  <a:cubicBezTo>
                    <a:pt x="11424" y="3480"/>
                    <a:pt x="11025" y="3845"/>
                    <a:pt x="10738" y="4292"/>
                  </a:cubicBezTo>
                  <a:cubicBezTo>
                    <a:pt x="10451" y="3845"/>
                    <a:pt x="10053" y="3480"/>
                    <a:pt x="9583" y="3233"/>
                  </a:cubicBezTo>
                  <a:cubicBezTo>
                    <a:pt x="10104" y="2673"/>
                    <a:pt x="10243" y="1858"/>
                    <a:pt x="9937" y="1156"/>
                  </a:cubicBezTo>
                  <a:cubicBezTo>
                    <a:pt x="9631" y="455"/>
                    <a:pt x="8940" y="1"/>
                    <a:pt x="8174" y="1"/>
                  </a:cubicBezTo>
                  <a:cubicBezTo>
                    <a:pt x="7410" y="1"/>
                    <a:pt x="6717" y="455"/>
                    <a:pt x="6412" y="1156"/>
                  </a:cubicBezTo>
                  <a:cubicBezTo>
                    <a:pt x="6106" y="1858"/>
                    <a:pt x="6245" y="2673"/>
                    <a:pt x="6767" y="3233"/>
                  </a:cubicBezTo>
                  <a:cubicBezTo>
                    <a:pt x="6295" y="3480"/>
                    <a:pt x="5898" y="3845"/>
                    <a:pt x="5611" y="4292"/>
                  </a:cubicBezTo>
                  <a:cubicBezTo>
                    <a:pt x="5323" y="3845"/>
                    <a:pt x="4924" y="3480"/>
                    <a:pt x="4454" y="3233"/>
                  </a:cubicBezTo>
                  <a:cubicBezTo>
                    <a:pt x="4976" y="2673"/>
                    <a:pt x="5115" y="1858"/>
                    <a:pt x="4809" y="1156"/>
                  </a:cubicBezTo>
                  <a:cubicBezTo>
                    <a:pt x="4504" y="455"/>
                    <a:pt x="3811" y="1"/>
                    <a:pt x="30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2" name="Google Shape;10742;p26"/>
            <p:cNvSpPr/>
            <p:nvPr/>
          </p:nvSpPr>
          <p:spPr>
            <a:xfrm>
              <a:off x="7006950" y="3718500"/>
              <a:ext cx="184325" cy="216350"/>
            </a:xfrm>
            <a:custGeom>
              <a:avLst/>
              <a:gdLst/>
              <a:ahLst/>
              <a:cxnLst/>
              <a:rect l="l" t="t" r="r" b="b"/>
              <a:pathLst>
                <a:path w="7373" h="8654" extrusionOk="0">
                  <a:moveTo>
                    <a:pt x="3684" y="961"/>
                  </a:moveTo>
                  <a:cubicBezTo>
                    <a:pt x="4060" y="961"/>
                    <a:pt x="4429" y="1108"/>
                    <a:pt x="4706" y="1384"/>
                  </a:cubicBezTo>
                  <a:cubicBezTo>
                    <a:pt x="5117" y="1797"/>
                    <a:pt x="5242" y="2417"/>
                    <a:pt x="5018" y="2956"/>
                  </a:cubicBezTo>
                  <a:cubicBezTo>
                    <a:pt x="4795" y="3495"/>
                    <a:pt x="4268" y="3846"/>
                    <a:pt x="3685" y="3846"/>
                  </a:cubicBezTo>
                  <a:cubicBezTo>
                    <a:pt x="2888" y="3846"/>
                    <a:pt x="2244" y="3200"/>
                    <a:pt x="2242" y="2404"/>
                  </a:cubicBezTo>
                  <a:cubicBezTo>
                    <a:pt x="2242" y="1821"/>
                    <a:pt x="2594" y="1295"/>
                    <a:pt x="3133" y="1071"/>
                  </a:cubicBezTo>
                  <a:cubicBezTo>
                    <a:pt x="3311" y="997"/>
                    <a:pt x="3498" y="961"/>
                    <a:pt x="3684" y="961"/>
                  </a:cubicBezTo>
                  <a:close/>
                  <a:moveTo>
                    <a:pt x="3685" y="4808"/>
                  </a:moveTo>
                  <a:cubicBezTo>
                    <a:pt x="5188" y="4808"/>
                    <a:pt x="6409" y="6030"/>
                    <a:pt x="6409" y="7532"/>
                  </a:cubicBezTo>
                  <a:lnTo>
                    <a:pt x="6409" y="7693"/>
                  </a:lnTo>
                  <a:lnTo>
                    <a:pt x="961" y="7693"/>
                  </a:lnTo>
                  <a:lnTo>
                    <a:pt x="961" y="7532"/>
                  </a:lnTo>
                  <a:cubicBezTo>
                    <a:pt x="961" y="6030"/>
                    <a:pt x="2182" y="4808"/>
                    <a:pt x="3685" y="4808"/>
                  </a:cubicBezTo>
                  <a:close/>
                  <a:moveTo>
                    <a:pt x="3685" y="0"/>
                  </a:moveTo>
                  <a:cubicBezTo>
                    <a:pt x="2360" y="0"/>
                    <a:pt x="1283" y="1080"/>
                    <a:pt x="1283" y="2404"/>
                  </a:cubicBezTo>
                  <a:cubicBezTo>
                    <a:pt x="1282" y="3095"/>
                    <a:pt x="1579" y="3751"/>
                    <a:pt x="2099" y="4206"/>
                  </a:cubicBezTo>
                  <a:cubicBezTo>
                    <a:pt x="859" y="4801"/>
                    <a:pt x="0" y="6068"/>
                    <a:pt x="0" y="7532"/>
                  </a:cubicBezTo>
                  <a:lnTo>
                    <a:pt x="0" y="8174"/>
                  </a:lnTo>
                  <a:cubicBezTo>
                    <a:pt x="0" y="8439"/>
                    <a:pt x="216" y="8654"/>
                    <a:pt x="481" y="8654"/>
                  </a:cubicBezTo>
                  <a:lnTo>
                    <a:pt x="6892" y="8654"/>
                  </a:lnTo>
                  <a:cubicBezTo>
                    <a:pt x="7157" y="8654"/>
                    <a:pt x="7372" y="8439"/>
                    <a:pt x="7372" y="8174"/>
                  </a:cubicBezTo>
                  <a:lnTo>
                    <a:pt x="7372" y="7532"/>
                  </a:lnTo>
                  <a:cubicBezTo>
                    <a:pt x="7372" y="6068"/>
                    <a:pt x="6514" y="4801"/>
                    <a:pt x="5275" y="4206"/>
                  </a:cubicBezTo>
                  <a:lnTo>
                    <a:pt x="5274" y="4206"/>
                  </a:lnTo>
                  <a:cubicBezTo>
                    <a:pt x="5792" y="3751"/>
                    <a:pt x="6090" y="3095"/>
                    <a:pt x="6090" y="2404"/>
                  </a:cubicBezTo>
                  <a:cubicBezTo>
                    <a:pt x="6090" y="1078"/>
                    <a:pt x="5010" y="0"/>
                    <a:pt x="36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43" name="Google Shape;10743;p26"/>
          <p:cNvSpPr/>
          <p:nvPr/>
        </p:nvSpPr>
        <p:spPr>
          <a:xfrm>
            <a:off x="7034582" y="2883983"/>
            <a:ext cx="353444" cy="354849"/>
          </a:xfrm>
          <a:custGeom>
            <a:avLst/>
            <a:gdLst/>
            <a:ahLst/>
            <a:cxnLst/>
            <a:rect l="l" t="t" r="r" b="b"/>
            <a:pathLst>
              <a:path w="16348" h="16413" extrusionOk="0">
                <a:moveTo>
                  <a:pt x="13303" y="964"/>
                </a:moveTo>
                <a:cubicBezTo>
                  <a:pt x="13553" y="964"/>
                  <a:pt x="13798" y="1061"/>
                  <a:pt x="13982" y="1245"/>
                </a:cubicBezTo>
                <a:cubicBezTo>
                  <a:pt x="14257" y="1520"/>
                  <a:pt x="14339" y="1933"/>
                  <a:pt x="14192" y="2294"/>
                </a:cubicBezTo>
                <a:cubicBezTo>
                  <a:pt x="14042" y="2652"/>
                  <a:pt x="13692" y="2887"/>
                  <a:pt x="13303" y="2887"/>
                </a:cubicBezTo>
                <a:cubicBezTo>
                  <a:pt x="12772" y="2887"/>
                  <a:pt x="12342" y="2456"/>
                  <a:pt x="12340" y="1925"/>
                </a:cubicBezTo>
                <a:cubicBezTo>
                  <a:pt x="12340" y="1537"/>
                  <a:pt x="12575" y="1185"/>
                  <a:pt x="12935" y="1037"/>
                </a:cubicBezTo>
                <a:cubicBezTo>
                  <a:pt x="13054" y="988"/>
                  <a:pt x="13179" y="964"/>
                  <a:pt x="13303" y="964"/>
                </a:cubicBezTo>
                <a:close/>
                <a:moveTo>
                  <a:pt x="8173" y="3527"/>
                </a:moveTo>
                <a:cubicBezTo>
                  <a:pt x="8424" y="3527"/>
                  <a:pt x="8670" y="3625"/>
                  <a:pt x="8854" y="3809"/>
                </a:cubicBezTo>
                <a:cubicBezTo>
                  <a:pt x="9129" y="4083"/>
                  <a:pt x="9211" y="4498"/>
                  <a:pt x="9063" y="4856"/>
                </a:cubicBezTo>
                <a:cubicBezTo>
                  <a:pt x="8914" y="5217"/>
                  <a:pt x="8564" y="5451"/>
                  <a:pt x="8174" y="5451"/>
                </a:cubicBezTo>
                <a:cubicBezTo>
                  <a:pt x="7644" y="5450"/>
                  <a:pt x="7213" y="5021"/>
                  <a:pt x="7213" y="4489"/>
                </a:cubicBezTo>
                <a:cubicBezTo>
                  <a:pt x="7212" y="4101"/>
                  <a:pt x="7446" y="3749"/>
                  <a:pt x="7806" y="3600"/>
                </a:cubicBezTo>
                <a:cubicBezTo>
                  <a:pt x="7925" y="3551"/>
                  <a:pt x="8050" y="3527"/>
                  <a:pt x="8173" y="3527"/>
                </a:cubicBezTo>
                <a:close/>
                <a:moveTo>
                  <a:pt x="13303" y="3849"/>
                </a:moveTo>
                <a:cubicBezTo>
                  <a:pt x="14391" y="3850"/>
                  <a:pt x="15294" y="4687"/>
                  <a:pt x="15381" y="5772"/>
                </a:cubicBezTo>
                <a:lnTo>
                  <a:pt x="11225" y="5772"/>
                </a:lnTo>
                <a:cubicBezTo>
                  <a:pt x="11311" y="4687"/>
                  <a:pt x="12215" y="3850"/>
                  <a:pt x="13303" y="3849"/>
                </a:cubicBezTo>
                <a:close/>
                <a:moveTo>
                  <a:pt x="3046" y="6091"/>
                </a:moveTo>
                <a:cubicBezTo>
                  <a:pt x="3296" y="6091"/>
                  <a:pt x="3542" y="6188"/>
                  <a:pt x="3725" y="6372"/>
                </a:cubicBezTo>
                <a:cubicBezTo>
                  <a:pt x="4000" y="6648"/>
                  <a:pt x="4082" y="7061"/>
                  <a:pt x="3934" y="7421"/>
                </a:cubicBezTo>
                <a:cubicBezTo>
                  <a:pt x="3785" y="7780"/>
                  <a:pt x="3435" y="8014"/>
                  <a:pt x="3045" y="8014"/>
                </a:cubicBezTo>
                <a:cubicBezTo>
                  <a:pt x="2515" y="8014"/>
                  <a:pt x="2085" y="7583"/>
                  <a:pt x="2085" y="7053"/>
                </a:cubicBezTo>
                <a:cubicBezTo>
                  <a:pt x="2085" y="6664"/>
                  <a:pt x="2318" y="6312"/>
                  <a:pt x="2678" y="6164"/>
                </a:cubicBezTo>
                <a:cubicBezTo>
                  <a:pt x="2797" y="6115"/>
                  <a:pt x="2922" y="6091"/>
                  <a:pt x="3046" y="6091"/>
                </a:cubicBezTo>
                <a:close/>
                <a:moveTo>
                  <a:pt x="8174" y="6412"/>
                </a:moveTo>
                <a:cubicBezTo>
                  <a:pt x="9262" y="6413"/>
                  <a:pt x="10166" y="7251"/>
                  <a:pt x="10252" y="8335"/>
                </a:cubicBezTo>
                <a:lnTo>
                  <a:pt x="6096" y="8335"/>
                </a:lnTo>
                <a:cubicBezTo>
                  <a:pt x="6181" y="7249"/>
                  <a:pt x="7086" y="6413"/>
                  <a:pt x="8174" y="6412"/>
                </a:cubicBezTo>
                <a:close/>
                <a:moveTo>
                  <a:pt x="3045" y="8976"/>
                </a:moveTo>
                <a:cubicBezTo>
                  <a:pt x="4134" y="8977"/>
                  <a:pt x="5037" y="9814"/>
                  <a:pt x="5124" y="10899"/>
                </a:cubicBezTo>
                <a:lnTo>
                  <a:pt x="967" y="10899"/>
                </a:lnTo>
                <a:cubicBezTo>
                  <a:pt x="1052" y="9814"/>
                  <a:pt x="1957" y="8977"/>
                  <a:pt x="3045" y="8976"/>
                </a:cubicBezTo>
                <a:close/>
                <a:moveTo>
                  <a:pt x="15387" y="6732"/>
                </a:moveTo>
                <a:lnTo>
                  <a:pt x="15387" y="15452"/>
                </a:lnTo>
                <a:lnTo>
                  <a:pt x="963" y="15452"/>
                </a:lnTo>
                <a:lnTo>
                  <a:pt x="963" y="11861"/>
                </a:lnTo>
                <a:lnTo>
                  <a:pt x="5611" y="11861"/>
                </a:lnTo>
                <a:cubicBezTo>
                  <a:pt x="5876" y="11861"/>
                  <a:pt x="6092" y="11646"/>
                  <a:pt x="6092" y="11381"/>
                </a:cubicBezTo>
                <a:lnTo>
                  <a:pt x="6092" y="9297"/>
                </a:lnTo>
                <a:lnTo>
                  <a:pt x="10740" y="9297"/>
                </a:lnTo>
                <a:cubicBezTo>
                  <a:pt x="11005" y="9297"/>
                  <a:pt x="11220" y="9081"/>
                  <a:pt x="11220" y="8816"/>
                </a:cubicBezTo>
                <a:lnTo>
                  <a:pt x="11220" y="6732"/>
                </a:lnTo>
                <a:close/>
                <a:moveTo>
                  <a:pt x="13303" y="0"/>
                </a:moveTo>
                <a:cubicBezTo>
                  <a:pt x="12538" y="0"/>
                  <a:pt x="11845" y="454"/>
                  <a:pt x="11539" y="1156"/>
                </a:cubicBezTo>
                <a:cubicBezTo>
                  <a:pt x="11235" y="1857"/>
                  <a:pt x="11374" y="2673"/>
                  <a:pt x="11894" y="3232"/>
                </a:cubicBezTo>
                <a:cubicBezTo>
                  <a:pt x="10889" y="3758"/>
                  <a:pt x="10258" y="4798"/>
                  <a:pt x="10258" y="5931"/>
                </a:cubicBezTo>
                <a:lnTo>
                  <a:pt x="10258" y="6277"/>
                </a:lnTo>
                <a:cubicBezTo>
                  <a:pt x="10056" y="6088"/>
                  <a:pt x="9829" y="5926"/>
                  <a:pt x="9583" y="5797"/>
                </a:cubicBezTo>
                <a:cubicBezTo>
                  <a:pt x="10104" y="5237"/>
                  <a:pt x="10243" y="4422"/>
                  <a:pt x="9937" y="3720"/>
                </a:cubicBezTo>
                <a:cubicBezTo>
                  <a:pt x="9631" y="3019"/>
                  <a:pt x="8940" y="2565"/>
                  <a:pt x="8174" y="2565"/>
                </a:cubicBezTo>
                <a:cubicBezTo>
                  <a:pt x="7410" y="2565"/>
                  <a:pt x="6717" y="3019"/>
                  <a:pt x="6411" y="3720"/>
                </a:cubicBezTo>
                <a:cubicBezTo>
                  <a:pt x="6106" y="4422"/>
                  <a:pt x="6245" y="5237"/>
                  <a:pt x="6765" y="5797"/>
                </a:cubicBezTo>
                <a:cubicBezTo>
                  <a:pt x="5761" y="6322"/>
                  <a:pt x="5131" y="7362"/>
                  <a:pt x="5129" y="8496"/>
                </a:cubicBezTo>
                <a:lnTo>
                  <a:pt x="5129" y="8841"/>
                </a:lnTo>
                <a:cubicBezTo>
                  <a:pt x="4927" y="8651"/>
                  <a:pt x="4700" y="8490"/>
                  <a:pt x="4454" y="8361"/>
                </a:cubicBezTo>
                <a:cubicBezTo>
                  <a:pt x="4976" y="7800"/>
                  <a:pt x="5115" y="6984"/>
                  <a:pt x="4809" y="6283"/>
                </a:cubicBezTo>
                <a:cubicBezTo>
                  <a:pt x="4504" y="5581"/>
                  <a:pt x="3811" y="5129"/>
                  <a:pt x="3045" y="5129"/>
                </a:cubicBezTo>
                <a:cubicBezTo>
                  <a:pt x="2281" y="5129"/>
                  <a:pt x="1588" y="5581"/>
                  <a:pt x="1282" y="6283"/>
                </a:cubicBezTo>
                <a:cubicBezTo>
                  <a:pt x="978" y="6984"/>
                  <a:pt x="1117" y="7800"/>
                  <a:pt x="1638" y="8361"/>
                </a:cubicBezTo>
                <a:cubicBezTo>
                  <a:pt x="632" y="8887"/>
                  <a:pt x="2" y="9926"/>
                  <a:pt x="1" y="11060"/>
                </a:cubicBezTo>
                <a:lnTo>
                  <a:pt x="1" y="15932"/>
                </a:lnTo>
                <a:cubicBezTo>
                  <a:pt x="1" y="16197"/>
                  <a:pt x="216" y="16413"/>
                  <a:pt x="481" y="16413"/>
                </a:cubicBezTo>
                <a:lnTo>
                  <a:pt x="15867" y="16413"/>
                </a:lnTo>
                <a:cubicBezTo>
                  <a:pt x="16132" y="16413"/>
                  <a:pt x="16347" y="16197"/>
                  <a:pt x="16347" y="15932"/>
                </a:cubicBezTo>
                <a:lnTo>
                  <a:pt x="16347" y="5931"/>
                </a:lnTo>
                <a:cubicBezTo>
                  <a:pt x="16347" y="4798"/>
                  <a:pt x="15716" y="3758"/>
                  <a:pt x="14711" y="3232"/>
                </a:cubicBezTo>
                <a:cubicBezTo>
                  <a:pt x="15231" y="2673"/>
                  <a:pt x="15370" y="1857"/>
                  <a:pt x="15066" y="1156"/>
                </a:cubicBezTo>
                <a:cubicBezTo>
                  <a:pt x="14760" y="454"/>
                  <a:pt x="14067" y="0"/>
                  <a:pt x="133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44" name="Google Shape;10744;p26"/>
          <p:cNvGrpSpPr/>
          <p:nvPr/>
        </p:nvGrpSpPr>
        <p:grpSpPr>
          <a:xfrm>
            <a:off x="7794922" y="2883885"/>
            <a:ext cx="353509" cy="354806"/>
            <a:chOff x="5781250" y="3485550"/>
            <a:chExt cx="408775" cy="410275"/>
          </a:xfrm>
        </p:grpSpPr>
        <p:sp>
          <p:nvSpPr>
            <p:cNvPr id="10745" name="Google Shape;10745;p26"/>
            <p:cNvSpPr/>
            <p:nvPr/>
          </p:nvSpPr>
          <p:spPr>
            <a:xfrm>
              <a:off x="5781325" y="3485550"/>
              <a:ext cx="184325" cy="184325"/>
            </a:xfrm>
            <a:custGeom>
              <a:avLst/>
              <a:gdLst/>
              <a:ahLst/>
              <a:cxnLst/>
              <a:rect l="l" t="t" r="r" b="b"/>
              <a:pathLst>
                <a:path w="7373" h="7373" extrusionOk="0">
                  <a:moveTo>
                    <a:pt x="3687" y="961"/>
                  </a:moveTo>
                  <a:cubicBezTo>
                    <a:pt x="5189" y="961"/>
                    <a:pt x="6411" y="2184"/>
                    <a:pt x="6411" y="3686"/>
                  </a:cubicBezTo>
                  <a:cubicBezTo>
                    <a:pt x="6411" y="5187"/>
                    <a:pt x="5189" y="6410"/>
                    <a:pt x="3687" y="6410"/>
                  </a:cubicBezTo>
                  <a:cubicBezTo>
                    <a:pt x="2184" y="6410"/>
                    <a:pt x="963" y="5189"/>
                    <a:pt x="963" y="3686"/>
                  </a:cubicBezTo>
                  <a:cubicBezTo>
                    <a:pt x="963" y="2184"/>
                    <a:pt x="2184" y="961"/>
                    <a:pt x="3687" y="961"/>
                  </a:cubicBezTo>
                  <a:close/>
                  <a:moveTo>
                    <a:pt x="3687" y="0"/>
                  </a:moveTo>
                  <a:cubicBezTo>
                    <a:pt x="1654" y="0"/>
                    <a:pt x="1" y="1653"/>
                    <a:pt x="1" y="3685"/>
                  </a:cubicBezTo>
                  <a:cubicBezTo>
                    <a:pt x="1" y="5717"/>
                    <a:pt x="1654" y="7371"/>
                    <a:pt x="3687" y="7371"/>
                  </a:cubicBezTo>
                  <a:lnTo>
                    <a:pt x="3687" y="7372"/>
                  </a:lnTo>
                  <a:cubicBezTo>
                    <a:pt x="5720" y="7372"/>
                    <a:pt x="7373" y="5719"/>
                    <a:pt x="7373" y="3686"/>
                  </a:cubicBezTo>
                  <a:cubicBezTo>
                    <a:pt x="7373" y="1653"/>
                    <a:pt x="5720" y="0"/>
                    <a:pt x="3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6" name="Google Shape;10746;p26"/>
            <p:cNvSpPr/>
            <p:nvPr/>
          </p:nvSpPr>
          <p:spPr>
            <a:xfrm>
              <a:off x="5846400" y="3523750"/>
              <a:ext cx="55050" cy="107900"/>
            </a:xfrm>
            <a:custGeom>
              <a:avLst/>
              <a:gdLst/>
              <a:ahLst/>
              <a:cxnLst/>
              <a:rect l="l" t="t" r="r" b="b"/>
              <a:pathLst>
                <a:path w="2202" h="4316" extrusionOk="0">
                  <a:moveTo>
                    <a:pt x="825" y="938"/>
                  </a:moveTo>
                  <a:lnTo>
                    <a:pt x="825" y="1637"/>
                  </a:lnTo>
                  <a:cubicBezTo>
                    <a:pt x="779" y="1610"/>
                    <a:pt x="735" y="1583"/>
                    <a:pt x="694" y="1550"/>
                  </a:cubicBezTo>
                  <a:cubicBezTo>
                    <a:pt x="620" y="1492"/>
                    <a:pt x="586" y="1370"/>
                    <a:pt x="611" y="1241"/>
                  </a:cubicBezTo>
                  <a:cubicBezTo>
                    <a:pt x="631" y="1133"/>
                    <a:pt x="697" y="1004"/>
                    <a:pt x="825" y="938"/>
                  </a:cubicBezTo>
                  <a:close/>
                  <a:moveTo>
                    <a:pt x="1305" y="2365"/>
                  </a:moveTo>
                  <a:lnTo>
                    <a:pt x="1314" y="2367"/>
                  </a:lnTo>
                  <a:cubicBezTo>
                    <a:pt x="1684" y="2498"/>
                    <a:pt x="1661" y="2814"/>
                    <a:pt x="1645" y="2909"/>
                  </a:cubicBezTo>
                  <a:cubicBezTo>
                    <a:pt x="1613" y="3104"/>
                    <a:pt x="1485" y="3271"/>
                    <a:pt x="1305" y="3353"/>
                  </a:cubicBezTo>
                  <a:lnTo>
                    <a:pt x="1305" y="2365"/>
                  </a:lnTo>
                  <a:close/>
                  <a:moveTo>
                    <a:pt x="1065" y="1"/>
                  </a:moveTo>
                  <a:cubicBezTo>
                    <a:pt x="935" y="1"/>
                    <a:pt x="828" y="105"/>
                    <a:pt x="825" y="235"/>
                  </a:cubicBezTo>
                  <a:lnTo>
                    <a:pt x="825" y="433"/>
                  </a:lnTo>
                  <a:cubicBezTo>
                    <a:pt x="800" y="439"/>
                    <a:pt x="775" y="445"/>
                    <a:pt x="749" y="453"/>
                  </a:cubicBezTo>
                  <a:cubicBezTo>
                    <a:pt x="435" y="547"/>
                    <a:pt x="201" y="815"/>
                    <a:pt x="138" y="1152"/>
                  </a:cubicBezTo>
                  <a:cubicBezTo>
                    <a:pt x="79" y="1460"/>
                    <a:pt x="179" y="1758"/>
                    <a:pt x="397" y="1928"/>
                  </a:cubicBezTo>
                  <a:cubicBezTo>
                    <a:pt x="507" y="2015"/>
                    <a:pt x="642" y="2094"/>
                    <a:pt x="825" y="2176"/>
                  </a:cubicBezTo>
                  <a:lnTo>
                    <a:pt x="825" y="3396"/>
                  </a:lnTo>
                  <a:cubicBezTo>
                    <a:pt x="675" y="3381"/>
                    <a:pt x="574" y="3338"/>
                    <a:pt x="406" y="3230"/>
                  </a:cubicBezTo>
                  <a:cubicBezTo>
                    <a:pt x="365" y="3203"/>
                    <a:pt x="319" y="3190"/>
                    <a:pt x="274" y="3190"/>
                  </a:cubicBezTo>
                  <a:cubicBezTo>
                    <a:pt x="195" y="3190"/>
                    <a:pt x="119" y="3228"/>
                    <a:pt x="73" y="3299"/>
                  </a:cubicBezTo>
                  <a:cubicBezTo>
                    <a:pt x="0" y="3410"/>
                    <a:pt x="31" y="3560"/>
                    <a:pt x="142" y="3633"/>
                  </a:cubicBezTo>
                  <a:cubicBezTo>
                    <a:pt x="409" y="3807"/>
                    <a:pt x="593" y="3863"/>
                    <a:pt x="825" y="3879"/>
                  </a:cubicBezTo>
                  <a:lnTo>
                    <a:pt x="825" y="4081"/>
                  </a:lnTo>
                  <a:cubicBezTo>
                    <a:pt x="828" y="4211"/>
                    <a:pt x="935" y="4315"/>
                    <a:pt x="1065" y="4315"/>
                  </a:cubicBezTo>
                  <a:cubicBezTo>
                    <a:pt x="1195" y="4315"/>
                    <a:pt x="1302" y="4211"/>
                    <a:pt x="1305" y="4081"/>
                  </a:cubicBezTo>
                  <a:lnTo>
                    <a:pt x="1305" y="3857"/>
                  </a:lnTo>
                  <a:cubicBezTo>
                    <a:pt x="1763" y="3753"/>
                    <a:pt x="2056" y="3368"/>
                    <a:pt x="2119" y="2988"/>
                  </a:cubicBezTo>
                  <a:cubicBezTo>
                    <a:pt x="2201" y="2504"/>
                    <a:pt x="1948" y="2082"/>
                    <a:pt x="1473" y="1913"/>
                  </a:cubicBezTo>
                  <a:cubicBezTo>
                    <a:pt x="1419" y="1894"/>
                    <a:pt x="1362" y="1874"/>
                    <a:pt x="1305" y="1853"/>
                  </a:cubicBezTo>
                  <a:lnTo>
                    <a:pt x="1305" y="896"/>
                  </a:lnTo>
                  <a:cubicBezTo>
                    <a:pt x="1377" y="913"/>
                    <a:pt x="1444" y="948"/>
                    <a:pt x="1498" y="997"/>
                  </a:cubicBezTo>
                  <a:cubicBezTo>
                    <a:pt x="1546" y="1049"/>
                    <a:pt x="1612" y="1075"/>
                    <a:pt x="1677" y="1075"/>
                  </a:cubicBezTo>
                  <a:cubicBezTo>
                    <a:pt x="1734" y="1075"/>
                    <a:pt x="1790" y="1056"/>
                    <a:pt x="1835" y="1016"/>
                  </a:cubicBezTo>
                  <a:cubicBezTo>
                    <a:pt x="1933" y="929"/>
                    <a:pt x="1945" y="780"/>
                    <a:pt x="1860" y="680"/>
                  </a:cubicBezTo>
                  <a:cubicBezTo>
                    <a:pt x="1850" y="667"/>
                    <a:pt x="1661" y="458"/>
                    <a:pt x="1305" y="405"/>
                  </a:cubicBezTo>
                  <a:lnTo>
                    <a:pt x="1305" y="235"/>
                  </a:lnTo>
                  <a:cubicBezTo>
                    <a:pt x="1302" y="105"/>
                    <a:pt x="1195"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7" name="Google Shape;10747;p26"/>
            <p:cNvSpPr/>
            <p:nvPr/>
          </p:nvSpPr>
          <p:spPr>
            <a:xfrm>
              <a:off x="5933600" y="3727550"/>
              <a:ext cx="104175" cy="168275"/>
            </a:xfrm>
            <a:custGeom>
              <a:avLst/>
              <a:gdLst/>
              <a:ahLst/>
              <a:cxnLst/>
              <a:rect l="l" t="t" r="r" b="b"/>
              <a:pathLst>
                <a:path w="4167" h="6731" extrusionOk="0">
                  <a:moveTo>
                    <a:pt x="3205" y="961"/>
                  </a:moveTo>
                  <a:lnTo>
                    <a:pt x="3205" y="5770"/>
                  </a:lnTo>
                  <a:lnTo>
                    <a:pt x="961" y="5770"/>
                  </a:lnTo>
                  <a:lnTo>
                    <a:pt x="961" y="961"/>
                  </a:lnTo>
                  <a:close/>
                  <a:moveTo>
                    <a:pt x="481" y="0"/>
                  </a:moveTo>
                  <a:cubicBezTo>
                    <a:pt x="216" y="0"/>
                    <a:pt x="1" y="215"/>
                    <a:pt x="1" y="480"/>
                  </a:cubicBezTo>
                  <a:lnTo>
                    <a:pt x="1" y="6250"/>
                  </a:lnTo>
                  <a:cubicBezTo>
                    <a:pt x="1" y="6515"/>
                    <a:pt x="216" y="6731"/>
                    <a:pt x="481" y="6731"/>
                  </a:cubicBezTo>
                  <a:lnTo>
                    <a:pt x="3687" y="6731"/>
                  </a:lnTo>
                  <a:cubicBezTo>
                    <a:pt x="3952" y="6731"/>
                    <a:pt x="4167" y="6515"/>
                    <a:pt x="4167" y="6250"/>
                  </a:cubicBezTo>
                  <a:lnTo>
                    <a:pt x="4167" y="480"/>
                  </a:lnTo>
                  <a:cubicBezTo>
                    <a:pt x="4167" y="215"/>
                    <a:pt x="3952" y="0"/>
                    <a:pt x="3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8" name="Google Shape;10748;p26"/>
            <p:cNvSpPr/>
            <p:nvPr/>
          </p:nvSpPr>
          <p:spPr>
            <a:xfrm>
              <a:off x="6085825" y="3679425"/>
              <a:ext cx="104200" cy="216400"/>
            </a:xfrm>
            <a:custGeom>
              <a:avLst/>
              <a:gdLst/>
              <a:ahLst/>
              <a:cxnLst/>
              <a:rect l="l" t="t" r="r" b="b"/>
              <a:pathLst>
                <a:path w="4168" h="8656" extrusionOk="0">
                  <a:moveTo>
                    <a:pt x="3207" y="963"/>
                  </a:moveTo>
                  <a:lnTo>
                    <a:pt x="3207" y="7695"/>
                  </a:lnTo>
                  <a:lnTo>
                    <a:pt x="963" y="7695"/>
                  </a:lnTo>
                  <a:lnTo>
                    <a:pt x="963" y="963"/>
                  </a:lnTo>
                  <a:close/>
                  <a:moveTo>
                    <a:pt x="481" y="1"/>
                  </a:moveTo>
                  <a:cubicBezTo>
                    <a:pt x="216" y="1"/>
                    <a:pt x="1" y="216"/>
                    <a:pt x="1" y="483"/>
                  </a:cubicBezTo>
                  <a:lnTo>
                    <a:pt x="1" y="8175"/>
                  </a:lnTo>
                  <a:cubicBezTo>
                    <a:pt x="1" y="8440"/>
                    <a:pt x="216" y="8656"/>
                    <a:pt x="481" y="8656"/>
                  </a:cubicBezTo>
                  <a:lnTo>
                    <a:pt x="3687" y="8656"/>
                  </a:lnTo>
                  <a:cubicBezTo>
                    <a:pt x="3952" y="8656"/>
                    <a:pt x="4167" y="8440"/>
                    <a:pt x="4167" y="8175"/>
                  </a:cubicBezTo>
                  <a:lnTo>
                    <a:pt x="4167" y="483"/>
                  </a:lnTo>
                  <a:cubicBezTo>
                    <a:pt x="4167" y="216"/>
                    <a:pt x="3952" y="1"/>
                    <a:pt x="3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9" name="Google Shape;10749;p26"/>
            <p:cNvSpPr/>
            <p:nvPr/>
          </p:nvSpPr>
          <p:spPr>
            <a:xfrm>
              <a:off x="5781325" y="3775600"/>
              <a:ext cx="104200" cy="120225"/>
            </a:xfrm>
            <a:custGeom>
              <a:avLst/>
              <a:gdLst/>
              <a:ahLst/>
              <a:cxnLst/>
              <a:rect l="l" t="t" r="r" b="b"/>
              <a:pathLst>
                <a:path w="4168" h="4809" extrusionOk="0">
                  <a:moveTo>
                    <a:pt x="3207" y="962"/>
                  </a:moveTo>
                  <a:lnTo>
                    <a:pt x="3207" y="3848"/>
                  </a:lnTo>
                  <a:lnTo>
                    <a:pt x="963" y="3848"/>
                  </a:lnTo>
                  <a:lnTo>
                    <a:pt x="963" y="962"/>
                  </a:lnTo>
                  <a:close/>
                  <a:moveTo>
                    <a:pt x="481" y="1"/>
                  </a:moveTo>
                  <a:cubicBezTo>
                    <a:pt x="216" y="1"/>
                    <a:pt x="1" y="216"/>
                    <a:pt x="1" y="481"/>
                  </a:cubicBezTo>
                  <a:lnTo>
                    <a:pt x="1" y="4328"/>
                  </a:lnTo>
                  <a:cubicBezTo>
                    <a:pt x="1" y="4593"/>
                    <a:pt x="216" y="4809"/>
                    <a:pt x="481" y="4809"/>
                  </a:cubicBezTo>
                  <a:lnTo>
                    <a:pt x="3687" y="4809"/>
                  </a:lnTo>
                  <a:cubicBezTo>
                    <a:pt x="3952" y="4809"/>
                    <a:pt x="4167" y="4593"/>
                    <a:pt x="4167" y="4328"/>
                  </a:cubicBezTo>
                  <a:lnTo>
                    <a:pt x="4167" y="481"/>
                  </a:lnTo>
                  <a:cubicBezTo>
                    <a:pt x="4167" y="216"/>
                    <a:pt x="3952" y="1"/>
                    <a:pt x="36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0" name="Google Shape;10750;p26"/>
            <p:cNvSpPr/>
            <p:nvPr/>
          </p:nvSpPr>
          <p:spPr>
            <a:xfrm>
              <a:off x="5781250" y="3485550"/>
              <a:ext cx="408775" cy="248425"/>
            </a:xfrm>
            <a:custGeom>
              <a:avLst/>
              <a:gdLst/>
              <a:ahLst/>
              <a:cxnLst/>
              <a:rect l="l" t="t" r="r" b="b"/>
              <a:pathLst>
                <a:path w="16351" h="9937" extrusionOk="0">
                  <a:moveTo>
                    <a:pt x="13306" y="0"/>
                  </a:moveTo>
                  <a:cubicBezTo>
                    <a:pt x="13041" y="0"/>
                    <a:pt x="12825" y="214"/>
                    <a:pt x="12825" y="480"/>
                  </a:cubicBezTo>
                  <a:cubicBezTo>
                    <a:pt x="12825" y="745"/>
                    <a:pt x="13041" y="961"/>
                    <a:pt x="13306" y="961"/>
                  </a:cubicBezTo>
                  <a:lnTo>
                    <a:pt x="14653" y="961"/>
                  </a:lnTo>
                  <a:cubicBezTo>
                    <a:pt x="14439" y="1167"/>
                    <a:pt x="14219" y="1382"/>
                    <a:pt x="13994" y="1604"/>
                  </a:cubicBezTo>
                  <a:cubicBezTo>
                    <a:pt x="12526" y="3040"/>
                    <a:pt x="10700" y="4830"/>
                    <a:pt x="8457" y="6284"/>
                  </a:cubicBezTo>
                  <a:cubicBezTo>
                    <a:pt x="5843" y="7980"/>
                    <a:pt x="3229" y="8859"/>
                    <a:pt x="464" y="8976"/>
                  </a:cubicBezTo>
                  <a:cubicBezTo>
                    <a:pt x="204" y="8987"/>
                    <a:pt x="1" y="9204"/>
                    <a:pt x="5" y="9465"/>
                  </a:cubicBezTo>
                  <a:cubicBezTo>
                    <a:pt x="11" y="9725"/>
                    <a:pt x="223" y="9935"/>
                    <a:pt x="484" y="9936"/>
                  </a:cubicBezTo>
                  <a:lnTo>
                    <a:pt x="505" y="9936"/>
                  </a:lnTo>
                  <a:cubicBezTo>
                    <a:pt x="7149" y="9660"/>
                    <a:pt x="11673" y="5225"/>
                    <a:pt x="14666" y="2292"/>
                  </a:cubicBezTo>
                  <a:cubicBezTo>
                    <a:pt x="14915" y="2049"/>
                    <a:pt x="15157" y="1812"/>
                    <a:pt x="15388" y="1587"/>
                  </a:cubicBezTo>
                  <a:lnTo>
                    <a:pt x="15388" y="3046"/>
                  </a:lnTo>
                  <a:cubicBezTo>
                    <a:pt x="15394" y="3307"/>
                    <a:pt x="15608" y="3518"/>
                    <a:pt x="15870" y="3518"/>
                  </a:cubicBezTo>
                  <a:cubicBezTo>
                    <a:pt x="16131" y="3518"/>
                    <a:pt x="16344" y="3307"/>
                    <a:pt x="16350" y="3046"/>
                  </a:cubicBezTo>
                  <a:lnTo>
                    <a:pt x="16350" y="480"/>
                  </a:lnTo>
                  <a:cubicBezTo>
                    <a:pt x="16350" y="215"/>
                    <a:pt x="16135" y="0"/>
                    <a:pt x="158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1" name="Google Shape;10751;p26"/>
          <p:cNvGrpSpPr/>
          <p:nvPr/>
        </p:nvGrpSpPr>
        <p:grpSpPr>
          <a:xfrm>
            <a:off x="7794284" y="3438815"/>
            <a:ext cx="354827" cy="354827"/>
            <a:chOff x="5254050" y="3500500"/>
            <a:chExt cx="410300" cy="410300"/>
          </a:xfrm>
        </p:grpSpPr>
        <p:sp>
          <p:nvSpPr>
            <p:cNvPr id="10752" name="Google Shape;10752;p26"/>
            <p:cNvSpPr/>
            <p:nvPr/>
          </p:nvSpPr>
          <p:spPr>
            <a:xfrm>
              <a:off x="5254050" y="3500500"/>
              <a:ext cx="410300" cy="410300"/>
            </a:xfrm>
            <a:custGeom>
              <a:avLst/>
              <a:gdLst/>
              <a:ahLst/>
              <a:cxnLst/>
              <a:rect l="l" t="t" r="r" b="b"/>
              <a:pathLst>
                <a:path w="16412" h="16412" extrusionOk="0">
                  <a:moveTo>
                    <a:pt x="14969" y="962"/>
                  </a:moveTo>
                  <a:cubicBezTo>
                    <a:pt x="15234" y="962"/>
                    <a:pt x="15449" y="1177"/>
                    <a:pt x="15449" y="1443"/>
                  </a:cubicBezTo>
                  <a:lnTo>
                    <a:pt x="15451" y="7853"/>
                  </a:lnTo>
                  <a:cubicBezTo>
                    <a:pt x="15451" y="8118"/>
                    <a:pt x="15234" y="8334"/>
                    <a:pt x="14969" y="8335"/>
                  </a:cubicBezTo>
                  <a:lnTo>
                    <a:pt x="11529" y="8335"/>
                  </a:lnTo>
                  <a:cubicBezTo>
                    <a:pt x="11576" y="8105"/>
                    <a:pt x="11451" y="7875"/>
                    <a:pt x="11233" y="7790"/>
                  </a:cubicBezTo>
                  <a:cubicBezTo>
                    <a:pt x="11176" y="7768"/>
                    <a:pt x="11117" y="7758"/>
                    <a:pt x="11059" y="7758"/>
                  </a:cubicBezTo>
                  <a:cubicBezTo>
                    <a:pt x="10894" y="7758"/>
                    <a:pt x="10735" y="7843"/>
                    <a:pt x="10646" y="7991"/>
                  </a:cubicBezTo>
                  <a:lnTo>
                    <a:pt x="10441" y="8335"/>
                  </a:lnTo>
                  <a:lnTo>
                    <a:pt x="7276" y="8335"/>
                  </a:lnTo>
                  <a:cubicBezTo>
                    <a:pt x="7011" y="8334"/>
                    <a:pt x="6796" y="8118"/>
                    <a:pt x="6796" y="7853"/>
                  </a:cubicBezTo>
                  <a:lnTo>
                    <a:pt x="6796" y="1443"/>
                  </a:lnTo>
                  <a:cubicBezTo>
                    <a:pt x="6796" y="1177"/>
                    <a:pt x="7011" y="962"/>
                    <a:pt x="7276" y="962"/>
                  </a:cubicBezTo>
                  <a:close/>
                  <a:moveTo>
                    <a:pt x="3366" y="9040"/>
                  </a:moveTo>
                  <a:cubicBezTo>
                    <a:pt x="3699" y="9040"/>
                    <a:pt x="4026" y="9170"/>
                    <a:pt x="4271" y="9416"/>
                  </a:cubicBezTo>
                  <a:cubicBezTo>
                    <a:pt x="4637" y="9782"/>
                    <a:pt x="4747" y="10333"/>
                    <a:pt x="4549" y="10812"/>
                  </a:cubicBezTo>
                  <a:cubicBezTo>
                    <a:pt x="4350" y="11290"/>
                    <a:pt x="3883" y="11602"/>
                    <a:pt x="3366" y="11602"/>
                  </a:cubicBezTo>
                  <a:cubicBezTo>
                    <a:pt x="2659" y="11601"/>
                    <a:pt x="2084" y="11028"/>
                    <a:pt x="2084" y="10321"/>
                  </a:cubicBezTo>
                  <a:cubicBezTo>
                    <a:pt x="2084" y="9803"/>
                    <a:pt x="2396" y="9335"/>
                    <a:pt x="2875" y="9138"/>
                  </a:cubicBezTo>
                  <a:cubicBezTo>
                    <a:pt x="3034" y="9072"/>
                    <a:pt x="3201" y="9040"/>
                    <a:pt x="3366" y="9040"/>
                  </a:cubicBezTo>
                  <a:close/>
                  <a:moveTo>
                    <a:pt x="7853" y="12565"/>
                  </a:moveTo>
                  <a:cubicBezTo>
                    <a:pt x="8115" y="12569"/>
                    <a:pt x="8325" y="12783"/>
                    <a:pt x="8325" y="13045"/>
                  </a:cubicBezTo>
                  <a:cubicBezTo>
                    <a:pt x="8325" y="13307"/>
                    <a:pt x="8115" y="13521"/>
                    <a:pt x="7853" y="13527"/>
                  </a:cubicBezTo>
                  <a:lnTo>
                    <a:pt x="6084" y="13527"/>
                  </a:lnTo>
                  <a:cubicBezTo>
                    <a:pt x="5752" y="13527"/>
                    <a:pt x="5520" y="13855"/>
                    <a:pt x="5630" y="14167"/>
                  </a:cubicBezTo>
                  <a:cubicBezTo>
                    <a:pt x="5722" y="14424"/>
                    <a:pt x="5769" y="14695"/>
                    <a:pt x="5771" y="14968"/>
                  </a:cubicBezTo>
                  <a:lnTo>
                    <a:pt x="5771" y="15450"/>
                  </a:lnTo>
                  <a:lnTo>
                    <a:pt x="963" y="15450"/>
                  </a:lnTo>
                  <a:lnTo>
                    <a:pt x="963" y="14968"/>
                  </a:lnTo>
                  <a:cubicBezTo>
                    <a:pt x="963" y="13642"/>
                    <a:pt x="2041" y="12565"/>
                    <a:pt x="3366" y="12565"/>
                  </a:cubicBezTo>
                  <a:close/>
                  <a:moveTo>
                    <a:pt x="7276" y="1"/>
                  </a:moveTo>
                  <a:cubicBezTo>
                    <a:pt x="6479" y="1"/>
                    <a:pt x="5835" y="647"/>
                    <a:pt x="5834" y="1443"/>
                  </a:cubicBezTo>
                  <a:lnTo>
                    <a:pt x="5834" y="7853"/>
                  </a:lnTo>
                  <a:cubicBezTo>
                    <a:pt x="5835" y="8650"/>
                    <a:pt x="6479" y="9294"/>
                    <a:pt x="7276" y="9296"/>
                  </a:cubicBezTo>
                  <a:lnTo>
                    <a:pt x="9864" y="9296"/>
                  </a:lnTo>
                  <a:lnTo>
                    <a:pt x="8411" y="11715"/>
                  </a:lnTo>
                  <a:cubicBezTo>
                    <a:pt x="8235" y="11642"/>
                    <a:pt x="8045" y="11604"/>
                    <a:pt x="7853" y="11604"/>
                  </a:cubicBezTo>
                  <a:lnTo>
                    <a:pt x="5205" y="11604"/>
                  </a:lnTo>
                  <a:cubicBezTo>
                    <a:pt x="5709" y="10882"/>
                    <a:pt x="5744" y="9933"/>
                    <a:pt x="5296" y="9176"/>
                  </a:cubicBezTo>
                  <a:cubicBezTo>
                    <a:pt x="4890" y="8489"/>
                    <a:pt x="4153" y="8076"/>
                    <a:pt x="3368" y="8076"/>
                  </a:cubicBezTo>
                  <a:cubicBezTo>
                    <a:pt x="3287" y="8076"/>
                    <a:pt x="3206" y="8080"/>
                    <a:pt x="3124" y="8089"/>
                  </a:cubicBezTo>
                  <a:cubicBezTo>
                    <a:pt x="2250" y="8184"/>
                    <a:pt x="1510" y="8780"/>
                    <a:pt x="1235" y="9617"/>
                  </a:cubicBezTo>
                  <a:cubicBezTo>
                    <a:pt x="960" y="10451"/>
                    <a:pt x="1197" y="11371"/>
                    <a:pt x="1844" y="11967"/>
                  </a:cubicBezTo>
                  <a:cubicBezTo>
                    <a:pt x="750" y="12525"/>
                    <a:pt x="1" y="13660"/>
                    <a:pt x="1" y="14969"/>
                  </a:cubicBezTo>
                  <a:lnTo>
                    <a:pt x="1" y="15931"/>
                  </a:lnTo>
                  <a:cubicBezTo>
                    <a:pt x="1" y="16196"/>
                    <a:pt x="216" y="16412"/>
                    <a:pt x="481" y="16412"/>
                  </a:cubicBezTo>
                  <a:lnTo>
                    <a:pt x="6251" y="16412"/>
                  </a:lnTo>
                  <a:cubicBezTo>
                    <a:pt x="6516" y="16412"/>
                    <a:pt x="6731" y="16196"/>
                    <a:pt x="6731" y="15931"/>
                  </a:cubicBezTo>
                  <a:lnTo>
                    <a:pt x="6731" y="14969"/>
                  </a:lnTo>
                  <a:cubicBezTo>
                    <a:pt x="6731" y="14810"/>
                    <a:pt x="6720" y="14649"/>
                    <a:pt x="6696" y="14489"/>
                  </a:cubicBezTo>
                  <a:lnTo>
                    <a:pt x="7853" y="14489"/>
                  </a:lnTo>
                  <a:cubicBezTo>
                    <a:pt x="8357" y="14489"/>
                    <a:pt x="8824" y="14227"/>
                    <a:pt x="9086" y="13796"/>
                  </a:cubicBezTo>
                  <a:cubicBezTo>
                    <a:pt x="9348" y="13366"/>
                    <a:pt x="9366" y="12830"/>
                    <a:pt x="9133" y="12383"/>
                  </a:cubicBezTo>
                  <a:lnTo>
                    <a:pt x="10984" y="9297"/>
                  </a:lnTo>
                  <a:lnTo>
                    <a:pt x="14969" y="9297"/>
                  </a:lnTo>
                  <a:cubicBezTo>
                    <a:pt x="15766" y="9296"/>
                    <a:pt x="16410" y="8650"/>
                    <a:pt x="16411" y="7855"/>
                  </a:cubicBezTo>
                  <a:lnTo>
                    <a:pt x="16411" y="1443"/>
                  </a:lnTo>
                  <a:cubicBezTo>
                    <a:pt x="16410" y="647"/>
                    <a:pt x="15766" y="1"/>
                    <a:pt x="149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3" name="Google Shape;10753;p26"/>
            <p:cNvSpPr/>
            <p:nvPr/>
          </p:nvSpPr>
          <p:spPr>
            <a:xfrm>
              <a:off x="5592050" y="3548575"/>
              <a:ext cx="24325" cy="136475"/>
            </a:xfrm>
            <a:custGeom>
              <a:avLst/>
              <a:gdLst/>
              <a:ahLst/>
              <a:cxnLst/>
              <a:rect l="l" t="t" r="r" b="b"/>
              <a:pathLst>
                <a:path w="973" h="5459" extrusionOk="0">
                  <a:moveTo>
                    <a:pt x="487" y="1"/>
                  </a:moveTo>
                  <a:cubicBezTo>
                    <a:pt x="222" y="1"/>
                    <a:pt x="6" y="216"/>
                    <a:pt x="6" y="481"/>
                  </a:cubicBezTo>
                  <a:lnTo>
                    <a:pt x="6" y="4968"/>
                  </a:lnTo>
                  <a:cubicBezTo>
                    <a:pt x="1" y="5238"/>
                    <a:pt x="217" y="5459"/>
                    <a:pt x="487" y="5459"/>
                  </a:cubicBezTo>
                  <a:cubicBezTo>
                    <a:pt x="756" y="5459"/>
                    <a:pt x="973" y="5238"/>
                    <a:pt x="969" y="4968"/>
                  </a:cubicBezTo>
                  <a:lnTo>
                    <a:pt x="969" y="481"/>
                  </a:lnTo>
                  <a:cubicBezTo>
                    <a:pt x="969" y="216"/>
                    <a:pt x="753" y="1"/>
                    <a:pt x="4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4" name="Google Shape;10754;p26"/>
            <p:cNvSpPr/>
            <p:nvPr/>
          </p:nvSpPr>
          <p:spPr>
            <a:xfrm>
              <a:off x="5543975" y="3572625"/>
              <a:ext cx="24350" cy="112425"/>
            </a:xfrm>
            <a:custGeom>
              <a:avLst/>
              <a:gdLst/>
              <a:ahLst/>
              <a:cxnLst/>
              <a:rect l="l" t="t" r="r" b="b"/>
              <a:pathLst>
                <a:path w="974" h="4497" extrusionOk="0">
                  <a:moveTo>
                    <a:pt x="484" y="1"/>
                  </a:moveTo>
                  <a:cubicBezTo>
                    <a:pt x="220" y="1"/>
                    <a:pt x="7" y="216"/>
                    <a:pt x="7" y="481"/>
                  </a:cubicBezTo>
                  <a:lnTo>
                    <a:pt x="7" y="4006"/>
                  </a:lnTo>
                  <a:cubicBezTo>
                    <a:pt x="1" y="4276"/>
                    <a:pt x="217" y="4497"/>
                    <a:pt x="487" y="4497"/>
                  </a:cubicBezTo>
                  <a:cubicBezTo>
                    <a:pt x="756" y="4497"/>
                    <a:pt x="973" y="4276"/>
                    <a:pt x="969" y="4006"/>
                  </a:cubicBezTo>
                  <a:lnTo>
                    <a:pt x="969" y="481"/>
                  </a:lnTo>
                  <a:cubicBezTo>
                    <a:pt x="969" y="216"/>
                    <a:pt x="753" y="1"/>
                    <a:pt x="490" y="1"/>
                  </a:cubicBezTo>
                  <a:cubicBezTo>
                    <a:pt x="489" y="1"/>
                    <a:pt x="488" y="1"/>
                    <a:pt x="487" y="1"/>
                  </a:cubicBezTo>
                  <a:cubicBezTo>
                    <a:pt x="486" y="1"/>
                    <a:pt x="485" y="1"/>
                    <a:pt x="4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5" name="Google Shape;10755;p26"/>
            <p:cNvSpPr/>
            <p:nvPr/>
          </p:nvSpPr>
          <p:spPr>
            <a:xfrm>
              <a:off x="5495900" y="3596650"/>
              <a:ext cx="24350" cy="88400"/>
            </a:xfrm>
            <a:custGeom>
              <a:avLst/>
              <a:gdLst/>
              <a:ahLst/>
              <a:cxnLst/>
              <a:rect l="l" t="t" r="r" b="b"/>
              <a:pathLst>
                <a:path w="974" h="3536" extrusionOk="0">
                  <a:moveTo>
                    <a:pt x="487" y="1"/>
                  </a:moveTo>
                  <a:cubicBezTo>
                    <a:pt x="222" y="1"/>
                    <a:pt x="7" y="216"/>
                    <a:pt x="7" y="481"/>
                  </a:cubicBezTo>
                  <a:lnTo>
                    <a:pt x="7" y="3045"/>
                  </a:lnTo>
                  <a:cubicBezTo>
                    <a:pt x="1" y="3315"/>
                    <a:pt x="218" y="3536"/>
                    <a:pt x="487" y="3536"/>
                  </a:cubicBezTo>
                  <a:cubicBezTo>
                    <a:pt x="756" y="3536"/>
                    <a:pt x="973" y="3315"/>
                    <a:pt x="967" y="3045"/>
                  </a:cubicBezTo>
                  <a:lnTo>
                    <a:pt x="967" y="481"/>
                  </a:lnTo>
                  <a:cubicBezTo>
                    <a:pt x="967" y="216"/>
                    <a:pt x="752" y="1"/>
                    <a:pt x="4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6" name="Google Shape;10756;p26"/>
            <p:cNvSpPr/>
            <p:nvPr/>
          </p:nvSpPr>
          <p:spPr>
            <a:xfrm>
              <a:off x="5447825" y="3620700"/>
              <a:ext cx="24350" cy="64350"/>
            </a:xfrm>
            <a:custGeom>
              <a:avLst/>
              <a:gdLst/>
              <a:ahLst/>
              <a:cxnLst/>
              <a:rect l="l" t="t" r="r" b="b"/>
              <a:pathLst>
                <a:path w="974" h="2574" extrusionOk="0">
                  <a:moveTo>
                    <a:pt x="487" y="1"/>
                  </a:moveTo>
                  <a:cubicBezTo>
                    <a:pt x="221" y="1"/>
                    <a:pt x="5" y="216"/>
                    <a:pt x="5" y="481"/>
                  </a:cubicBezTo>
                  <a:lnTo>
                    <a:pt x="5" y="2083"/>
                  </a:lnTo>
                  <a:cubicBezTo>
                    <a:pt x="1" y="2353"/>
                    <a:pt x="218" y="2574"/>
                    <a:pt x="487" y="2574"/>
                  </a:cubicBezTo>
                  <a:cubicBezTo>
                    <a:pt x="757" y="2574"/>
                    <a:pt x="973" y="2353"/>
                    <a:pt x="968" y="2083"/>
                  </a:cubicBezTo>
                  <a:lnTo>
                    <a:pt x="968" y="481"/>
                  </a:lnTo>
                  <a:cubicBezTo>
                    <a:pt x="968" y="216"/>
                    <a:pt x="752" y="1"/>
                    <a:pt x="4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7" name="Google Shape;10757;p26"/>
            <p:cNvSpPr/>
            <p:nvPr/>
          </p:nvSpPr>
          <p:spPr>
            <a:xfrm>
              <a:off x="5447725" y="3548575"/>
              <a:ext cx="72150" cy="24100"/>
            </a:xfrm>
            <a:custGeom>
              <a:avLst/>
              <a:gdLst/>
              <a:ahLst/>
              <a:cxnLst/>
              <a:rect l="l" t="t" r="r" b="b"/>
              <a:pathLst>
                <a:path w="2886" h="964" extrusionOk="0">
                  <a:moveTo>
                    <a:pt x="481" y="1"/>
                  </a:moveTo>
                  <a:cubicBezTo>
                    <a:pt x="216" y="1"/>
                    <a:pt x="1" y="215"/>
                    <a:pt x="1" y="481"/>
                  </a:cubicBezTo>
                  <a:cubicBezTo>
                    <a:pt x="1" y="748"/>
                    <a:pt x="217" y="963"/>
                    <a:pt x="483" y="963"/>
                  </a:cubicBezTo>
                  <a:cubicBezTo>
                    <a:pt x="486" y="963"/>
                    <a:pt x="488" y="963"/>
                    <a:pt x="491" y="963"/>
                  </a:cubicBezTo>
                  <a:lnTo>
                    <a:pt x="2414" y="963"/>
                  </a:lnTo>
                  <a:cubicBezTo>
                    <a:pt x="2676" y="957"/>
                    <a:pt x="2886" y="743"/>
                    <a:pt x="2886" y="481"/>
                  </a:cubicBezTo>
                  <a:cubicBezTo>
                    <a:pt x="2886" y="219"/>
                    <a:pt x="2676" y="5"/>
                    <a:pt x="2414" y="1"/>
                  </a:cubicBezTo>
                  <a:lnTo>
                    <a:pt x="491" y="1"/>
                  </a:lnTo>
                  <a:cubicBezTo>
                    <a:pt x="488" y="1"/>
                    <a:pt x="484"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8" name="Google Shape;10758;p26"/>
          <p:cNvGrpSpPr/>
          <p:nvPr/>
        </p:nvGrpSpPr>
        <p:grpSpPr>
          <a:xfrm>
            <a:off x="7044788" y="3438837"/>
            <a:ext cx="332645" cy="354784"/>
            <a:chOff x="4817850" y="3478300"/>
            <a:chExt cx="384650" cy="410250"/>
          </a:xfrm>
        </p:grpSpPr>
        <p:sp>
          <p:nvSpPr>
            <p:cNvPr id="10759" name="Google Shape;10759;p26"/>
            <p:cNvSpPr/>
            <p:nvPr/>
          </p:nvSpPr>
          <p:spPr>
            <a:xfrm>
              <a:off x="4817850" y="3478300"/>
              <a:ext cx="384650" cy="410250"/>
            </a:xfrm>
            <a:custGeom>
              <a:avLst/>
              <a:gdLst/>
              <a:ahLst/>
              <a:cxnLst/>
              <a:rect l="l" t="t" r="r" b="b"/>
              <a:pathLst>
                <a:path w="15386" h="16410" extrusionOk="0">
                  <a:moveTo>
                    <a:pt x="11378" y="0"/>
                  </a:moveTo>
                  <a:cubicBezTo>
                    <a:pt x="11379" y="0"/>
                    <a:pt x="11379" y="0"/>
                    <a:pt x="11379" y="0"/>
                  </a:cubicBezTo>
                  <a:lnTo>
                    <a:pt x="11379" y="0"/>
                  </a:lnTo>
                  <a:cubicBezTo>
                    <a:pt x="11379" y="0"/>
                    <a:pt x="11380" y="0"/>
                    <a:pt x="11380" y="0"/>
                  </a:cubicBezTo>
                  <a:close/>
                  <a:moveTo>
                    <a:pt x="11380" y="962"/>
                  </a:moveTo>
                  <a:cubicBezTo>
                    <a:pt x="13058" y="962"/>
                    <a:pt x="14424" y="2327"/>
                    <a:pt x="14424" y="4007"/>
                  </a:cubicBezTo>
                  <a:cubicBezTo>
                    <a:pt x="14424" y="5685"/>
                    <a:pt x="13058" y="7051"/>
                    <a:pt x="11380" y="7051"/>
                  </a:cubicBezTo>
                  <a:cubicBezTo>
                    <a:pt x="9700" y="7051"/>
                    <a:pt x="8335" y="5687"/>
                    <a:pt x="8335" y="4007"/>
                  </a:cubicBezTo>
                  <a:cubicBezTo>
                    <a:pt x="8335" y="2327"/>
                    <a:pt x="9700" y="962"/>
                    <a:pt x="11380" y="962"/>
                  </a:cubicBezTo>
                  <a:close/>
                  <a:moveTo>
                    <a:pt x="3688" y="7436"/>
                  </a:moveTo>
                  <a:cubicBezTo>
                    <a:pt x="4063" y="7436"/>
                    <a:pt x="4431" y="7582"/>
                    <a:pt x="4706" y="7858"/>
                  </a:cubicBezTo>
                  <a:cubicBezTo>
                    <a:pt x="5119" y="8270"/>
                    <a:pt x="5244" y="8891"/>
                    <a:pt x="5020" y="9430"/>
                  </a:cubicBezTo>
                  <a:cubicBezTo>
                    <a:pt x="4797" y="9969"/>
                    <a:pt x="4271" y="10320"/>
                    <a:pt x="3688" y="10322"/>
                  </a:cubicBezTo>
                  <a:cubicBezTo>
                    <a:pt x="2892" y="10320"/>
                    <a:pt x="2246" y="9674"/>
                    <a:pt x="2246" y="8879"/>
                  </a:cubicBezTo>
                  <a:lnTo>
                    <a:pt x="2244" y="8879"/>
                  </a:lnTo>
                  <a:cubicBezTo>
                    <a:pt x="2244" y="8295"/>
                    <a:pt x="2596" y="7769"/>
                    <a:pt x="3135" y="7546"/>
                  </a:cubicBezTo>
                  <a:cubicBezTo>
                    <a:pt x="3314" y="7472"/>
                    <a:pt x="3502" y="7436"/>
                    <a:pt x="3688" y="7436"/>
                  </a:cubicBezTo>
                  <a:close/>
                  <a:moveTo>
                    <a:pt x="9136" y="7428"/>
                  </a:moveTo>
                  <a:cubicBezTo>
                    <a:pt x="9404" y="7428"/>
                    <a:pt x="9621" y="7649"/>
                    <a:pt x="9617" y="7917"/>
                  </a:cubicBezTo>
                  <a:lnTo>
                    <a:pt x="9617" y="11443"/>
                  </a:lnTo>
                  <a:cubicBezTo>
                    <a:pt x="9617" y="11886"/>
                    <a:pt x="9258" y="12244"/>
                    <a:pt x="8815" y="12244"/>
                  </a:cubicBezTo>
                  <a:lnTo>
                    <a:pt x="6623" y="12244"/>
                  </a:lnTo>
                  <a:cubicBezTo>
                    <a:pt x="6278" y="12244"/>
                    <a:pt x="6045" y="12600"/>
                    <a:pt x="6182" y="12918"/>
                  </a:cubicBezTo>
                  <a:cubicBezTo>
                    <a:pt x="6333" y="13261"/>
                    <a:pt x="6411" y="13633"/>
                    <a:pt x="6411" y="14008"/>
                  </a:cubicBezTo>
                  <a:lnTo>
                    <a:pt x="6411" y="15450"/>
                  </a:lnTo>
                  <a:lnTo>
                    <a:pt x="963" y="15450"/>
                  </a:lnTo>
                  <a:lnTo>
                    <a:pt x="963" y="14008"/>
                  </a:lnTo>
                  <a:cubicBezTo>
                    <a:pt x="963" y="12505"/>
                    <a:pt x="2184" y="11282"/>
                    <a:pt x="3687" y="11282"/>
                  </a:cubicBezTo>
                  <a:lnTo>
                    <a:pt x="8174" y="11282"/>
                  </a:lnTo>
                  <a:cubicBezTo>
                    <a:pt x="8439" y="11282"/>
                    <a:pt x="8654" y="11067"/>
                    <a:pt x="8654" y="10802"/>
                  </a:cubicBezTo>
                  <a:lnTo>
                    <a:pt x="8654" y="7917"/>
                  </a:lnTo>
                  <a:cubicBezTo>
                    <a:pt x="8650" y="7649"/>
                    <a:pt x="8867" y="7428"/>
                    <a:pt x="9136" y="7428"/>
                  </a:cubicBezTo>
                  <a:close/>
                  <a:moveTo>
                    <a:pt x="11379" y="0"/>
                  </a:moveTo>
                  <a:lnTo>
                    <a:pt x="11379" y="0"/>
                  </a:lnTo>
                  <a:cubicBezTo>
                    <a:pt x="9169" y="0"/>
                    <a:pt x="7373" y="1799"/>
                    <a:pt x="7373" y="4007"/>
                  </a:cubicBezTo>
                  <a:cubicBezTo>
                    <a:pt x="7372" y="4994"/>
                    <a:pt x="7736" y="5946"/>
                    <a:pt x="8397" y="6679"/>
                  </a:cubicBezTo>
                  <a:cubicBezTo>
                    <a:pt x="7960" y="6940"/>
                    <a:pt x="7694" y="7410"/>
                    <a:pt x="7694" y="7918"/>
                  </a:cubicBezTo>
                  <a:lnTo>
                    <a:pt x="7694" y="10322"/>
                  </a:lnTo>
                  <a:lnTo>
                    <a:pt x="5608" y="10322"/>
                  </a:lnTo>
                  <a:cubicBezTo>
                    <a:pt x="5922" y="9906"/>
                    <a:pt x="6092" y="9399"/>
                    <a:pt x="6090" y="8879"/>
                  </a:cubicBezTo>
                  <a:cubicBezTo>
                    <a:pt x="6090" y="7554"/>
                    <a:pt x="5012" y="6474"/>
                    <a:pt x="3687" y="6474"/>
                  </a:cubicBezTo>
                  <a:cubicBezTo>
                    <a:pt x="2362" y="6474"/>
                    <a:pt x="1282" y="7554"/>
                    <a:pt x="1282" y="8879"/>
                  </a:cubicBezTo>
                  <a:cubicBezTo>
                    <a:pt x="1282" y="9569"/>
                    <a:pt x="1580" y="10225"/>
                    <a:pt x="2098" y="10680"/>
                  </a:cubicBezTo>
                  <a:cubicBezTo>
                    <a:pt x="859" y="11275"/>
                    <a:pt x="1" y="12543"/>
                    <a:pt x="1" y="14006"/>
                  </a:cubicBezTo>
                  <a:lnTo>
                    <a:pt x="1" y="15929"/>
                  </a:lnTo>
                  <a:cubicBezTo>
                    <a:pt x="1" y="16194"/>
                    <a:pt x="216" y="16409"/>
                    <a:pt x="481" y="16409"/>
                  </a:cubicBezTo>
                  <a:lnTo>
                    <a:pt x="6891" y="16409"/>
                  </a:lnTo>
                  <a:cubicBezTo>
                    <a:pt x="7156" y="16409"/>
                    <a:pt x="7372" y="16194"/>
                    <a:pt x="7372" y="15929"/>
                  </a:cubicBezTo>
                  <a:lnTo>
                    <a:pt x="7372" y="14006"/>
                  </a:lnTo>
                  <a:cubicBezTo>
                    <a:pt x="7372" y="13737"/>
                    <a:pt x="7342" y="13469"/>
                    <a:pt x="7284" y="13205"/>
                  </a:cubicBezTo>
                  <a:lnTo>
                    <a:pt x="8814" y="13205"/>
                  </a:lnTo>
                  <a:cubicBezTo>
                    <a:pt x="9788" y="13204"/>
                    <a:pt x="10576" y="12416"/>
                    <a:pt x="10577" y="11443"/>
                  </a:cubicBezTo>
                  <a:lnTo>
                    <a:pt x="10577" y="7933"/>
                  </a:lnTo>
                  <a:cubicBezTo>
                    <a:pt x="10841" y="7987"/>
                    <a:pt x="11109" y="8014"/>
                    <a:pt x="11378" y="8014"/>
                  </a:cubicBezTo>
                  <a:cubicBezTo>
                    <a:pt x="13588" y="8014"/>
                    <a:pt x="15385" y="6217"/>
                    <a:pt x="15385" y="4007"/>
                  </a:cubicBezTo>
                  <a:cubicBezTo>
                    <a:pt x="15385" y="1799"/>
                    <a:pt x="13589" y="0"/>
                    <a:pt x="11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0" name="Google Shape;10760;p26"/>
            <p:cNvSpPr/>
            <p:nvPr/>
          </p:nvSpPr>
          <p:spPr>
            <a:xfrm>
              <a:off x="5075250" y="3524525"/>
              <a:ext cx="55000" cy="107875"/>
            </a:xfrm>
            <a:custGeom>
              <a:avLst/>
              <a:gdLst/>
              <a:ahLst/>
              <a:cxnLst/>
              <a:rect l="l" t="t" r="r" b="b"/>
              <a:pathLst>
                <a:path w="2200" h="4315" extrusionOk="0">
                  <a:moveTo>
                    <a:pt x="825" y="939"/>
                  </a:moveTo>
                  <a:lnTo>
                    <a:pt x="825" y="1636"/>
                  </a:lnTo>
                  <a:cubicBezTo>
                    <a:pt x="778" y="1612"/>
                    <a:pt x="735" y="1582"/>
                    <a:pt x="693" y="1550"/>
                  </a:cubicBezTo>
                  <a:cubicBezTo>
                    <a:pt x="618" y="1491"/>
                    <a:pt x="586" y="1370"/>
                    <a:pt x="609" y="1241"/>
                  </a:cubicBezTo>
                  <a:cubicBezTo>
                    <a:pt x="630" y="1133"/>
                    <a:pt x="697" y="1005"/>
                    <a:pt x="825" y="939"/>
                  </a:cubicBezTo>
                  <a:close/>
                  <a:moveTo>
                    <a:pt x="1305" y="2364"/>
                  </a:moveTo>
                  <a:lnTo>
                    <a:pt x="1314" y="2367"/>
                  </a:lnTo>
                  <a:cubicBezTo>
                    <a:pt x="1684" y="2499"/>
                    <a:pt x="1661" y="2815"/>
                    <a:pt x="1645" y="2909"/>
                  </a:cubicBezTo>
                  <a:cubicBezTo>
                    <a:pt x="1612" y="3104"/>
                    <a:pt x="1485" y="3271"/>
                    <a:pt x="1305" y="3353"/>
                  </a:cubicBezTo>
                  <a:lnTo>
                    <a:pt x="1305" y="2364"/>
                  </a:lnTo>
                  <a:close/>
                  <a:moveTo>
                    <a:pt x="1065" y="1"/>
                  </a:moveTo>
                  <a:cubicBezTo>
                    <a:pt x="934" y="1"/>
                    <a:pt x="827" y="105"/>
                    <a:pt x="823" y="235"/>
                  </a:cubicBezTo>
                  <a:lnTo>
                    <a:pt x="823" y="431"/>
                  </a:lnTo>
                  <a:cubicBezTo>
                    <a:pt x="800" y="439"/>
                    <a:pt x="773" y="444"/>
                    <a:pt x="748" y="453"/>
                  </a:cubicBezTo>
                  <a:cubicBezTo>
                    <a:pt x="435" y="547"/>
                    <a:pt x="201" y="815"/>
                    <a:pt x="138" y="1152"/>
                  </a:cubicBezTo>
                  <a:cubicBezTo>
                    <a:pt x="79" y="1459"/>
                    <a:pt x="179" y="1757"/>
                    <a:pt x="397" y="1928"/>
                  </a:cubicBezTo>
                  <a:cubicBezTo>
                    <a:pt x="507" y="2014"/>
                    <a:pt x="642" y="2092"/>
                    <a:pt x="823" y="2175"/>
                  </a:cubicBezTo>
                  <a:lnTo>
                    <a:pt x="823" y="3395"/>
                  </a:lnTo>
                  <a:cubicBezTo>
                    <a:pt x="675" y="3381"/>
                    <a:pt x="573" y="3340"/>
                    <a:pt x="406" y="3230"/>
                  </a:cubicBezTo>
                  <a:cubicBezTo>
                    <a:pt x="365" y="3203"/>
                    <a:pt x="319" y="3190"/>
                    <a:pt x="273" y="3190"/>
                  </a:cubicBezTo>
                  <a:cubicBezTo>
                    <a:pt x="195" y="3190"/>
                    <a:pt x="118" y="3228"/>
                    <a:pt x="72" y="3299"/>
                  </a:cubicBezTo>
                  <a:cubicBezTo>
                    <a:pt x="0" y="3410"/>
                    <a:pt x="31" y="3559"/>
                    <a:pt x="142" y="3633"/>
                  </a:cubicBezTo>
                  <a:cubicBezTo>
                    <a:pt x="409" y="3807"/>
                    <a:pt x="593" y="3862"/>
                    <a:pt x="823" y="3879"/>
                  </a:cubicBezTo>
                  <a:lnTo>
                    <a:pt x="823" y="4081"/>
                  </a:lnTo>
                  <a:cubicBezTo>
                    <a:pt x="827" y="4211"/>
                    <a:pt x="934" y="4315"/>
                    <a:pt x="1065" y="4315"/>
                  </a:cubicBezTo>
                  <a:cubicBezTo>
                    <a:pt x="1195" y="4315"/>
                    <a:pt x="1301" y="4211"/>
                    <a:pt x="1305" y="4081"/>
                  </a:cubicBezTo>
                  <a:lnTo>
                    <a:pt x="1305" y="3857"/>
                  </a:lnTo>
                  <a:cubicBezTo>
                    <a:pt x="1762" y="3753"/>
                    <a:pt x="2055" y="3369"/>
                    <a:pt x="2119" y="2988"/>
                  </a:cubicBezTo>
                  <a:cubicBezTo>
                    <a:pt x="2200" y="2503"/>
                    <a:pt x="1946" y="2082"/>
                    <a:pt x="1473" y="1915"/>
                  </a:cubicBezTo>
                  <a:cubicBezTo>
                    <a:pt x="1418" y="1894"/>
                    <a:pt x="1361" y="1874"/>
                    <a:pt x="1305" y="1853"/>
                  </a:cubicBezTo>
                  <a:lnTo>
                    <a:pt x="1305" y="895"/>
                  </a:lnTo>
                  <a:cubicBezTo>
                    <a:pt x="1429" y="929"/>
                    <a:pt x="1494" y="992"/>
                    <a:pt x="1498" y="998"/>
                  </a:cubicBezTo>
                  <a:cubicBezTo>
                    <a:pt x="1546" y="1052"/>
                    <a:pt x="1612" y="1080"/>
                    <a:pt x="1679" y="1080"/>
                  </a:cubicBezTo>
                  <a:cubicBezTo>
                    <a:pt x="1735" y="1080"/>
                    <a:pt x="1792" y="1060"/>
                    <a:pt x="1838" y="1020"/>
                  </a:cubicBezTo>
                  <a:cubicBezTo>
                    <a:pt x="1938" y="932"/>
                    <a:pt x="1948" y="781"/>
                    <a:pt x="1860" y="680"/>
                  </a:cubicBezTo>
                  <a:cubicBezTo>
                    <a:pt x="1848" y="668"/>
                    <a:pt x="1661" y="458"/>
                    <a:pt x="1305" y="405"/>
                  </a:cubicBezTo>
                  <a:lnTo>
                    <a:pt x="1305" y="235"/>
                  </a:lnTo>
                  <a:cubicBezTo>
                    <a:pt x="1301" y="105"/>
                    <a:pt x="1195" y="1"/>
                    <a:pt x="1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61" name="Google Shape;10761;p26"/>
          <p:cNvSpPr/>
          <p:nvPr/>
        </p:nvSpPr>
        <p:spPr>
          <a:xfrm>
            <a:off x="6302894" y="3438957"/>
            <a:ext cx="314744" cy="354784"/>
          </a:xfrm>
          <a:custGeom>
            <a:avLst/>
            <a:gdLst/>
            <a:ahLst/>
            <a:cxnLst/>
            <a:rect l="l" t="t" r="r" b="b"/>
            <a:pathLst>
              <a:path w="14558" h="16410" extrusionOk="0">
                <a:moveTo>
                  <a:pt x="13046" y="961"/>
                </a:moveTo>
                <a:lnTo>
                  <a:pt x="12262" y="2137"/>
                </a:lnTo>
                <a:cubicBezTo>
                  <a:pt x="12154" y="2298"/>
                  <a:pt x="12154" y="2509"/>
                  <a:pt x="12262" y="2670"/>
                </a:cubicBezTo>
                <a:lnTo>
                  <a:pt x="13046" y="3846"/>
                </a:lnTo>
                <a:lnTo>
                  <a:pt x="8335" y="3846"/>
                </a:lnTo>
                <a:lnTo>
                  <a:pt x="8335" y="961"/>
                </a:lnTo>
                <a:close/>
                <a:moveTo>
                  <a:pt x="3364" y="7436"/>
                </a:moveTo>
                <a:cubicBezTo>
                  <a:pt x="3698" y="7436"/>
                  <a:pt x="4026" y="7567"/>
                  <a:pt x="4272" y="7812"/>
                </a:cubicBezTo>
                <a:cubicBezTo>
                  <a:pt x="4638" y="8178"/>
                  <a:pt x="4748" y="8730"/>
                  <a:pt x="4549" y="9209"/>
                </a:cubicBezTo>
                <a:cubicBezTo>
                  <a:pt x="4351" y="9688"/>
                  <a:pt x="3884" y="10000"/>
                  <a:pt x="3366" y="10000"/>
                </a:cubicBezTo>
                <a:cubicBezTo>
                  <a:pt x="2658" y="9998"/>
                  <a:pt x="2086" y="9426"/>
                  <a:pt x="2084" y="8718"/>
                </a:cubicBezTo>
                <a:cubicBezTo>
                  <a:pt x="2084" y="8200"/>
                  <a:pt x="2396" y="7733"/>
                  <a:pt x="2875" y="7534"/>
                </a:cubicBezTo>
                <a:cubicBezTo>
                  <a:pt x="3033" y="7468"/>
                  <a:pt x="3199" y="7436"/>
                  <a:pt x="3364" y="7436"/>
                </a:cubicBezTo>
                <a:close/>
                <a:moveTo>
                  <a:pt x="7865" y="10962"/>
                </a:moveTo>
                <a:cubicBezTo>
                  <a:pt x="8128" y="10962"/>
                  <a:pt x="8343" y="11176"/>
                  <a:pt x="8343" y="11442"/>
                </a:cubicBezTo>
                <a:cubicBezTo>
                  <a:pt x="8343" y="11708"/>
                  <a:pt x="8128" y="11923"/>
                  <a:pt x="7865" y="11923"/>
                </a:cubicBezTo>
                <a:cubicBezTo>
                  <a:pt x="7861" y="11923"/>
                  <a:pt x="7858" y="11923"/>
                  <a:pt x="7854" y="11923"/>
                </a:cubicBezTo>
                <a:lnTo>
                  <a:pt x="6084" y="11923"/>
                </a:lnTo>
                <a:cubicBezTo>
                  <a:pt x="5751" y="11924"/>
                  <a:pt x="5520" y="12251"/>
                  <a:pt x="5630" y="12564"/>
                </a:cubicBezTo>
                <a:cubicBezTo>
                  <a:pt x="5722" y="12820"/>
                  <a:pt x="5770" y="13091"/>
                  <a:pt x="5770" y="13365"/>
                </a:cubicBezTo>
                <a:lnTo>
                  <a:pt x="5770" y="15450"/>
                </a:lnTo>
                <a:lnTo>
                  <a:pt x="962" y="15450"/>
                </a:lnTo>
                <a:lnTo>
                  <a:pt x="962" y="13365"/>
                </a:lnTo>
                <a:cubicBezTo>
                  <a:pt x="962" y="12040"/>
                  <a:pt x="2040" y="10962"/>
                  <a:pt x="3366" y="10962"/>
                </a:cubicBezTo>
                <a:lnTo>
                  <a:pt x="7854" y="10962"/>
                </a:lnTo>
                <a:cubicBezTo>
                  <a:pt x="7858" y="10962"/>
                  <a:pt x="7861" y="10962"/>
                  <a:pt x="7865" y="10962"/>
                </a:cubicBezTo>
                <a:close/>
                <a:moveTo>
                  <a:pt x="7852" y="0"/>
                </a:moveTo>
                <a:cubicBezTo>
                  <a:pt x="7586" y="0"/>
                  <a:pt x="7372" y="217"/>
                  <a:pt x="7372" y="481"/>
                </a:cubicBezTo>
                <a:lnTo>
                  <a:pt x="7372" y="10000"/>
                </a:lnTo>
                <a:lnTo>
                  <a:pt x="5206" y="10000"/>
                </a:lnTo>
                <a:cubicBezTo>
                  <a:pt x="5710" y="9278"/>
                  <a:pt x="5745" y="8329"/>
                  <a:pt x="5297" y="7572"/>
                </a:cubicBezTo>
                <a:cubicBezTo>
                  <a:pt x="4891" y="6885"/>
                  <a:pt x="4154" y="6472"/>
                  <a:pt x="3368" y="6472"/>
                </a:cubicBezTo>
                <a:cubicBezTo>
                  <a:pt x="3287" y="6472"/>
                  <a:pt x="3206" y="6476"/>
                  <a:pt x="3124" y="6485"/>
                </a:cubicBezTo>
                <a:cubicBezTo>
                  <a:pt x="2250" y="6579"/>
                  <a:pt x="1512" y="7176"/>
                  <a:pt x="1236" y="8012"/>
                </a:cubicBezTo>
                <a:cubicBezTo>
                  <a:pt x="960" y="8847"/>
                  <a:pt x="1198" y="9767"/>
                  <a:pt x="1844" y="10364"/>
                </a:cubicBezTo>
                <a:cubicBezTo>
                  <a:pt x="752" y="10921"/>
                  <a:pt x="0" y="12057"/>
                  <a:pt x="0" y="13365"/>
                </a:cubicBezTo>
                <a:lnTo>
                  <a:pt x="0" y="15929"/>
                </a:lnTo>
                <a:cubicBezTo>
                  <a:pt x="0" y="16194"/>
                  <a:pt x="216" y="16410"/>
                  <a:pt x="482" y="16410"/>
                </a:cubicBezTo>
                <a:lnTo>
                  <a:pt x="6251" y="16410"/>
                </a:lnTo>
                <a:cubicBezTo>
                  <a:pt x="6517" y="16410"/>
                  <a:pt x="6732" y="16194"/>
                  <a:pt x="6732" y="15929"/>
                </a:cubicBezTo>
                <a:lnTo>
                  <a:pt x="6732" y="13365"/>
                </a:lnTo>
                <a:cubicBezTo>
                  <a:pt x="6732" y="13204"/>
                  <a:pt x="6721" y="13044"/>
                  <a:pt x="6697" y="12885"/>
                </a:cubicBezTo>
                <a:lnTo>
                  <a:pt x="7854" y="12885"/>
                </a:lnTo>
                <a:cubicBezTo>
                  <a:pt x="8556" y="12885"/>
                  <a:pt x="9156" y="12378"/>
                  <a:pt x="9275" y="11687"/>
                </a:cubicBezTo>
                <a:cubicBezTo>
                  <a:pt x="9393" y="10994"/>
                  <a:pt x="8997" y="10317"/>
                  <a:pt x="8335" y="10083"/>
                </a:cubicBezTo>
                <a:lnTo>
                  <a:pt x="8335" y="4808"/>
                </a:lnTo>
                <a:lnTo>
                  <a:pt x="13944" y="4808"/>
                </a:lnTo>
                <a:cubicBezTo>
                  <a:pt x="14327" y="4807"/>
                  <a:pt x="14557" y="4379"/>
                  <a:pt x="14343" y="4060"/>
                </a:cubicBezTo>
                <a:lnTo>
                  <a:pt x="13239" y="2404"/>
                </a:lnTo>
                <a:lnTo>
                  <a:pt x="14343" y="747"/>
                </a:lnTo>
                <a:cubicBezTo>
                  <a:pt x="14557" y="429"/>
                  <a:pt x="14328" y="0"/>
                  <a:pt x="13945" y="0"/>
                </a:cubicBezTo>
                <a:cubicBezTo>
                  <a:pt x="13945" y="0"/>
                  <a:pt x="13944" y="0"/>
                  <a:pt x="13944" y="0"/>
                </a:cubicBezTo>
                <a:lnTo>
                  <a:pt x="7854" y="0"/>
                </a:lnTo>
                <a:cubicBezTo>
                  <a:pt x="7853" y="0"/>
                  <a:pt x="7852" y="0"/>
                  <a:pt x="78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2" name="Google Shape;10762;p26"/>
          <p:cNvSpPr/>
          <p:nvPr/>
        </p:nvSpPr>
        <p:spPr>
          <a:xfrm>
            <a:off x="5526967" y="3438924"/>
            <a:ext cx="354849" cy="354849"/>
          </a:xfrm>
          <a:custGeom>
            <a:avLst/>
            <a:gdLst/>
            <a:ahLst/>
            <a:cxnLst/>
            <a:rect l="l" t="t" r="r" b="b"/>
            <a:pathLst>
              <a:path w="16413" h="16413" extrusionOk="0">
                <a:moveTo>
                  <a:pt x="7727" y="977"/>
                </a:moveTo>
                <a:lnTo>
                  <a:pt x="7725" y="3260"/>
                </a:lnTo>
                <a:cubicBezTo>
                  <a:pt x="7182" y="3313"/>
                  <a:pt x="6649" y="3457"/>
                  <a:pt x="6151" y="3684"/>
                </a:cubicBezTo>
                <a:lnTo>
                  <a:pt x="5009" y="1702"/>
                </a:lnTo>
                <a:cubicBezTo>
                  <a:pt x="5858" y="1285"/>
                  <a:pt x="6781" y="1037"/>
                  <a:pt x="7727" y="977"/>
                </a:cubicBezTo>
                <a:close/>
                <a:moveTo>
                  <a:pt x="8687" y="977"/>
                </a:moveTo>
                <a:cubicBezTo>
                  <a:pt x="9632" y="1037"/>
                  <a:pt x="10556" y="1285"/>
                  <a:pt x="11405" y="1702"/>
                </a:cubicBezTo>
                <a:lnTo>
                  <a:pt x="10262" y="3684"/>
                </a:lnTo>
                <a:cubicBezTo>
                  <a:pt x="9764" y="3457"/>
                  <a:pt x="9232" y="3313"/>
                  <a:pt x="8687" y="3260"/>
                </a:cubicBezTo>
                <a:lnTo>
                  <a:pt x="8687" y="977"/>
                </a:lnTo>
                <a:close/>
                <a:moveTo>
                  <a:pt x="12237" y="2184"/>
                </a:moveTo>
                <a:cubicBezTo>
                  <a:pt x="13022" y="2713"/>
                  <a:pt x="13697" y="3388"/>
                  <a:pt x="14227" y="4173"/>
                </a:cubicBezTo>
                <a:lnTo>
                  <a:pt x="14227" y="4174"/>
                </a:lnTo>
                <a:lnTo>
                  <a:pt x="12247" y="5317"/>
                </a:lnTo>
                <a:cubicBezTo>
                  <a:pt x="11928" y="4873"/>
                  <a:pt x="11539" y="4483"/>
                  <a:pt x="11093" y="4164"/>
                </a:cubicBezTo>
                <a:lnTo>
                  <a:pt x="12237" y="2184"/>
                </a:lnTo>
                <a:close/>
                <a:moveTo>
                  <a:pt x="4175" y="2184"/>
                </a:moveTo>
                <a:lnTo>
                  <a:pt x="5319" y="4166"/>
                </a:lnTo>
                <a:cubicBezTo>
                  <a:pt x="4874" y="4483"/>
                  <a:pt x="4486" y="4873"/>
                  <a:pt x="4167" y="5318"/>
                </a:cubicBezTo>
                <a:lnTo>
                  <a:pt x="2187" y="4174"/>
                </a:lnTo>
                <a:cubicBezTo>
                  <a:pt x="2450" y="3782"/>
                  <a:pt x="2750" y="3417"/>
                  <a:pt x="3084" y="3083"/>
                </a:cubicBezTo>
                <a:cubicBezTo>
                  <a:pt x="3418" y="2749"/>
                  <a:pt x="3783" y="2448"/>
                  <a:pt x="4175" y="2184"/>
                </a:cubicBezTo>
                <a:close/>
                <a:moveTo>
                  <a:pt x="1703" y="5006"/>
                </a:moveTo>
                <a:lnTo>
                  <a:pt x="1705" y="5008"/>
                </a:lnTo>
                <a:lnTo>
                  <a:pt x="3685" y="6150"/>
                </a:lnTo>
                <a:cubicBezTo>
                  <a:pt x="3458" y="6648"/>
                  <a:pt x="3314" y="7179"/>
                  <a:pt x="3263" y="7724"/>
                </a:cubicBezTo>
                <a:lnTo>
                  <a:pt x="978" y="7724"/>
                </a:lnTo>
                <a:cubicBezTo>
                  <a:pt x="1038" y="6780"/>
                  <a:pt x="1286" y="5856"/>
                  <a:pt x="1703" y="5006"/>
                </a:cubicBezTo>
                <a:close/>
                <a:moveTo>
                  <a:pt x="14711" y="5006"/>
                </a:moveTo>
                <a:cubicBezTo>
                  <a:pt x="15128" y="5856"/>
                  <a:pt x="15374" y="6780"/>
                  <a:pt x="15436" y="7726"/>
                </a:cubicBezTo>
                <a:lnTo>
                  <a:pt x="13151" y="7726"/>
                </a:lnTo>
                <a:cubicBezTo>
                  <a:pt x="13098" y="7181"/>
                  <a:pt x="12956" y="6648"/>
                  <a:pt x="12729" y="6151"/>
                </a:cubicBezTo>
                <a:lnTo>
                  <a:pt x="14711" y="5006"/>
                </a:lnTo>
                <a:close/>
                <a:moveTo>
                  <a:pt x="8207" y="6122"/>
                </a:moveTo>
                <a:cubicBezTo>
                  <a:pt x="8499" y="6122"/>
                  <a:pt x="8786" y="6236"/>
                  <a:pt x="9001" y="6450"/>
                </a:cubicBezTo>
                <a:cubicBezTo>
                  <a:pt x="9321" y="6771"/>
                  <a:pt x="9418" y="7254"/>
                  <a:pt x="9244" y="7673"/>
                </a:cubicBezTo>
                <a:cubicBezTo>
                  <a:pt x="9070" y="8092"/>
                  <a:pt x="8661" y="8366"/>
                  <a:pt x="8207" y="8366"/>
                </a:cubicBezTo>
                <a:cubicBezTo>
                  <a:pt x="7588" y="8366"/>
                  <a:pt x="7087" y="7863"/>
                  <a:pt x="7085" y="7244"/>
                </a:cubicBezTo>
                <a:cubicBezTo>
                  <a:pt x="7085" y="6790"/>
                  <a:pt x="7359" y="6381"/>
                  <a:pt x="7778" y="6207"/>
                </a:cubicBezTo>
                <a:cubicBezTo>
                  <a:pt x="7917" y="6150"/>
                  <a:pt x="8062" y="6122"/>
                  <a:pt x="8207" y="6122"/>
                </a:cubicBezTo>
                <a:close/>
                <a:moveTo>
                  <a:pt x="8207" y="4199"/>
                </a:moveTo>
                <a:cubicBezTo>
                  <a:pt x="10417" y="4199"/>
                  <a:pt x="12214" y="5996"/>
                  <a:pt x="12214" y="8206"/>
                </a:cubicBezTo>
                <a:cubicBezTo>
                  <a:pt x="12214" y="9086"/>
                  <a:pt x="11924" y="9941"/>
                  <a:pt x="11388" y="10638"/>
                </a:cubicBezTo>
                <a:cubicBezTo>
                  <a:pt x="11098" y="9796"/>
                  <a:pt x="10487" y="9102"/>
                  <a:pt x="9688" y="8708"/>
                </a:cubicBezTo>
                <a:cubicBezTo>
                  <a:pt x="10278" y="8111"/>
                  <a:pt x="10453" y="7216"/>
                  <a:pt x="10130" y="6440"/>
                </a:cubicBezTo>
                <a:cubicBezTo>
                  <a:pt x="9805" y="5664"/>
                  <a:pt x="9048" y="5158"/>
                  <a:pt x="8207" y="5158"/>
                </a:cubicBezTo>
                <a:cubicBezTo>
                  <a:pt x="7365" y="5158"/>
                  <a:pt x="6608" y="5664"/>
                  <a:pt x="6284" y="6440"/>
                </a:cubicBezTo>
                <a:cubicBezTo>
                  <a:pt x="5961" y="7216"/>
                  <a:pt x="6135" y="8111"/>
                  <a:pt x="6725" y="8708"/>
                </a:cubicBezTo>
                <a:cubicBezTo>
                  <a:pt x="5927" y="9102"/>
                  <a:pt x="5316" y="9796"/>
                  <a:pt x="5026" y="10638"/>
                </a:cubicBezTo>
                <a:cubicBezTo>
                  <a:pt x="4490" y="9941"/>
                  <a:pt x="4200" y="9086"/>
                  <a:pt x="4200" y="8206"/>
                </a:cubicBezTo>
                <a:cubicBezTo>
                  <a:pt x="4200" y="5996"/>
                  <a:pt x="5999" y="4199"/>
                  <a:pt x="8207" y="4199"/>
                </a:cubicBezTo>
                <a:close/>
                <a:moveTo>
                  <a:pt x="3263" y="8686"/>
                </a:moveTo>
                <a:cubicBezTo>
                  <a:pt x="3314" y="9231"/>
                  <a:pt x="3458" y="9764"/>
                  <a:pt x="3685" y="10262"/>
                </a:cubicBezTo>
                <a:lnTo>
                  <a:pt x="1705" y="11404"/>
                </a:lnTo>
                <a:cubicBezTo>
                  <a:pt x="1286" y="10555"/>
                  <a:pt x="1040" y="9631"/>
                  <a:pt x="980" y="8686"/>
                </a:cubicBezTo>
                <a:close/>
                <a:moveTo>
                  <a:pt x="15436" y="8686"/>
                </a:moveTo>
                <a:cubicBezTo>
                  <a:pt x="15374" y="9631"/>
                  <a:pt x="15128" y="10555"/>
                  <a:pt x="14711" y="11404"/>
                </a:cubicBezTo>
                <a:lnTo>
                  <a:pt x="12729" y="10262"/>
                </a:lnTo>
                <a:cubicBezTo>
                  <a:pt x="12956" y="9764"/>
                  <a:pt x="13100" y="9231"/>
                  <a:pt x="13153" y="8686"/>
                </a:cubicBezTo>
                <a:close/>
                <a:moveTo>
                  <a:pt x="8207" y="9328"/>
                </a:moveTo>
                <a:cubicBezTo>
                  <a:pt x="9415" y="9328"/>
                  <a:pt x="10436" y="10227"/>
                  <a:pt x="10588" y="11426"/>
                </a:cubicBezTo>
                <a:cubicBezTo>
                  <a:pt x="9881" y="11951"/>
                  <a:pt x="9044" y="12213"/>
                  <a:pt x="8207" y="12213"/>
                </a:cubicBezTo>
                <a:cubicBezTo>
                  <a:pt x="7370" y="12213"/>
                  <a:pt x="6533" y="11951"/>
                  <a:pt x="5826" y="11426"/>
                </a:cubicBezTo>
                <a:cubicBezTo>
                  <a:pt x="5978" y="10227"/>
                  <a:pt x="6999" y="9328"/>
                  <a:pt x="8207" y="9328"/>
                </a:cubicBezTo>
                <a:close/>
                <a:moveTo>
                  <a:pt x="12247" y="11092"/>
                </a:moveTo>
                <a:lnTo>
                  <a:pt x="14227" y="12236"/>
                </a:lnTo>
                <a:cubicBezTo>
                  <a:pt x="13964" y="12627"/>
                  <a:pt x="13664" y="12993"/>
                  <a:pt x="13330" y="13327"/>
                </a:cubicBezTo>
                <a:lnTo>
                  <a:pt x="13328" y="13327"/>
                </a:lnTo>
                <a:cubicBezTo>
                  <a:pt x="12994" y="13661"/>
                  <a:pt x="12630" y="13961"/>
                  <a:pt x="12237" y="14225"/>
                </a:cubicBezTo>
                <a:lnTo>
                  <a:pt x="11095" y="12245"/>
                </a:lnTo>
                <a:cubicBezTo>
                  <a:pt x="11539" y="11926"/>
                  <a:pt x="11928" y="11536"/>
                  <a:pt x="12247" y="11092"/>
                </a:cubicBezTo>
                <a:close/>
                <a:moveTo>
                  <a:pt x="4167" y="11092"/>
                </a:moveTo>
                <a:cubicBezTo>
                  <a:pt x="4484" y="11536"/>
                  <a:pt x="4874" y="11926"/>
                  <a:pt x="5319" y="12245"/>
                </a:cubicBezTo>
                <a:lnTo>
                  <a:pt x="4175" y="14226"/>
                </a:lnTo>
                <a:cubicBezTo>
                  <a:pt x="3390" y="13696"/>
                  <a:pt x="2715" y="13021"/>
                  <a:pt x="2185" y="12236"/>
                </a:cubicBezTo>
                <a:lnTo>
                  <a:pt x="4167" y="11092"/>
                </a:lnTo>
                <a:close/>
                <a:moveTo>
                  <a:pt x="6151" y="12728"/>
                </a:moveTo>
                <a:cubicBezTo>
                  <a:pt x="6649" y="12955"/>
                  <a:pt x="7180" y="13097"/>
                  <a:pt x="7725" y="13150"/>
                </a:cubicBezTo>
                <a:lnTo>
                  <a:pt x="7727" y="13150"/>
                </a:lnTo>
                <a:lnTo>
                  <a:pt x="7727" y="15433"/>
                </a:lnTo>
                <a:cubicBezTo>
                  <a:pt x="6781" y="15373"/>
                  <a:pt x="5858" y="15127"/>
                  <a:pt x="5007" y="14708"/>
                </a:cubicBezTo>
                <a:lnTo>
                  <a:pt x="6151" y="12728"/>
                </a:lnTo>
                <a:close/>
                <a:moveTo>
                  <a:pt x="10262" y="12728"/>
                </a:moveTo>
                <a:lnTo>
                  <a:pt x="11405" y="14708"/>
                </a:lnTo>
                <a:cubicBezTo>
                  <a:pt x="10556" y="15127"/>
                  <a:pt x="9632" y="15373"/>
                  <a:pt x="8687" y="15433"/>
                </a:cubicBezTo>
                <a:lnTo>
                  <a:pt x="8687" y="13150"/>
                </a:lnTo>
                <a:cubicBezTo>
                  <a:pt x="9232" y="13097"/>
                  <a:pt x="9765" y="12955"/>
                  <a:pt x="10262" y="12728"/>
                </a:cubicBezTo>
                <a:close/>
                <a:moveTo>
                  <a:pt x="8206" y="1"/>
                </a:moveTo>
                <a:cubicBezTo>
                  <a:pt x="6013" y="1"/>
                  <a:pt x="3953" y="854"/>
                  <a:pt x="2403" y="2404"/>
                </a:cubicBezTo>
                <a:cubicBezTo>
                  <a:pt x="852" y="3953"/>
                  <a:pt x="0" y="6014"/>
                  <a:pt x="0" y="8206"/>
                </a:cubicBezTo>
                <a:cubicBezTo>
                  <a:pt x="0" y="10398"/>
                  <a:pt x="852" y="12459"/>
                  <a:pt x="2403" y="14010"/>
                </a:cubicBezTo>
                <a:cubicBezTo>
                  <a:pt x="3953" y="15560"/>
                  <a:pt x="6013" y="16413"/>
                  <a:pt x="8206" y="16413"/>
                </a:cubicBezTo>
                <a:cubicBezTo>
                  <a:pt x="10398" y="16413"/>
                  <a:pt x="12458" y="15559"/>
                  <a:pt x="14009" y="14010"/>
                </a:cubicBezTo>
                <a:cubicBezTo>
                  <a:pt x="15559" y="12460"/>
                  <a:pt x="16412" y="10398"/>
                  <a:pt x="16412" y="8206"/>
                </a:cubicBezTo>
                <a:cubicBezTo>
                  <a:pt x="16412" y="6014"/>
                  <a:pt x="15559" y="3955"/>
                  <a:pt x="14009" y="2404"/>
                </a:cubicBezTo>
                <a:cubicBezTo>
                  <a:pt x="12458" y="854"/>
                  <a:pt x="10398" y="1"/>
                  <a:pt x="82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63" name="Google Shape;10763;p26"/>
          <p:cNvGrpSpPr/>
          <p:nvPr/>
        </p:nvGrpSpPr>
        <p:grpSpPr>
          <a:xfrm>
            <a:off x="4819684" y="3438804"/>
            <a:ext cx="259808" cy="354849"/>
            <a:chOff x="3291625" y="3507475"/>
            <a:chExt cx="300425" cy="410325"/>
          </a:xfrm>
        </p:grpSpPr>
        <p:sp>
          <p:nvSpPr>
            <p:cNvPr id="10764" name="Google Shape;10764;p26"/>
            <p:cNvSpPr/>
            <p:nvPr/>
          </p:nvSpPr>
          <p:spPr>
            <a:xfrm>
              <a:off x="3291625" y="3507475"/>
              <a:ext cx="300425" cy="410325"/>
            </a:xfrm>
            <a:custGeom>
              <a:avLst/>
              <a:gdLst/>
              <a:ahLst/>
              <a:cxnLst/>
              <a:rect l="l" t="t" r="r" b="b"/>
              <a:pathLst>
                <a:path w="12017" h="16413" extrusionOk="0">
                  <a:moveTo>
                    <a:pt x="6008" y="962"/>
                  </a:moveTo>
                  <a:cubicBezTo>
                    <a:pt x="6300" y="962"/>
                    <a:pt x="6587" y="1076"/>
                    <a:pt x="6802" y="1290"/>
                  </a:cubicBezTo>
                  <a:cubicBezTo>
                    <a:pt x="7122" y="1611"/>
                    <a:pt x="7219" y="2094"/>
                    <a:pt x="7045" y="2513"/>
                  </a:cubicBezTo>
                  <a:cubicBezTo>
                    <a:pt x="6872" y="2932"/>
                    <a:pt x="6462" y="3206"/>
                    <a:pt x="6008" y="3206"/>
                  </a:cubicBezTo>
                  <a:cubicBezTo>
                    <a:pt x="5390" y="3204"/>
                    <a:pt x="4887" y="2704"/>
                    <a:pt x="4886" y="2084"/>
                  </a:cubicBezTo>
                  <a:cubicBezTo>
                    <a:pt x="4886" y="1630"/>
                    <a:pt x="5160" y="1222"/>
                    <a:pt x="5579" y="1047"/>
                  </a:cubicBezTo>
                  <a:cubicBezTo>
                    <a:pt x="5717" y="990"/>
                    <a:pt x="5863" y="962"/>
                    <a:pt x="6008" y="962"/>
                  </a:cubicBezTo>
                  <a:close/>
                  <a:moveTo>
                    <a:pt x="6008" y="4168"/>
                  </a:moveTo>
                  <a:cubicBezTo>
                    <a:pt x="7280" y="4168"/>
                    <a:pt x="8325" y="5160"/>
                    <a:pt x="8407" y="6412"/>
                  </a:cubicBezTo>
                  <a:lnTo>
                    <a:pt x="3610" y="6412"/>
                  </a:lnTo>
                  <a:cubicBezTo>
                    <a:pt x="3692" y="5160"/>
                    <a:pt x="4737" y="4168"/>
                    <a:pt x="6008" y="4168"/>
                  </a:cubicBezTo>
                  <a:close/>
                  <a:moveTo>
                    <a:pt x="10791" y="7372"/>
                  </a:moveTo>
                  <a:lnTo>
                    <a:pt x="10470" y="8334"/>
                  </a:lnTo>
                  <a:lnTo>
                    <a:pt x="1547" y="8334"/>
                  </a:lnTo>
                  <a:lnTo>
                    <a:pt x="1226" y="7372"/>
                  </a:lnTo>
                  <a:close/>
                  <a:moveTo>
                    <a:pt x="9304" y="9297"/>
                  </a:moveTo>
                  <a:lnTo>
                    <a:pt x="8473" y="15452"/>
                  </a:lnTo>
                  <a:lnTo>
                    <a:pt x="3545" y="15452"/>
                  </a:lnTo>
                  <a:lnTo>
                    <a:pt x="2713" y="9297"/>
                  </a:lnTo>
                  <a:close/>
                  <a:moveTo>
                    <a:pt x="6009" y="0"/>
                  </a:moveTo>
                  <a:cubicBezTo>
                    <a:pt x="5167" y="0"/>
                    <a:pt x="4409" y="505"/>
                    <a:pt x="4085" y="1282"/>
                  </a:cubicBezTo>
                  <a:cubicBezTo>
                    <a:pt x="3761" y="2058"/>
                    <a:pt x="3937" y="2953"/>
                    <a:pt x="4529" y="3550"/>
                  </a:cubicBezTo>
                  <a:cubicBezTo>
                    <a:pt x="3458" y="4077"/>
                    <a:pt x="2707" y="5155"/>
                    <a:pt x="2647" y="6413"/>
                  </a:cubicBezTo>
                  <a:lnTo>
                    <a:pt x="1682" y="6413"/>
                  </a:lnTo>
                  <a:lnTo>
                    <a:pt x="1682" y="4306"/>
                  </a:lnTo>
                  <a:lnTo>
                    <a:pt x="2698" y="3796"/>
                  </a:lnTo>
                  <a:cubicBezTo>
                    <a:pt x="2935" y="3677"/>
                    <a:pt x="3032" y="3389"/>
                    <a:pt x="2913" y="3152"/>
                  </a:cubicBezTo>
                  <a:cubicBezTo>
                    <a:pt x="2829" y="2983"/>
                    <a:pt x="2659" y="2886"/>
                    <a:pt x="2482" y="2886"/>
                  </a:cubicBezTo>
                  <a:cubicBezTo>
                    <a:pt x="2410" y="2886"/>
                    <a:pt x="2336" y="2902"/>
                    <a:pt x="2268" y="2936"/>
                  </a:cubicBezTo>
                  <a:lnTo>
                    <a:pt x="986" y="3576"/>
                  </a:lnTo>
                  <a:cubicBezTo>
                    <a:pt x="824" y="3658"/>
                    <a:pt x="721" y="3825"/>
                    <a:pt x="721" y="4007"/>
                  </a:cubicBezTo>
                  <a:lnTo>
                    <a:pt x="721" y="6412"/>
                  </a:lnTo>
                  <a:lnTo>
                    <a:pt x="560" y="6412"/>
                  </a:lnTo>
                  <a:cubicBezTo>
                    <a:pt x="232" y="6412"/>
                    <a:pt x="1" y="6732"/>
                    <a:pt x="105" y="7044"/>
                  </a:cubicBezTo>
                  <a:lnTo>
                    <a:pt x="745" y="8967"/>
                  </a:lnTo>
                  <a:cubicBezTo>
                    <a:pt x="810" y="9163"/>
                    <a:pt x="995" y="9295"/>
                    <a:pt x="1201" y="9295"/>
                  </a:cubicBezTo>
                  <a:lnTo>
                    <a:pt x="1743" y="9295"/>
                  </a:lnTo>
                  <a:lnTo>
                    <a:pt x="2574" y="15452"/>
                  </a:lnTo>
                  <a:lnTo>
                    <a:pt x="881" y="15452"/>
                  </a:lnTo>
                  <a:cubicBezTo>
                    <a:pt x="877" y="15452"/>
                    <a:pt x="874" y="15452"/>
                    <a:pt x="870" y="15452"/>
                  </a:cubicBezTo>
                  <a:cubicBezTo>
                    <a:pt x="605" y="15452"/>
                    <a:pt x="390" y="15666"/>
                    <a:pt x="390" y="15932"/>
                  </a:cubicBezTo>
                  <a:cubicBezTo>
                    <a:pt x="390" y="16198"/>
                    <a:pt x="605" y="16413"/>
                    <a:pt x="870" y="16413"/>
                  </a:cubicBezTo>
                  <a:cubicBezTo>
                    <a:pt x="874" y="16413"/>
                    <a:pt x="877" y="16412"/>
                    <a:pt x="881" y="16412"/>
                  </a:cubicBezTo>
                  <a:lnTo>
                    <a:pt x="11138" y="16412"/>
                  </a:lnTo>
                  <a:cubicBezTo>
                    <a:pt x="11399" y="16408"/>
                    <a:pt x="11608" y="16194"/>
                    <a:pt x="11608" y="15932"/>
                  </a:cubicBezTo>
                  <a:cubicBezTo>
                    <a:pt x="11608" y="15670"/>
                    <a:pt x="11399" y="15456"/>
                    <a:pt x="11138" y="15452"/>
                  </a:cubicBezTo>
                  <a:lnTo>
                    <a:pt x="9443" y="15452"/>
                  </a:lnTo>
                  <a:lnTo>
                    <a:pt x="10275" y="9297"/>
                  </a:lnTo>
                  <a:lnTo>
                    <a:pt x="10817" y="9297"/>
                  </a:lnTo>
                  <a:cubicBezTo>
                    <a:pt x="11024" y="9297"/>
                    <a:pt x="11207" y="9165"/>
                    <a:pt x="11273" y="8969"/>
                  </a:cubicBezTo>
                  <a:lnTo>
                    <a:pt x="11913" y="7044"/>
                  </a:lnTo>
                  <a:cubicBezTo>
                    <a:pt x="12017" y="6734"/>
                    <a:pt x="11785" y="6412"/>
                    <a:pt x="11457" y="6412"/>
                  </a:cubicBezTo>
                  <a:lnTo>
                    <a:pt x="11296" y="6412"/>
                  </a:lnTo>
                  <a:lnTo>
                    <a:pt x="11296" y="4008"/>
                  </a:lnTo>
                  <a:cubicBezTo>
                    <a:pt x="11297" y="3825"/>
                    <a:pt x="11193" y="3660"/>
                    <a:pt x="11031" y="3578"/>
                  </a:cubicBezTo>
                  <a:lnTo>
                    <a:pt x="9750" y="2938"/>
                  </a:lnTo>
                  <a:cubicBezTo>
                    <a:pt x="9680" y="2903"/>
                    <a:pt x="9607" y="2886"/>
                    <a:pt x="9534" y="2886"/>
                  </a:cubicBezTo>
                  <a:cubicBezTo>
                    <a:pt x="9358" y="2886"/>
                    <a:pt x="9189" y="2984"/>
                    <a:pt x="9104" y="3152"/>
                  </a:cubicBezTo>
                  <a:cubicBezTo>
                    <a:pt x="8985" y="3390"/>
                    <a:pt x="9082" y="3679"/>
                    <a:pt x="9319" y="3798"/>
                  </a:cubicBezTo>
                  <a:lnTo>
                    <a:pt x="10335" y="4306"/>
                  </a:lnTo>
                  <a:lnTo>
                    <a:pt x="10335" y="6413"/>
                  </a:lnTo>
                  <a:lnTo>
                    <a:pt x="9370" y="6413"/>
                  </a:lnTo>
                  <a:cubicBezTo>
                    <a:pt x="9312" y="5155"/>
                    <a:pt x="8559" y="4077"/>
                    <a:pt x="7488" y="3550"/>
                  </a:cubicBezTo>
                  <a:cubicBezTo>
                    <a:pt x="8080" y="2953"/>
                    <a:pt x="8256" y="2058"/>
                    <a:pt x="7932" y="1282"/>
                  </a:cubicBezTo>
                  <a:cubicBezTo>
                    <a:pt x="7608" y="505"/>
                    <a:pt x="6850" y="0"/>
                    <a:pt x="6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5" name="Google Shape;10765;p26"/>
            <p:cNvSpPr/>
            <p:nvPr/>
          </p:nvSpPr>
          <p:spPr>
            <a:xfrm>
              <a:off x="3387875" y="3763925"/>
              <a:ext cx="107875" cy="105775"/>
            </a:xfrm>
            <a:custGeom>
              <a:avLst/>
              <a:gdLst/>
              <a:ahLst/>
              <a:cxnLst/>
              <a:rect l="l" t="t" r="r" b="b"/>
              <a:pathLst>
                <a:path w="4315" h="4231" extrusionOk="0">
                  <a:moveTo>
                    <a:pt x="3252" y="961"/>
                  </a:moveTo>
                  <a:lnTo>
                    <a:pt x="2944" y="3269"/>
                  </a:lnTo>
                  <a:lnTo>
                    <a:pt x="1373" y="3269"/>
                  </a:lnTo>
                  <a:lnTo>
                    <a:pt x="1065" y="961"/>
                  </a:lnTo>
                  <a:close/>
                  <a:moveTo>
                    <a:pt x="515" y="1"/>
                  </a:moveTo>
                  <a:cubicBezTo>
                    <a:pt x="225" y="1"/>
                    <a:pt x="1" y="257"/>
                    <a:pt x="39" y="544"/>
                  </a:cubicBezTo>
                  <a:lnTo>
                    <a:pt x="477" y="3814"/>
                  </a:lnTo>
                  <a:cubicBezTo>
                    <a:pt x="507" y="4053"/>
                    <a:pt x="711" y="4230"/>
                    <a:pt x="953" y="4230"/>
                  </a:cubicBezTo>
                  <a:lnTo>
                    <a:pt x="3365" y="4230"/>
                  </a:lnTo>
                  <a:cubicBezTo>
                    <a:pt x="3605" y="4230"/>
                    <a:pt x="3808" y="4053"/>
                    <a:pt x="3840" y="3814"/>
                  </a:cubicBezTo>
                  <a:lnTo>
                    <a:pt x="4277" y="544"/>
                  </a:lnTo>
                  <a:cubicBezTo>
                    <a:pt x="4315" y="257"/>
                    <a:pt x="4092" y="1"/>
                    <a:pt x="38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6" name="Google Shape;10766;p26"/>
          <p:cNvGrpSpPr/>
          <p:nvPr/>
        </p:nvGrpSpPr>
        <p:grpSpPr>
          <a:xfrm>
            <a:off x="4015151" y="3438803"/>
            <a:ext cx="353444" cy="354849"/>
            <a:chOff x="2733800" y="3534200"/>
            <a:chExt cx="408700" cy="410325"/>
          </a:xfrm>
        </p:grpSpPr>
        <p:sp>
          <p:nvSpPr>
            <p:cNvPr id="10767" name="Google Shape;10767;p26"/>
            <p:cNvSpPr/>
            <p:nvPr/>
          </p:nvSpPr>
          <p:spPr>
            <a:xfrm>
              <a:off x="2733800" y="3784175"/>
              <a:ext cx="408700" cy="160350"/>
            </a:xfrm>
            <a:custGeom>
              <a:avLst/>
              <a:gdLst/>
              <a:ahLst/>
              <a:cxnLst/>
              <a:rect l="l" t="t" r="r" b="b"/>
              <a:pathLst>
                <a:path w="16348" h="6414" extrusionOk="0">
                  <a:moveTo>
                    <a:pt x="3045" y="965"/>
                  </a:moveTo>
                  <a:cubicBezTo>
                    <a:pt x="3295" y="965"/>
                    <a:pt x="3542" y="1062"/>
                    <a:pt x="3725" y="1247"/>
                  </a:cubicBezTo>
                  <a:cubicBezTo>
                    <a:pt x="4000" y="1521"/>
                    <a:pt x="4082" y="1935"/>
                    <a:pt x="3934" y="2294"/>
                  </a:cubicBezTo>
                  <a:cubicBezTo>
                    <a:pt x="3785" y="2654"/>
                    <a:pt x="3435" y="2889"/>
                    <a:pt x="3046" y="2889"/>
                  </a:cubicBezTo>
                  <a:cubicBezTo>
                    <a:pt x="2515" y="2887"/>
                    <a:pt x="2085" y="2457"/>
                    <a:pt x="2083" y="1926"/>
                  </a:cubicBezTo>
                  <a:cubicBezTo>
                    <a:pt x="2085" y="1537"/>
                    <a:pt x="2318" y="1187"/>
                    <a:pt x="2678" y="1037"/>
                  </a:cubicBezTo>
                  <a:cubicBezTo>
                    <a:pt x="2796" y="989"/>
                    <a:pt x="2921" y="965"/>
                    <a:pt x="3045" y="965"/>
                  </a:cubicBezTo>
                  <a:close/>
                  <a:moveTo>
                    <a:pt x="8173" y="965"/>
                  </a:moveTo>
                  <a:cubicBezTo>
                    <a:pt x="8423" y="965"/>
                    <a:pt x="8669" y="1062"/>
                    <a:pt x="8854" y="1247"/>
                  </a:cubicBezTo>
                  <a:cubicBezTo>
                    <a:pt x="9129" y="1521"/>
                    <a:pt x="9211" y="1935"/>
                    <a:pt x="9063" y="2294"/>
                  </a:cubicBezTo>
                  <a:cubicBezTo>
                    <a:pt x="8914" y="2654"/>
                    <a:pt x="8564" y="2889"/>
                    <a:pt x="8174" y="2889"/>
                  </a:cubicBezTo>
                  <a:cubicBezTo>
                    <a:pt x="7644" y="2887"/>
                    <a:pt x="7213" y="2457"/>
                    <a:pt x="7212" y="1926"/>
                  </a:cubicBezTo>
                  <a:cubicBezTo>
                    <a:pt x="7212" y="1537"/>
                    <a:pt x="7446" y="1187"/>
                    <a:pt x="7807" y="1037"/>
                  </a:cubicBezTo>
                  <a:cubicBezTo>
                    <a:pt x="7925" y="989"/>
                    <a:pt x="8050" y="965"/>
                    <a:pt x="8173" y="965"/>
                  </a:cubicBezTo>
                  <a:close/>
                  <a:moveTo>
                    <a:pt x="13302" y="965"/>
                  </a:moveTo>
                  <a:cubicBezTo>
                    <a:pt x="13552" y="965"/>
                    <a:pt x="13798" y="1062"/>
                    <a:pt x="13982" y="1247"/>
                  </a:cubicBezTo>
                  <a:cubicBezTo>
                    <a:pt x="14258" y="1521"/>
                    <a:pt x="14340" y="1935"/>
                    <a:pt x="14192" y="2294"/>
                  </a:cubicBezTo>
                  <a:cubicBezTo>
                    <a:pt x="14042" y="2654"/>
                    <a:pt x="13691" y="2889"/>
                    <a:pt x="13303" y="2889"/>
                  </a:cubicBezTo>
                  <a:cubicBezTo>
                    <a:pt x="12771" y="2887"/>
                    <a:pt x="12342" y="2457"/>
                    <a:pt x="12341" y="1926"/>
                  </a:cubicBezTo>
                  <a:cubicBezTo>
                    <a:pt x="12341" y="1537"/>
                    <a:pt x="12575" y="1187"/>
                    <a:pt x="12935" y="1037"/>
                  </a:cubicBezTo>
                  <a:cubicBezTo>
                    <a:pt x="13054" y="989"/>
                    <a:pt x="13178" y="965"/>
                    <a:pt x="13302" y="965"/>
                  </a:cubicBezTo>
                  <a:close/>
                  <a:moveTo>
                    <a:pt x="3046" y="3849"/>
                  </a:moveTo>
                  <a:cubicBezTo>
                    <a:pt x="4011" y="3849"/>
                    <a:pt x="4850" y="4513"/>
                    <a:pt x="5072" y="5451"/>
                  </a:cubicBezTo>
                  <a:lnTo>
                    <a:pt x="1019" y="5451"/>
                  </a:lnTo>
                  <a:cubicBezTo>
                    <a:pt x="1241" y="4513"/>
                    <a:pt x="2080" y="3849"/>
                    <a:pt x="3046" y="3849"/>
                  </a:cubicBezTo>
                  <a:close/>
                  <a:moveTo>
                    <a:pt x="8174" y="3849"/>
                  </a:moveTo>
                  <a:cubicBezTo>
                    <a:pt x="9139" y="3849"/>
                    <a:pt x="9978" y="4513"/>
                    <a:pt x="10201" y="5451"/>
                  </a:cubicBezTo>
                  <a:lnTo>
                    <a:pt x="6146" y="5451"/>
                  </a:lnTo>
                  <a:cubicBezTo>
                    <a:pt x="6370" y="4513"/>
                    <a:pt x="7209" y="3849"/>
                    <a:pt x="8174" y="3849"/>
                  </a:cubicBezTo>
                  <a:close/>
                  <a:moveTo>
                    <a:pt x="13303" y="3849"/>
                  </a:moveTo>
                  <a:cubicBezTo>
                    <a:pt x="14268" y="3849"/>
                    <a:pt x="15107" y="4513"/>
                    <a:pt x="15330" y="5451"/>
                  </a:cubicBezTo>
                  <a:lnTo>
                    <a:pt x="11274" y="5451"/>
                  </a:lnTo>
                  <a:cubicBezTo>
                    <a:pt x="11498" y="4513"/>
                    <a:pt x="12338" y="3849"/>
                    <a:pt x="13303" y="3849"/>
                  </a:cubicBezTo>
                  <a:close/>
                  <a:moveTo>
                    <a:pt x="3046" y="1"/>
                  </a:moveTo>
                  <a:cubicBezTo>
                    <a:pt x="2281" y="1"/>
                    <a:pt x="1588" y="455"/>
                    <a:pt x="1282" y="1156"/>
                  </a:cubicBezTo>
                  <a:cubicBezTo>
                    <a:pt x="976" y="1858"/>
                    <a:pt x="1117" y="2673"/>
                    <a:pt x="1637" y="3234"/>
                  </a:cubicBezTo>
                  <a:cubicBezTo>
                    <a:pt x="632" y="3758"/>
                    <a:pt x="1" y="4798"/>
                    <a:pt x="1" y="5933"/>
                  </a:cubicBezTo>
                  <a:cubicBezTo>
                    <a:pt x="1" y="6198"/>
                    <a:pt x="216" y="6413"/>
                    <a:pt x="481" y="6413"/>
                  </a:cubicBezTo>
                  <a:lnTo>
                    <a:pt x="15867" y="6413"/>
                  </a:lnTo>
                  <a:cubicBezTo>
                    <a:pt x="16132" y="6413"/>
                    <a:pt x="16347" y="6198"/>
                    <a:pt x="16347" y="5933"/>
                  </a:cubicBezTo>
                  <a:cubicBezTo>
                    <a:pt x="16346" y="4798"/>
                    <a:pt x="15716" y="3758"/>
                    <a:pt x="14712" y="3234"/>
                  </a:cubicBezTo>
                  <a:cubicBezTo>
                    <a:pt x="15231" y="2673"/>
                    <a:pt x="15372" y="1858"/>
                    <a:pt x="15066" y="1156"/>
                  </a:cubicBezTo>
                  <a:cubicBezTo>
                    <a:pt x="14760" y="455"/>
                    <a:pt x="14067" y="1"/>
                    <a:pt x="13303" y="1"/>
                  </a:cubicBezTo>
                  <a:cubicBezTo>
                    <a:pt x="12537" y="1"/>
                    <a:pt x="11846" y="455"/>
                    <a:pt x="11539" y="1156"/>
                  </a:cubicBezTo>
                  <a:cubicBezTo>
                    <a:pt x="11233" y="1858"/>
                    <a:pt x="11373" y="2673"/>
                    <a:pt x="11894" y="3234"/>
                  </a:cubicBezTo>
                  <a:cubicBezTo>
                    <a:pt x="11424" y="3480"/>
                    <a:pt x="11025" y="3845"/>
                    <a:pt x="10738" y="4291"/>
                  </a:cubicBezTo>
                  <a:cubicBezTo>
                    <a:pt x="10451" y="3845"/>
                    <a:pt x="10053" y="3480"/>
                    <a:pt x="9583" y="3234"/>
                  </a:cubicBezTo>
                  <a:cubicBezTo>
                    <a:pt x="10104" y="2673"/>
                    <a:pt x="10243" y="1858"/>
                    <a:pt x="9937" y="1156"/>
                  </a:cubicBezTo>
                  <a:cubicBezTo>
                    <a:pt x="9631" y="455"/>
                    <a:pt x="8939" y="1"/>
                    <a:pt x="8174" y="1"/>
                  </a:cubicBezTo>
                  <a:cubicBezTo>
                    <a:pt x="7410" y="1"/>
                    <a:pt x="6717" y="455"/>
                    <a:pt x="6411" y="1156"/>
                  </a:cubicBezTo>
                  <a:cubicBezTo>
                    <a:pt x="6105" y="1858"/>
                    <a:pt x="6244" y="2673"/>
                    <a:pt x="6765" y="3234"/>
                  </a:cubicBezTo>
                  <a:cubicBezTo>
                    <a:pt x="6295" y="3480"/>
                    <a:pt x="5897" y="3845"/>
                    <a:pt x="5610" y="4291"/>
                  </a:cubicBezTo>
                  <a:cubicBezTo>
                    <a:pt x="5323" y="3845"/>
                    <a:pt x="4924" y="3480"/>
                    <a:pt x="4454" y="3234"/>
                  </a:cubicBezTo>
                  <a:cubicBezTo>
                    <a:pt x="4976" y="2673"/>
                    <a:pt x="5115" y="1858"/>
                    <a:pt x="4809" y="1156"/>
                  </a:cubicBezTo>
                  <a:cubicBezTo>
                    <a:pt x="4503" y="455"/>
                    <a:pt x="3811" y="1"/>
                    <a:pt x="30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8" name="Google Shape;10768;p26"/>
            <p:cNvSpPr/>
            <p:nvPr/>
          </p:nvSpPr>
          <p:spPr>
            <a:xfrm>
              <a:off x="2821725" y="3534200"/>
              <a:ext cx="232400" cy="224400"/>
            </a:xfrm>
            <a:custGeom>
              <a:avLst/>
              <a:gdLst/>
              <a:ahLst/>
              <a:cxnLst/>
              <a:rect l="l" t="t" r="r" b="b"/>
              <a:pathLst>
                <a:path w="9296" h="8976" extrusionOk="0">
                  <a:moveTo>
                    <a:pt x="4658" y="963"/>
                  </a:moveTo>
                  <a:cubicBezTo>
                    <a:pt x="4907" y="963"/>
                    <a:pt x="5153" y="1061"/>
                    <a:pt x="5337" y="1245"/>
                  </a:cubicBezTo>
                  <a:cubicBezTo>
                    <a:pt x="5612" y="1520"/>
                    <a:pt x="5694" y="1933"/>
                    <a:pt x="5546" y="2294"/>
                  </a:cubicBezTo>
                  <a:cubicBezTo>
                    <a:pt x="5397" y="2652"/>
                    <a:pt x="5047" y="2887"/>
                    <a:pt x="4657" y="2887"/>
                  </a:cubicBezTo>
                  <a:cubicBezTo>
                    <a:pt x="4127" y="2885"/>
                    <a:pt x="3696" y="2456"/>
                    <a:pt x="3695" y="1925"/>
                  </a:cubicBezTo>
                  <a:cubicBezTo>
                    <a:pt x="3695" y="1536"/>
                    <a:pt x="3929" y="1185"/>
                    <a:pt x="4290" y="1037"/>
                  </a:cubicBezTo>
                  <a:cubicBezTo>
                    <a:pt x="4409" y="988"/>
                    <a:pt x="4534" y="963"/>
                    <a:pt x="4658" y="963"/>
                  </a:cubicBezTo>
                  <a:close/>
                  <a:moveTo>
                    <a:pt x="4657" y="3849"/>
                  </a:moveTo>
                  <a:cubicBezTo>
                    <a:pt x="5622" y="3849"/>
                    <a:pt x="6461" y="4512"/>
                    <a:pt x="6685" y="5451"/>
                  </a:cubicBezTo>
                  <a:lnTo>
                    <a:pt x="2630" y="5451"/>
                  </a:lnTo>
                  <a:cubicBezTo>
                    <a:pt x="2854" y="4512"/>
                    <a:pt x="3692" y="3849"/>
                    <a:pt x="4657" y="3849"/>
                  </a:cubicBezTo>
                  <a:close/>
                  <a:moveTo>
                    <a:pt x="7381" y="6412"/>
                  </a:moveTo>
                  <a:lnTo>
                    <a:pt x="7381" y="8015"/>
                  </a:lnTo>
                  <a:lnTo>
                    <a:pt x="1933" y="8015"/>
                  </a:lnTo>
                  <a:lnTo>
                    <a:pt x="1933" y="6412"/>
                  </a:lnTo>
                  <a:close/>
                  <a:moveTo>
                    <a:pt x="4657" y="0"/>
                  </a:moveTo>
                  <a:cubicBezTo>
                    <a:pt x="3893" y="0"/>
                    <a:pt x="3200" y="453"/>
                    <a:pt x="2894" y="1154"/>
                  </a:cubicBezTo>
                  <a:cubicBezTo>
                    <a:pt x="2588" y="1856"/>
                    <a:pt x="2727" y="2671"/>
                    <a:pt x="3248" y="3232"/>
                  </a:cubicBezTo>
                  <a:cubicBezTo>
                    <a:pt x="2396" y="3679"/>
                    <a:pt x="1804" y="4501"/>
                    <a:pt x="1651" y="5451"/>
                  </a:cubicBezTo>
                  <a:lnTo>
                    <a:pt x="491" y="5451"/>
                  </a:lnTo>
                  <a:cubicBezTo>
                    <a:pt x="487" y="5451"/>
                    <a:pt x="484" y="5451"/>
                    <a:pt x="480" y="5451"/>
                  </a:cubicBezTo>
                  <a:cubicBezTo>
                    <a:pt x="215" y="5451"/>
                    <a:pt x="0" y="5665"/>
                    <a:pt x="0" y="5931"/>
                  </a:cubicBezTo>
                  <a:cubicBezTo>
                    <a:pt x="0" y="6197"/>
                    <a:pt x="215" y="6412"/>
                    <a:pt x="480" y="6412"/>
                  </a:cubicBezTo>
                  <a:cubicBezTo>
                    <a:pt x="484" y="6412"/>
                    <a:pt x="487" y="6412"/>
                    <a:pt x="491" y="6412"/>
                  </a:cubicBezTo>
                  <a:lnTo>
                    <a:pt x="971" y="6412"/>
                  </a:lnTo>
                  <a:lnTo>
                    <a:pt x="971" y="8496"/>
                  </a:lnTo>
                  <a:cubicBezTo>
                    <a:pt x="971" y="8761"/>
                    <a:pt x="1186" y="8976"/>
                    <a:pt x="1451" y="8976"/>
                  </a:cubicBezTo>
                  <a:lnTo>
                    <a:pt x="7863" y="8976"/>
                  </a:lnTo>
                  <a:cubicBezTo>
                    <a:pt x="8128" y="8976"/>
                    <a:pt x="8343" y="8761"/>
                    <a:pt x="8343" y="8496"/>
                  </a:cubicBezTo>
                  <a:lnTo>
                    <a:pt x="8343" y="6412"/>
                  </a:lnTo>
                  <a:lnTo>
                    <a:pt x="8824" y="6412"/>
                  </a:lnTo>
                  <a:cubicBezTo>
                    <a:pt x="9086" y="6407"/>
                    <a:pt x="9295" y="6193"/>
                    <a:pt x="9295" y="5931"/>
                  </a:cubicBezTo>
                  <a:cubicBezTo>
                    <a:pt x="9295" y="5669"/>
                    <a:pt x="9086" y="5455"/>
                    <a:pt x="8824" y="5451"/>
                  </a:cubicBezTo>
                  <a:lnTo>
                    <a:pt x="7664" y="5451"/>
                  </a:lnTo>
                  <a:cubicBezTo>
                    <a:pt x="7510" y="4501"/>
                    <a:pt x="6918" y="3679"/>
                    <a:pt x="6066" y="3232"/>
                  </a:cubicBezTo>
                  <a:cubicBezTo>
                    <a:pt x="6587" y="2671"/>
                    <a:pt x="6726" y="1856"/>
                    <a:pt x="6420" y="1154"/>
                  </a:cubicBezTo>
                  <a:cubicBezTo>
                    <a:pt x="6114" y="453"/>
                    <a:pt x="5422" y="0"/>
                    <a:pt x="46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69" name="Google Shape;10769;p26"/>
          <p:cNvSpPr/>
          <p:nvPr/>
        </p:nvSpPr>
        <p:spPr>
          <a:xfrm>
            <a:off x="3255444" y="3438827"/>
            <a:ext cx="358179" cy="355044"/>
          </a:xfrm>
          <a:custGeom>
            <a:avLst/>
            <a:gdLst/>
            <a:ahLst/>
            <a:cxnLst/>
            <a:rect l="l" t="t" r="r" b="b"/>
            <a:pathLst>
              <a:path w="16567" h="16422" extrusionOk="0">
                <a:moveTo>
                  <a:pt x="12880" y="961"/>
                </a:moveTo>
                <a:cubicBezTo>
                  <a:pt x="13255" y="961"/>
                  <a:pt x="13624" y="1108"/>
                  <a:pt x="13900" y="1384"/>
                </a:cubicBezTo>
                <a:cubicBezTo>
                  <a:pt x="14313" y="1796"/>
                  <a:pt x="14436" y="2417"/>
                  <a:pt x="14213" y="2956"/>
                </a:cubicBezTo>
                <a:cubicBezTo>
                  <a:pt x="13989" y="3494"/>
                  <a:pt x="13463" y="3846"/>
                  <a:pt x="12880" y="3846"/>
                </a:cubicBezTo>
                <a:cubicBezTo>
                  <a:pt x="12084" y="3844"/>
                  <a:pt x="11439" y="3200"/>
                  <a:pt x="11438" y="2403"/>
                </a:cubicBezTo>
                <a:cubicBezTo>
                  <a:pt x="11438" y="1821"/>
                  <a:pt x="11789" y="1295"/>
                  <a:pt x="12328" y="1071"/>
                </a:cubicBezTo>
                <a:cubicBezTo>
                  <a:pt x="12507" y="997"/>
                  <a:pt x="12694" y="961"/>
                  <a:pt x="12880" y="961"/>
                </a:cubicBezTo>
                <a:close/>
                <a:moveTo>
                  <a:pt x="12882" y="4808"/>
                </a:moveTo>
                <a:cubicBezTo>
                  <a:pt x="14384" y="4808"/>
                  <a:pt x="15606" y="6031"/>
                  <a:pt x="15606" y="7533"/>
                </a:cubicBezTo>
                <a:lnTo>
                  <a:pt x="15606" y="7693"/>
                </a:lnTo>
                <a:lnTo>
                  <a:pt x="12006" y="7693"/>
                </a:lnTo>
                <a:cubicBezTo>
                  <a:pt x="11849" y="6921"/>
                  <a:pt x="11469" y="6213"/>
                  <a:pt x="10911" y="5657"/>
                </a:cubicBezTo>
                <a:lnTo>
                  <a:pt x="10908" y="5655"/>
                </a:lnTo>
                <a:cubicBezTo>
                  <a:pt x="11423" y="5114"/>
                  <a:pt x="12135" y="4808"/>
                  <a:pt x="12882" y="4808"/>
                </a:cubicBezTo>
                <a:close/>
                <a:moveTo>
                  <a:pt x="8076" y="5446"/>
                </a:moveTo>
                <a:cubicBezTo>
                  <a:pt x="8856" y="5446"/>
                  <a:pt x="9636" y="5743"/>
                  <a:pt x="10230" y="6337"/>
                </a:cubicBezTo>
                <a:cubicBezTo>
                  <a:pt x="11419" y="7525"/>
                  <a:pt x="11419" y="9453"/>
                  <a:pt x="10230" y="10643"/>
                </a:cubicBezTo>
                <a:cubicBezTo>
                  <a:pt x="9634" y="11246"/>
                  <a:pt x="8848" y="11549"/>
                  <a:pt x="8062" y="11549"/>
                </a:cubicBezTo>
                <a:cubicBezTo>
                  <a:pt x="7283" y="11549"/>
                  <a:pt x="6504" y="11252"/>
                  <a:pt x="5910" y="10657"/>
                </a:cubicBezTo>
                <a:cubicBezTo>
                  <a:pt x="4714" y="9462"/>
                  <a:pt x="4720" y="7523"/>
                  <a:pt x="5924" y="6337"/>
                </a:cubicBezTo>
                <a:cubicBezTo>
                  <a:pt x="6517" y="5743"/>
                  <a:pt x="7297" y="5446"/>
                  <a:pt x="8076" y="5446"/>
                </a:cubicBezTo>
                <a:close/>
                <a:moveTo>
                  <a:pt x="4924" y="10962"/>
                </a:moveTo>
                <a:cubicBezTo>
                  <a:pt x="5122" y="11215"/>
                  <a:pt x="5350" y="11444"/>
                  <a:pt x="5603" y="11643"/>
                </a:cubicBezTo>
                <a:lnTo>
                  <a:pt x="1938" y="15308"/>
                </a:lnTo>
                <a:cubicBezTo>
                  <a:pt x="1843" y="15402"/>
                  <a:pt x="1720" y="15449"/>
                  <a:pt x="1597" y="15449"/>
                </a:cubicBezTo>
                <a:cubicBezTo>
                  <a:pt x="1474" y="15449"/>
                  <a:pt x="1351" y="15402"/>
                  <a:pt x="1257" y="15308"/>
                </a:cubicBezTo>
                <a:cubicBezTo>
                  <a:pt x="1069" y="15121"/>
                  <a:pt x="1069" y="14816"/>
                  <a:pt x="1257" y="14629"/>
                </a:cubicBezTo>
                <a:lnTo>
                  <a:pt x="4924" y="10962"/>
                </a:lnTo>
                <a:close/>
                <a:moveTo>
                  <a:pt x="12880" y="0"/>
                </a:moveTo>
                <a:cubicBezTo>
                  <a:pt x="11555" y="0"/>
                  <a:pt x="10477" y="1078"/>
                  <a:pt x="10477" y="2403"/>
                </a:cubicBezTo>
                <a:cubicBezTo>
                  <a:pt x="10476" y="3095"/>
                  <a:pt x="10774" y="3751"/>
                  <a:pt x="11293" y="4206"/>
                </a:cubicBezTo>
                <a:cubicBezTo>
                  <a:pt x="10859" y="4413"/>
                  <a:pt x="10470" y="4703"/>
                  <a:pt x="10148" y="5060"/>
                </a:cubicBezTo>
                <a:cubicBezTo>
                  <a:pt x="9513" y="4677"/>
                  <a:pt x="8794" y="4485"/>
                  <a:pt x="8076" y="4485"/>
                </a:cubicBezTo>
                <a:cubicBezTo>
                  <a:pt x="7050" y="4485"/>
                  <a:pt x="6024" y="4876"/>
                  <a:pt x="5243" y="5656"/>
                </a:cubicBezTo>
                <a:cubicBezTo>
                  <a:pt x="4073" y="6829"/>
                  <a:pt x="3744" y="8600"/>
                  <a:pt x="4413" y="10114"/>
                </a:cubicBezTo>
                <a:lnTo>
                  <a:pt x="579" y="13948"/>
                </a:lnTo>
                <a:cubicBezTo>
                  <a:pt x="5" y="14510"/>
                  <a:pt x="0" y="15431"/>
                  <a:pt x="567" y="15998"/>
                </a:cubicBezTo>
                <a:cubicBezTo>
                  <a:pt x="849" y="16280"/>
                  <a:pt x="1219" y="16421"/>
                  <a:pt x="1588" y="16421"/>
                </a:cubicBezTo>
                <a:cubicBezTo>
                  <a:pt x="1962" y="16421"/>
                  <a:pt x="2335" y="16277"/>
                  <a:pt x="2617" y="15988"/>
                </a:cubicBezTo>
                <a:lnTo>
                  <a:pt x="6453" y="12154"/>
                </a:lnTo>
                <a:cubicBezTo>
                  <a:pt x="6971" y="12384"/>
                  <a:pt x="7524" y="12497"/>
                  <a:pt x="8074" y="12497"/>
                </a:cubicBezTo>
                <a:cubicBezTo>
                  <a:pt x="8812" y="12497"/>
                  <a:pt x="9547" y="12293"/>
                  <a:pt x="10192" y="11892"/>
                </a:cubicBezTo>
                <a:cubicBezTo>
                  <a:pt x="11318" y="11192"/>
                  <a:pt x="12025" y="9979"/>
                  <a:pt x="12079" y="8654"/>
                </a:cubicBezTo>
                <a:lnTo>
                  <a:pt x="16086" y="8654"/>
                </a:lnTo>
                <a:cubicBezTo>
                  <a:pt x="16351" y="8654"/>
                  <a:pt x="16566" y="8438"/>
                  <a:pt x="16566" y="8173"/>
                </a:cubicBezTo>
                <a:lnTo>
                  <a:pt x="16566" y="7532"/>
                </a:lnTo>
                <a:cubicBezTo>
                  <a:pt x="16566" y="6068"/>
                  <a:pt x="15708" y="4801"/>
                  <a:pt x="14469" y="4206"/>
                </a:cubicBezTo>
                <a:cubicBezTo>
                  <a:pt x="14988" y="3751"/>
                  <a:pt x="15285" y="3093"/>
                  <a:pt x="15285" y="2403"/>
                </a:cubicBezTo>
                <a:cubicBezTo>
                  <a:pt x="15285" y="1078"/>
                  <a:pt x="14206" y="0"/>
                  <a:pt x="128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70" name="Google Shape;10770;p26"/>
          <p:cNvGrpSpPr/>
          <p:nvPr/>
        </p:nvGrpSpPr>
        <p:grpSpPr>
          <a:xfrm>
            <a:off x="2502312" y="3438812"/>
            <a:ext cx="363865" cy="354827"/>
            <a:chOff x="1633750" y="3576625"/>
            <a:chExt cx="420750" cy="410300"/>
          </a:xfrm>
        </p:grpSpPr>
        <p:sp>
          <p:nvSpPr>
            <p:cNvPr id="10771" name="Google Shape;10771;p26"/>
            <p:cNvSpPr/>
            <p:nvPr/>
          </p:nvSpPr>
          <p:spPr>
            <a:xfrm>
              <a:off x="1633750" y="3576625"/>
              <a:ext cx="420750" cy="410300"/>
            </a:xfrm>
            <a:custGeom>
              <a:avLst/>
              <a:gdLst/>
              <a:ahLst/>
              <a:cxnLst/>
              <a:rect l="l" t="t" r="r" b="b"/>
              <a:pathLst>
                <a:path w="16830" h="16412" extrusionOk="0">
                  <a:moveTo>
                    <a:pt x="14049" y="963"/>
                  </a:moveTo>
                  <a:cubicBezTo>
                    <a:pt x="14485" y="963"/>
                    <a:pt x="14922" y="994"/>
                    <a:pt x="15356" y="1056"/>
                  </a:cubicBezTo>
                  <a:cubicBezTo>
                    <a:pt x="15525" y="2234"/>
                    <a:pt x="15465" y="3433"/>
                    <a:pt x="15178" y="4587"/>
                  </a:cubicBezTo>
                  <a:lnTo>
                    <a:pt x="15173" y="4595"/>
                  </a:lnTo>
                  <a:cubicBezTo>
                    <a:pt x="13438" y="4337"/>
                    <a:pt x="12076" y="2975"/>
                    <a:pt x="11818" y="1240"/>
                  </a:cubicBezTo>
                  <a:lnTo>
                    <a:pt x="11827" y="1235"/>
                  </a:lnTo>
                  <a:cubicBezTo>
                    <a:pt x="12555" y="1054"/>
                    <a:pt x="13301" y="963"/>
                    <a:pt x="14049" y="963"/>
                  </a:cubicBezTo>
                  <a:close/>
                  <a:moveTo>
                    <a:pt x="6079" y="3808"/>
                  </a:moveTo>
                  <a:cubicBezTo>
                    <a:pt x="5247" y="4744"/>
                    <a:pt x="4514" y="5765"/>
                    <a:pt x="3891" y="6851"/>
                  </a:cubicBezTo>
                  <a:lnTo>
                    <a:pt x="2081" y="5946"/>
                  </a:lnTo>
                  <a:lnTo>
                    <a:pt x="2516" y="5511"/>
                  </a:lnTo>
                  <a:cubicBezTo>
                    <a:pt x="3474" y="4552"/>
                    <a:pt x="4732" y="3952"/>
                    <a:pt x="6079" y="3808"/>
                  </a:cubicBezTo>
                  <a:close/>
                  <a:moveTo>
                    <a:pt x="10890" y="1521"/>
                  </a:moveTo>
                  <a:cubicBezTo>
                    <a:pt x="11253" y="3562"/>
                    <a:pt x="12851" y="5160"/>
                    <a:pt x="14892" y="5522"/>
                  </a:cubicBezTo>
                  <a:cubicBezTo>
                    <a:pt x="14432" y="6780"/>
                    <a:pt x="13705" y="7920"/>
                    <a:pt x="12757" y="8868"/>
                  </a:cubicBezTo>
                  <a:lnTo>
                    <a:pt x="12734" y="8893"/>
                  </a:lnTo>
                  <a:cubicBezTo>
                    <a:pt x="11054" y="10577"/>
                    <a:pt x="9043" y="11898"/>
                    <a:pt x="6829" y="12769"/>
                  </a:cubicBezTo>
                  <a:lnTo>
                    <a:pt x="5575" y="11517"/>
                  </a:lnTo>
                  <a:lnTo>
                    <a:pt x="7955" y="9137"/>
                  </a:lnTo>
                  <a:cubicBezTo>
                    <a:pt x="8144" y="8950"/>
                    <a:pt x="8144" y="8645"/>
                    <a:pt x="7955" y="8458"/>
                  </a:cubicBezTo>
                  <a:cubicBezTo>
                    <a:pt x="7861" y="8363"/>
                    <a:pt x="7738" y="8316"/>
                    <a:pt x="7615" y="8316"/>
                  </a:cubicBezTo>
                  <a:cubicBezTo>
                    <a:pt x="7492" y="8316"/>
                    <a:pt x="7369" y="8363"/>
                    <a:pt x="7276" y="8458"/>
                  </a:cubicBezTo>
                  <a:lnTo>
                    <a:pt x="4896" y="10838"/>
                  </a:lnTo>
                  <a:lnTo>
                    <a:pt x="3644" y="9584"/>
                  </a:lnTo>
                  <a:cubicBezTo>
                    <a:pt x="4515" y="7370"/>
                    <a:pt x="5834" y="5359"/>
                    <a:pt x="7522" y="3679"/>
                  </a:cubicBezTo>
                  <a:lnTo>
                    <a:pt x="7545" y="3654"/>
                  </a:lnTo>
                  <a:cubicBezTo>
                    <a:pt x="8491" y="2708"/>
                    <a:pt x="9633" y="1981"/>
                    <a:pt x="10890" y="1521"/>
                  </a:cubicBezTo>
                  <a:close/>
                  <a:moveTo>
                    <a:pt x="12605" y="10334"/>
                  </a:moveTo>
                  <a:lnTo>
                    <a:pt x="12605" y="10334"/>
                  </a:lnTo>
                  <a:cubicBezTo>
                    <a:pt x="12461" y="11681"/>
                    <a:pt x="11861" y="12939"/>
                    <a:pt x="10902" y="13897"/>
                  </a:cubicBezTo>
                  <a:lnTo>
                    <a:pt x="10467" y="14333"/>
                  </a:lnTo>
                  <a:lnTo>
                    <a:pt x="9562" y="12520"/>
                  </a:lnTo>
                  <a:cubicBezTo>
                    <a:pt x="10648" y="11898"/>
                    <a:pt x="11667" y="11166"/>
                    <a:pt x="12605" y="10334"/>
                  </a:cubicBezTo>
                  <a:close/>
                  <a:moveTo>
                    <a:pt x="3402" y="10704"/>
                  </a:moveTo>
                  <a:lnTo>
                    <a:pt x="4216" y="11517"/>
                  </a:lnTo>
                  <a:lnTo>
                    <a:pt x="3196" y="12538"/>
                  </a:lnTo>
                  <a:cubicBezTo>
                    <a:pt x="3014" y="12727"/>
                    <a:pt x="3017" y="13025"/>
                    <a:pt x="3201" y="13211"/>
                  </a:cubicBezTo>
                  <a:cubicBezTo>
                    <a:pt x="3295" y="13305"/>
                    <a:pt x="3418" y="13352"/>
                    <a:pt x="3541" y="13352"/>
                  </a:cubicBezTo>
                  <a:cubicBezTo>
                    <a:pt x="3662" y="13352"/>
                    <a:pt x="3782" y="13307"/>
                    <a:pt x="3875" y="13217"/>
                  </a:cubicBezTo>
                  <a:lnTo>
                    <a:pt x="4896" y="12198"/>
                  </a:lnTo>
                  <a:lnTo>
                    <a:pt x="5709" y="13011"/>
                  </a:lnTo>
                  <a:cubicBezTo>
                    <a:pt x="5196" y="13712"/>
                    <a:pt x="4537" y="14294"/>
                    <a:pt x="3777" y="14714"/>
                  </a:cubicBezTo>
                  <a:cubicBezTo>
                    <a:pt x="2914" y="15188"/>
                    <a:pt x="1946" y="15442"/>
                    <a:pt x="962" y="15451"/>
                  </a:cubicBezTo>
                  <a:cubicBezTo>
                    <a:pt x="978" y="13572"/>
                    <a:pt x="1883" y="11811"/>
                    <a:pt x="3402" y="10704"/>
                  </a:cubicBezTo>
                  <a:close/>
                  <a:moveTo>
                    <a:pt x="14045" y="1"/>
                  </a:moveTo>
                  <a:cubicBezTo>
                    <a:pt x="11451" y="1"/>
                    <a:pt x="8929" y="995"/>
                    <a:pt x="7022" y="2821"/>
                  </a:cubicBezTo>
                  <a:cubicBezTo>
                    <a:pt x="6915" y="2816"/>
                    <a:pt x="6807" y="2814"/>
                    <a:pt x="6700" y="2814"/>
                  </a:cubicBezTo>
                  <a:cubicBezTo>
                    <a:pt x="4880" y="2814"/>
                    <a:pt x="3128" y="3537"/>
                    <a:pt x="1836" y="4830"/>
                  </a:cubicBezTo>
                  <a:lnTo>
                    <a:pt x="930" y="5737"/>
                  </a:lnTo>
                  <a:cubicBezTo>
                    <a:pt x="697" y="5970"/>
                    <a:pt x="760" y="6361"/>
                    <a:pt x="1054" y="6507"/>
                  </a:cubicBezTo>
                  <a:lnTo>
                    <a:pt x="3436" y="7698"/>
                  </a:lnTo>
                  <a:cubicBezTo>
                    <a:pt x="3135" y="8295"/>
                    <a:pt x="2867" y="8909"/>
                    <a:pt x="2632" y="9536"/>
                  </a:cubicBezTo>
                  <a:cubicBezTo>
                    <a:pt x="2570" y="9698"/>
                    <a:pt x="2604" y="9883"/>
                    <a:pt x="2717" y="10016"/>
                  </a:cubicBezTo>
                  <a:cubicBezTo>
                    <a:pt x="1006" y="11319"/>
                    <a:pt x="0" y="13346"/>
                    <a:pt x="0" y="15497"/>
                  </a:cubicBezTo>
                  <a:lnTo>
                    <a:pt x="0" y="15931"/>
                  </a:lnTo>
                  <a:cubicBezTo>
                    <a:pt x="0" y="16196"/>
                    <a:pt x="215" y="16411"/>
                    <a:pt x="480" y="16411"/>
                  </a:cubicBezTo>
                  <a:lnTo>
                    <a:pt x="915" y="16411"/>
                  </a:lnTo>
                  <a:cubicBezTo>
                    <a:pt x="3067" y="16411"/>
                    <a:pt x="5093" y="15407"/>
                    <a:pt x="6397" y="13695"/>
                  </a:cubicBezTo>
                  <a:cubicBezTo>
                    <a:pt x="6485" y="13771"/>
                    <a:pt x="6597" y="13810"/>
                    <a:pt x="6710" y="13810"/>
                  </a:cubicBezTo>
                  <a:cubicBezTo>
                    <a:pt x="6766" y="13810"/>
                    <a:pt x="6824" y="13800"/>
                    <a:pt x="6879" y="13780"/>
                  </a:cubicBezTo>
                  <a:cubicBezTo>
                    <a:pt x="7504" y="13545"/>
                    <a:pt x="8116" y="13277"/>
                    <a:pt x="8714" y="12976"/>
                  </a:cubicBezTo>
                  <a:lnTo>
                    <a:pt x="9906" y="15358"/>
                  </a:lnTo>
                  <a:cubicBezTo>
                    <a:pt x="9975" y="15496"/>
                    <a:pt x="10106" y="15593"/>
                    <a:pt x="10259" y="15618"/>
                  </a:cubicBezTo>
                  <a:cubicBezTo>
                    <a:pt x="10284" y="15622"/>
                    <a:pt x="10310" y="15623"/>
                    <a:pt x="10335" y="15623"/>
                  </a:cubicBezTo>
                  <a:cubicBezTo>
                    <a:pt x="10462" y="15623"/>
                    <a:pt x="10585" y="15572"/>
                    <a:pt x="10675" y="15483"/>
                  </a:cubicBezTo>
                  <a:lnTo>
                    <a:pt x="11581" y="14576"/>
                  </a:lnTo>
                  <a:cubicBezTo>
                    <a:pt x="12952" y="13207"/>
                    <a:pt x="13681" y="11324"/>
                    <a:pt x="13592" y="9391"/>
                  </a:cubicBezTo>
                  <a:cubicBezTo>
                    <a:pt x="15841" y="7040"/>
                    <a:pt x="16830" y="3754"/>
                    <a:pt x="16248" y="553"/>
                  </a:cubicBezTo>
                  <a:cubicBezTo>
                    <a:pt x="16212" y="355"/>
                    <a:pt x="16058" y="201"/>
                    <a:pt x="15860" y="165"/>
                  </a:cubicBezTo>
                  <a:cubicBezTo>
                    <a:pt x="15256" y="55"/>
                    <a:pt x="14648" y="1"/>
                    <a:pt x="14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2" name="Google Shape;10772;p26"/>
            <p:cNvSpPr/>
            <p:nvPr/>
          </p:nvSpPr>
          <p:spPr>
            <a:xfrm>
              <a:off x="1830525" y="3682150"/>
              <a:ext cx="113050" cy="104175"/>
            </a:xfrm>
            <a:custGeom>
              <a:avLst/>
              <a:gdLst/>
              <a:ahLst/>
              <a:cxnLst/>
              <a:rect l="l" t="t" r="r" b="b"/>
              <a:pathLst>
                <a:path w="4522" h="4167" extrusionOk="0">
                  <a:moveTo>
                    <a:pt x="2238" y="962"/>
                  </a:moveTo>
                  <a:cubicBezTo>
                    <a:pt x="2529" y="962"/>
                    <a:pt x="2816" y="1076"/>
                    <a:pt x="3031" y="1290"/>
                  </a:cubicBezTo>
                  <a:cubicBezTo>
                    <a:pt x="3468" y="1728"/>
                    <a:pt x="3468" y="2438"/>
                    <a:pt x="3031" y="2876"/>
                  </a:cubicBezTo>
                  <a:cubicBezTo>
                    <a:pt x="2816" y="3091"/>
                    <a:pt x="2529" y="3205"/>
                    <a:pt x="2238" y="3205"/>
                  </a:cubicBezTo>
                  <a:cubicBezTo>
                    <a:pt x="2093" y="3205"/>
                    <a:pt x="1948" y="3177"/>
                    <a:pt x="1809" y="3119"/>
                  </a:cubicBezTo>
                  <a:cubicBezTo>
                    <a:pt x="1390" y="2945"/>
                    <a:pt x="1116" y="2537"/>
                    <a:pt x="1116" y="2083"/>
                  </a:cubicBezTo>
                  <a:cubicBezTo>
                    <a:pt x="1116" y="1630"/>
                    <a:pt x="1390" y="1220"/>
                    <a:pt x="1809" y="1047"/>
                  </a:cubicBezTo>
                  <a:cubicBezTo>
                    <a:pt x="1948" y="990"/>
                    <a:pt x="2093" y="962"/>
                    <a:pt x="2238" y="962"/>
                  </a:cubicBezTo>
                  <a:close/>
                  <a:moveTo>
                    <a:pt x="2242" y="0"/>
                  </a:moveTo>
                  <a:cubicBezTo>
                    <a:pt x="2240" y="0"/>
                    <a:pt x="2239" y="0"/>
                    <a:pt x="2237" y="0"/>
                  </a:cubicBezTo>
                  <a:cubicBezTo>
                    <a:pt x="1244" y="0"/>
                    <a:pt x="389" y="702"/>
                    <a:pt x="194" y="1677"/>
                  </a:cubicBezTo>
                  <a:cubicBezTo>
                    <a:pt x="1" y="2651"/>
                    <a:pt x="522" y="3628"/>
                    <a:pt x="1440" y="4007"/>
                  </a:cubicBezTo>
                  <a:cubicBezTo>
                    <a:pt x="1700" y="4114"/>
                    <a:pt x="1970" y="4166"/>
                    <a:pt x="2237" y="4166"/>
                  </a:cubicBezTo>
                  <a:cubicBezTo>
                    <a:pt x="2916" y="4166"/>
                    <a:pt x="3573" y="3833"/>
                    <a:pt x="3969" y="3240"/>
                  </a:cubicBezTo>
                  <a:cubicBezTo>
                    <a:pt x="4521" y="2414"/>
                    <a:pt x="4413" y="1312"/>
                    <a:pt x="3710" y="609"/>
                  </a:cubicBezTo>
                  <a:cubicBezTo>
                    <a:pt x="3322" y="220"/>
                    <a:pt x="2794" y="0"/>
                    <a:pt x="22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3" name="Google Shape;10773;p26"/>
          <p:cNvGrpSpPr/>
          <p:nvPr/>
        </p:nvGrpSpPr>
        <p:grpSpPr>
          <a:xfrm>
            <a:off x="1745119" y="3438448"/>
            <a:ext cx="356242" cy="356263"/>
            <a:chOff x="1068100" y="3571575"/>
            <a:chExt cx="410275" cy="410300"/>
          </a:xfrm>
        </p:grpSpPr>
        <p:sp>
          <p:nvSpPr>
            <p:cNvPr id="10774" name="Google Shape;10774;p26"/>
            <p:cNvSpPr/>
            <p:nvPr/>
          </p:nvSpPr>
          <p:spPr>
            <a:xfrm>
              <a:off x="1245225" y="3917725"/>
              <a:ext cx="56075" cy="24100"/>
            </a:xfrm>
            <a:custGeom>
              <a:avLst/>
              <a:gdLst/>
              <a:ahLst/>
              <a:cxnLst/>
              <a:rect l="l" t="t" r="r" b="b"/>
              <a:pathLst>
                <a:path w="2243" h="964" extrusionOk="0">
                  <a:moveTo>
                    <a:pt x="480" y="1"/>
                  </a:moveTo>
                  <a:cubicBezTo>
                    <a:pt x="214" y="1"/>
                    <a:pt x="0" y="216"/>
                    <a:pt x="0" y="483"/>
                  </a:cubicBezTo>
                  <a:cubicBezTo>
                    <a:pt x="0" y="748"/>
                    <a:pt x="214" y="963"/>
                    <a:pt x="480" y="963"/>
                  </a:cubicBezTo>
                  <a:lnTo>
                    <a:pt x="1762" y="963"/>
                  </a:lnTo>
                  <a:cubicBezTo>
                    <a:pt x="2027" y="963"/>
                    <a:pt x="2242" y="748"/>
                    <a:pt x="2242" y="483"/>
                  </a:cubicBezTo>
                  <a:cubicBezTo>
                    <a:pt x="2242" y="216"/>
                    <a:pt x="2027" y="1"/>
                    <a:pt x="17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5" name="Google Shape;10775;p26"/>
            <p:cNvSpPr/>
            <p:nvPr/>
          </p:nvSpPr>
          <p:spPr>
            <a:xfrm>
              <a:off x="1325325" y="3917725"/>
              <a:ext cx="40075" cy="24100"/>
            </a:xfrm>
            <a:custGeom>
              <a:avLst/>
              <a:gdLst/>
              <a:ahLst/>
              <a:cxnLst/>
              <a:rect l="l" t="t" r="r" b="b"/>
              <a:pathLst>
                <a:path w="1603" h="964" extrusionOk="0">
                  <a:moveTo>
                    <a:pt x="481" y="1"/>
                  </a:moveTo>
                  <a:cubicBezTo>
                    <a:pt x="216" y="1"/>
                    <a:pt x="0" y="216"/>
                    <a:pt x="0" y="483"/>
                  </a:cubicBezTo>
                  <a:cubicBezTo>
                    <a:pt x="0" y="748"/>
                    <a:pt x="216" y="963"/>
                    <a:pt x="481"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6" name="Google Shape;10776;p26"/>
            <p:cNvSpPr/>
            <p:nvPr/>
          </p:nvSpPr>
          <p:spPr>
            <a:xfrm>
              <a:off x="1181075" y="3917725"/>
              <a:ext cx="40075" cy="24100"/>
            </a:xfrm>
            <a:custGeom>
              <a:avLst/>
              <a:gdLst/>
              <a:ahLst/>
              <a:cxnLst/>
              <a:rect l="l" t="t" r="r" b="b"/>
              <a:pathLst>
                <a:path w="1603" h="964" extrusionOk="0">
                  <a:moveTo>
                    <a:pt x="482" y="1"/>
                  </a:moveTo>
                  <a:cubicBezTo>
                    <a:pt x="216" y="1"/>
                    <a:pt x="0" y="216"/>
                    <a:pt x="0" y="483"/>
                  </a:cubicBezTo>
                  <a:cubicBezTo>
                    <a:pt x="0" y="748"/>
                    <a:pt x="216" y="963"/>
                    <a:pt x="482"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7" name="Google Shape;10777;p26"/>
            <p:cNvSpPr/>
            <p:nvPr/>
          </p:nvSpPr>
          <p:spPr>
            <a:xfrm>
              <a:off x="1068100" y="3571575"/>
              <a:ext cx="410275" cy="410300"/>
            </a:xfrm>
            <a:custGeom>
              <a:avLst/>
              <a:gdLst/>
              <a:ahLst/>
              <a:cxnLst/>
              <a:rect l="l" t="t" r="r" b="b"/>
              <a:pathLst>
                <a:path w="16411" h="16412" extrusionOk="0">
                  <a:moveTo>
                    <a:pt x="15450" y="2885"/>
                  </a:moveTo>
                  <a:lnTo>
                    <a:pt x="15450" y="5129"/>
                  </a:lnTo>
                  <a:lnTo>
                    <a:pt x="11123" y="5129"/>
                  </a:lnTo>
                  <a:cubicBezTo>
                    <a:pt x="11035" y="5129"/>
                    <a:pt x="10950" y="5152"/>
                    <a:pt x="10875" y="5198"/>
                  </a:cubicBezTo>
                  <a:lnTo>
                    <a:pt x="10001" y="5722"/>
                  </a:lnTo>
                  <a:lnTo>
                    <a:pt x="10001" y="2885"/>
                  </a:lnTo>
                  <a:close/>
                  <a:moveTo>
                    <a:pt x="6410" y="7052"/>
                  </a:moveTo>
                  <a:lnTo>
                    <a:pt x="6410" y="9890"/>
                  </a:lnTo>
                  <a:lnTo>
                    <a:pt x="5536" y="9366"/>
                  </a:lnTo>
                  <a:cubicBezTo>
                    <a:pt x="5461" y="9320"/>
                    <a:pt x="5376" y="9297"/>
                    <a:pt x="5288" y="9297"/>
                  </a:cubicBezTo>
                  <a:lnTo>
                    <a:pt x="962" y="9297"/>
                  </a:lnTo>
                  <a:lnTo>
                    <a:pt x="962" y="7052"/>
                  </a:lnTo>
                  <a:close/>
                  <a:moveTo>
                    <a:pt x="11732" y="963"/>
                  </a:moveTo>
                  <a:cubicBezTo>
                    <a:pt x="12174" y="963"/>
                    <a:pt x="12531" y="1321"/>
                    <a:pt x="12533" y="1764"/>
                  </a:cubicBezTo>
                  <a:lnTo>
                    <a:pt x="12533" y="1925"/>
                  </a:lnTo>
                  <a:lnTo>
                    <a:pt x="9519" y="1925"/>
                  </a:lnTo>
                  <a:cubicBezTo>
                    <a:pt x="9518" y="1925"/>
                    <a:pt x="9517" y="1925"/>
                    <a:pt x="9516" y="1925"/>
                  </a:cubicBezTo>
                  <a:cubicBezTo>
                    <a:pt x="9253" y="1925"/>
                    <a:pt x="9039" y="2140"/>
                    <a:pt x="9039" y="2405"/>
                  </a:cubicBezTo>
                  <a:lnTo>
                    <a:pt x="9039" y="6572"/>
                  </a:lnTo>
                  <a:cubicBezTo>
                    <a:pt x="9039" y="6853"/>
                    <a:pt x="9270" y="7053"/>
                    <a:pt x="9521" y="7053"/>
                  </a:cubicBezTo>
                  <a:cubicBezTo>
                    <a:pt x="9603" y="7053"/>
                    <a:pt x="9687" y="7032"/>
                    <a:pt x="9767" y="6985"/>
                  </a:cubicBezTo>
                  <a:lnTo>
                    <a:pt x="11254" y="6091"/>
                  </a:lnTo>
                  <a:lnTo>
                    <a:pt x="12531" y="6091"/>
                  </a:lnTo>
                  <a:lnTo>
                    <a:pt x="12533" y="12245"/>
                  </a:lnTo>
                  <a:lnTo>
                    <a:pt x="3878" y="12245"/>
                  </a:lnTo>
                  <a:lnTo>
                    <a:pt x="3878" y="10258"/>
                  </a:lnTo>
                  <a:lnTo>
                    <a:pt x="5155" y="10258"/>
                  </a:lnTo>
                  <a:lnTo>
                    <a:pt x="6644" y="11151"/>
                  </a:lnTo>
                  <a:cubicBezTo>
                    <a:pt x="6723" y="11198"/>
                    <a:pt x="6808" y="11220"/>
                    <a:pt x="6890" y="11220"/>
                  </a:cubicBezTo>
                  <a:cubicBezTo>
                    <a:pt x="7141" y="11220"/>
                    <a:pt x="7372" y="11019"/>
                    <a:pt x="7372" y="10738"/>
                  </a:cubicBezTo>
                  <a:lnTo>
                    <a:pt x="7372" y="6572"/>
                  </a:lnTo>
                  <a:cubicBezTo>
                    <a:pt x="7372" y="6306"/>
                    <a:pt x="7157" y="6091"/>
                    <a:pt x="6892" y="6091"/>
                  </a:cubicBezTo>
                  <a:lnTo>
                    <a:pt x="3878" y="6091"/>
                  </a:lnTo>
                  <a:lnTo>
                    <a:pt x="3878" y="1764"/>
                  </a:lnTo>
                  <a:cubicBezTo>
                    <a:pt x="3879" y="1321"/>
                    <a:pt x="4237" y="963"/>
                    <a:pt x="4680" y="963"/>
                  </a:cubicBezTo>
                  <a:close/>
                  <a:moveTo>
                    <a:pt x="12533" y="13206"/>
                  </a:moveTo>
                  <a:lnTo>
                    <a:pt x="12533" y="14648"/>
                  </a:lnTo>
                  <a:cubicBezTo>
                    <a:pt x="12531" y="15090"/>
                    <a:pt x="12174" y="15449"/>
                    <a:pt x="11732" y="15451"/>
                  </a:cubicBezTo>
                  <a:lnTo>
                    <a:pt x="4680" y="15451"/>
                  </a:lnTo>
                  <a:cubicBezTo>
                    <a:pt x="4237" y="15449"/>
                    <a:pt x="3879" y="15090"/>
                    <a:pt x="3878" y="14648"/>
                  </a:cubicBezTo>
                  <a:lnTo>
                    <a:pt x="3878" y="13206"/>
                  </a:lnTo>
                  <a:close/>
                  <a:moveTo>
                    <a:pt x="4680" y="0"/>
                  </a:moveTo>
                  <a:cubicBezTo>
                    <a:pt x="3707" y="2"/>
                    <a:pt x="2917" y="790"/>
                    <a:pt x="2917" y="1764"/>
                  </a:cubicBezTo>
                  <a:lnTo>
                    <a:pt x="2917" y="6091"/>
                  </a:lnTo>
                  <a:lnTo>
                    <a:pt x="480" y="6091"/>
                  </a:lnTo>
                  <a:cubicBezTo>
                    <a:pt x="215" y="6091"/>
                    <a:pt x="0" y="6306"/>
                    <a:pt x="0" y="6572"/>
                  </a:cubicBezTo>
                  <a:lnTo>
                    <a:pt x="0" y="9777"/>
                  </a:lnTo>
                  <a:cubicBezTo>
                    <a:pt x="0" y="10042"/>
                    <a:pt x="215" y="10258"/>
                    <a:pt x="480" y="10258"/>
                  </a:cubicBezTo>
                  <a:lnTo>
                    <a:pt x="2917" y="10258"/>
                  </a:lnTo>
                  <a:lnTo>
                    <a:pt x="2917" y="14649"/>
                  </a:lnTo>
                  <a:cubicBezTo>
                    <a:pt x="2917" y="15622"/>
                    <a:pt x="3707" y="16411"/>
                    <a:pt x="4680" y="16411"/>
                  </a:cubicBezTo>
                  <a:lnTo>
                    <a:pt x="11730" y="16411"/>
                  </a:lnTo>
                  <a:cubicBezTo>
                    <a:pt x="12704" y="16411"/>
                    <a:pt x="13494" y="15622"/>
                    <a:pt x="13494" y="14649"/>
                  </a:cubicBezTo>
                  <a:lnTo>
                    <a:pt x="13494" y="6091"/>
                  </a:lnTo>
                  <a:lnTo>
                    <a:pt x="15930" y="6091"/>
                  </a:lnTo>
                  <a:cubicBezTo>
                    <a:pt x="16196" y="6091"/>
                    <a:pt x="16411" y="5876"/>
                    <a:pt x="16411" y="5609"/>
                  </a:cubicBezTo>
                  <a:lnTo>
                    <a:pt x="16411" y="2405"/>
                  </a:lnTo>
                  <a:cubicBezTo>
                    <a:pt x="16411" y="2140"/>
                    <a:pt x="16197" y="1925"/>
                    <a:pt x="15933" y="1925"/>
                  </a:cubicBezTo>
                  <a:cubicBezTo>
                    <a:pt x="15932" y="1925"/>
                    <a:pt x="15931" y="1925"/>
                    <a:pt x="15930" y="1925"/>
                  </a:cubicBezTo>
                  <a:lnTo>
                    <a:pt x="13494" y="1925"/>
                  </a:lnTo>
                  <a:lnTo>
                    <a:pt x="13494" y="1764"/>
                  </a:lnTo>
                  <a:cubicBezTo>
                    <a:pt x="13494" y="790"/>
                    <a:pt x="12704" y="2"/>
                    <a:pt x="117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8" name="Google Shape;10778;p26"/>
            <p:cNvSpPr/>
            <p:nvPr/>
          </p:nvSpPr>
          <p:spPr>
            <a:xfrm>
              <a:off x="1341900" y="3659725"/>
              <a:ext cx="88150" cy="24050"/>
            </a:xfrm>
            <a:custGeom>
              <a:avLst/>
              <a:gdLst/>
              <a:ahLst/>
              <a:cxnLst/>
              <a:rect l="l" t="t" r="r" b="b"/>
              <a:pathLst>
                <a:path w="3526" h="962" extrusionOk="0">
                  <a:moveTo>
                    <a:pt x="481" y="1"/>
                  </a:moveTo>
                  <a:cubicBezTo>
                    <a:pt x="216" y="1"/>
                    <a:pt x="1" y="215"/>
                    <a:pt x="1" y="481"/>
                  </a:cubicBezTo>
                  <a:cubicBezTo>
                    <a:pt x="1" y="747"/>
                    <a:pt x="216" y="962"/>
                    <a:pt x="481" y="962"/>
                  </a:cubicBezTo>
                  <a:cubicBezTo>
                    <a:pt x="484" y="962"/>
                    <a:pt x="488" y="962"/>
                    <a:pt x="491" y="962"/>
                  </a:cubicBezTo>
                  <a:lnTo>
                    <a:pt x="3056" y="962"/>
                  </a:lnTo>
                  <a:cubicBezTo>
                    <a:pt x="3316" y="957"/>
                    <a:pt x="3526" y="743"/>
                    <a:pt x="3526" y="481"/>
                  </a:cubicBezTo>
                  <a:cubicBezTo>
                    <a:pt x="3526" y="219"/>
                    <a:pt x="3316" y="5"/>
                    <a:pt x="3056" y="1"/>
                  </a:cubicBezTo>
                  <a:lnTo>
                    <a:pt x="491" y="1"/>
                  </a:lnTo>
                  <a:cubicBezTo>
                    <a:pt x="488" y="1"/>
                    <a:pt x="484" y="1"/>
                    <a:pt x="4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9" name="Google Shape;10779;p26"/>
            <p:cNvSpPr/>
            <p:nvPr/>
          </p:nvSpPr>
          <p:spPr>
            <a:xfrm>
              <a:off x="1116425" y="3763900"/>
              <a:ext cx="87925" cy="24075"/>
            </a:xfrm>
            <a:custGeom>
              <a:avLst/>
              <a:gdLst/>
              <a:ahLst/>
              <a:cxnLst/>
              <a:rect l="l" t="t" r="r" b="b"/>
              <a:pathLst>
                <a:path w="3517" h="963" extrusionOk="0">
                  <a:moveTo>
                    <a:pt x="472" y="0"/>
                  </a:moveTo>
                  <a:cubicBezTo>
                    <a:pt x="210" y="5"/>
                    <a:pt x="0" y="219"/>
                    <a:pt x="0" y="481"/>
                  </a:cubicBezTo>
                  <a:cubicBezTo>
                    <a:pt x="0" y="743"/>
                    <a:pt x="210" y="957"/>
                    <a:pt x="472" y="962"/>
                  </a:cubicBezTo>
                  <a:lnTo>
                    <a:pt x="3034" y="962"/>
                  </a:lnTo>
                  <a:cubicBezTo>
                    <a:pt x="3301" y="962"/>
                    <a:pt x="3516" y="747"/>
                    <a:pt x="3516" y="481"/>
                  </a:cubicBezTo>
                  <a:cubicBezTo>
                    <a:pt x="3516" y="216"/>
                    <a:pt x="3301" y="0"/>
                    <a:pt x="30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80" name="Google Shape;10780;p26"/>
          <p:cNvSpPr/>
          <p:nvPr/>
        </p:nvSpPr>
        <p:spPr>
          <a:xfrm>
            <a:off x="994689" y="3438946"/>
            <a:ext cx="358049" cy="354806"/>
          </a:xfrm>
          <a:custGeom>
            <a:avLst/>
            <a:gdLst/>
            <a:ahLst/>
            <a:cxnLst/>
            <a:rect l="l" t="t" r="r" b="b"/>
            <a:pathLst>
              <a:path w="16561" h="16411" extrusionOk="0">
                <a:moveTo>
                  <a:pt x="10712" y="962"/>
                </a:moveTo>
                <a:lnTo>
                  <a:pt x="10712" y="2007"/>
                </a:lnTo>
                <a:cubicBezTo>
                  <a:pt x="10554" y="1993"/>
                  <a:pt x="10393" y="1987"/>
                  <a:pt x="10232" y="1987"/>
                </a:cubicBezTo>
                <a:cubicBezTo>
                  <a:pt x="10069" y="1987"/>
                  <a:pt x="9909" y="1993"/>
                  <a:pt x="9750" y="2007"/>
                </a:cubicBezTo>
                <a:lnTo>
                  <a:pt x="9750" y="962"/>
                </a:lnTo>
                <a:close/>
                <a:moveTo>
                  <a:pt x="10229" y="6796"/>
                </a:moveTo>
                <a:cubicBezTo>
                  <a:pt x="10310" y="6796"/>
                  <a:pt x="10392" y="6803"/>
                  <a:pt x="10475" y="6817"/>
                </a:cubicBezTo>
                <a:cubicBezTo>
                  <a:pt x="11167" y="6936"/>
                  <a:pt x="11674" y="7536"/>
                  <a:pt x="11674" y="8238"/>
                </a:cubicBezTo>
                <a:cubicBezTo>
                  <a:pt x="11674" y="8941"/>
                  <a:pt x="11167" y="9541"/>
                  <a:pt x="10475" y="9660"/>
                </a:cubicBezTo>
                <a:cubicBezTo>
                  <a:pt x="10393" y="9674"/>
                  <a:pt x="10311" y="9681"/>
                  <a:pt x="10230" y="9681"/>
                </a:cubicBezTo>
                <a:cubicBezTo>
                  <a:pt x="9629" y="9681"/>
                  <a:pt x="9078" y="9303"/>
                  <a:pt x="8871" y="8720"/>
                </a:cubicBezTo>
                <a:lnTo>
                  <a:pt x="10232" y="8720"/>
                </a:lnTo>
                <a:cubicBezTo>
                  <a:pt x="10234" y="8720"/>
                  <a:pt x="10237" y="8720"/>
                  <a:pt x="10240" y="8720"/>
                </a:cubicBezTo>
                <a:cubicBezTo>
                  <a:pt x="10504" y="8720"/>
                  <a:pt x="10721" y="8505"/>
                  <a:pt x="10721" y="8238"/>
                </a:cubicBezTo>
                <a:cubicBezTo>
                  <a:pt x="10721" y="7972"/>
                  <a:pt x="10505" y="7757"/>
                  <a:pt x="10242" y="7757"/>
                </a:cubicBezTo>
                <a:cubicBezTo>
                  <a:pt x="10239" y="7757"/>
                  <a:pt x="10235" y="7757"/>
                  <a:pt x="10232" y="7757"/>
                </a:cubicBezTo>
                <a:lnTo>
                  <a:pt x="8871" y="7757"/>
                </a:lnTo>
                <a:cubicBezTo>
                  <a:pt x="9077" y="7174"/>
                  <a:pt x="9628" y="6796"/>
                  <a:pt x="10229" y="6796"/>
                </a:cubicBezTo>
                <a:close/>
                <a:moveTo>
                  <a:pt x="10232" y="4874"/>
                </a:moveTo>
                <a:cubicBezTo>
                  <a:pt x="12087" y="4874"/>
                  <a:pt x="13597" y="6384"/>
                  <a:pt x="13597" y="8239"/>
                </a:cubicBezTo>
                <a:cubicBezTo>
                  <a:pt x="13597" y="10095"/>
                  <a:pt x="12087" y="11603"/>
                  <a:pt x="10232" y="11603"/>
                </a:cubicBezTo>
                <a:cubicBezTo>
                  <a:pt x="8539" y="11603"/>
                  <a:pt x="7134" y="10348"/>
                  <a:pt x="6900" y="8720"/>
                </a:cubicBezTo>
                <a:lnTo>
                  <a:pt x="7875" y="8720"/>
                </a:lnTo>
                <a:cubicBezTo>
                  <a:pt x="8099" y="9815"/>
                  <a:pt x="9070" y="10642"/>
                  <a:pt x="10232" y="10642"/>
                </a:cubicBezTo>
                <a:cubicBezTo>
                  <a:pt x="11557" y="10642"/>
                  <a:pt x="12635" y="9565"/>
                  <a:pt x="12635" y="8238"/>
                </a:cubicBezTo>
                <a:cubicBezTo>
                  <a:pt x="12635" y="6912"/>
                  <a:pt x="11557" y="5836"/>
                  <a:pt x="10232" y="5836"/>
                </a:cubicBezTo>
                <a:cubicBezTo>
                  <a:pt x="9070" y="5836"/>
                  <a:pt x="8099" y="6662"/>
                  <a:pt x="7875" y="7759"/>
                </a:cubicBezTo>
                <a:lnTo>
                  <a:pt x="6900" y="7759"/>
                </a:lnTo>
                <a:cubicBezTo>
                  <a:pt x="7134" y="6129"/>
                  <a:pt x="8539" y="4874"/>
                  <a:pt x="10232" y="4874"/>
                </a:cubicBezTo>
                <a:close/>
                <a:moveTo>
                  <a:pt x="10232" y="2950"/>
                </a:moveTo>
                <a:cubicBezTo>
                  <a:pt x="13147" y="2950"/>
                  <a:pt x="15520" y="5322"/>
                  <a:pt x="15520" y="8238"/>
                </a:cubicBezTo>
                <a:cubicBezTo>
                  <a:pt x="15520" y="11155"/>
                  <a:pt x="13147" y="13527"/>
                  <a:pt x="10232" y="13527"/>
                </a:cubicBezTo>
                <a:cubicBezTo>
                  <a:pt x="7477" y="13527"/>
                  <a:pt x="5208" y="11411"/>
                  <a:pt x="4964" y="8720"/>
                </a:cubicBezTo>
                <a:lnTo>
                  <a:pt x="5932" y="8720"/>
                </a:lnTo>
                <a:cubicBezTo>
                  <a:pt x="6172" y="10880"/>
                  <a:pt x="8008" y="12565"/>
                  <a:pt x="10232" y="12565"/>
                </a:cubicBezTo>
                <a:cubicBezTo>
                  <a:pt x="12617" y="12565"/>
                  <a:pt x="14559" y="10625"/>
                  <a:pt x="14559" y="8238"/>
                </a:cubicBezTo>
                <a:cubicBezTo>
                  <a:pt x="14559" y="5852"/>
                  <a:pt x="12619" y="3912"/>
                  <a:pt x="10232" y="3912"/>
                </a:cubicBezTo>
                <a:cubicBezTo>
                  <a:pt x="8008" y="3912"/>
                  <a:pt x="6171" y="5597"/>
                  <a:pt x="5932" y="7757"/>
                </a:cubicBezTo>
                <a:lnTo>
                  <a:pt x="4965" y="7757"/>
                </a:lnTo>
                <a:cubicBezTo>
                  <a:pt x="5208" y="5066"/>
                  <a:pt x="7478" y="2950"/>
                  <a:pt x="10232" y="2950"/>
                </a:cubicBezTo>
                <a:close/>
                <a:moveTo>
                  <a:pt x="6002" y="12835"/>
                </a:moveTo>
                <a:cubicBezTo>
                  <a:pt x="6318" y="13128"/>
                  <a:pt x="6666" y="13387"/>
                  <a:pt x="7036" y="13608"/>
                </a:cubicBezTo>
                <a:lnTo>
                  <a:pt x="5807" y="15450"/>
                </a:lnTo>
                <a:lnTo>
                  <a:pt x="5129" y="15450"/>
                </a:lnTo>
                <a:lnTo>
                  <a:pt x="6002" y="12835"/>
                </a:lnTo>
                <a:close/>
                <a:moveTo>
                  <a:pt x="14461" y="12835"/>
                </a:moveTo>
                <a:lnTo>
                  <a:pt x="15334" y="15450"/>
                </a:lnTo>
                <a:lnTo>
                  <a:pt x="14656" y="15450"/>
                </a:lnTo>
                <a:lnTo>
                  <a:pt x="13427" y="13608"/>
                </a:lnTo>
                <a:cubicBezTo>
                  <a:pt x="13798" y="13387"/>
                  <a:pt x="14145" y="13128"/>
                  <a:pt x="14461" y="12835"/>
                </a:cubicBezTo>
                <a:close/>
                <a:moveTo>
                  <a:pt x="9271" y="0"/>
                </a:moveTo>
                <a:cubicBezTo>
                  <a:pt x="9004" y="0"/>
                  <a:pt x="8789" y="215"/>
                  <a:pt x="8789" y="482"/>
                </a:cubicBezTo>
                <a:lnTo>
                  <a:pt x="8789" y="2156"/>
                </a:lnTo>
                <a:cubicBezTo>
                  <a:pt x="6187" y="2774"/>
                  <a:pt x="4208" y="5022"/>
                  <a:pt x="3999" y="7757"/>
                </a:cubicBezTo>
                <a:lnTo>
                  <a:pt x="3678" y="7757"/>
                </a:lnTo>
                <a:lnTo>
                  <a:pt x="2859" y="6668"/>
                </a:lnTo>
                <a:cubicBezTo>
                  <a:pt x="2766" y="6538"/>
                  <a:pt x="2619" y="6469"/>
                  <a:pt x="2470" y="6469"/>
                </a:cubicBezTo>
                <a:cubicBezTo>
                  <a:pt x="2370" y="6469"/>
                  <a:pt x="2268" y="6500"/>
                  <a:pt x="2181" y="6565"/>
                </a:cubicBezTo>
                <a:cubicBezTo>
                  <a:pt x="1968" y="6726"/>
                  <a:pt x="1927" y="7033"/>
                  <a:pt x="2091" y="7245"/>
                </a:cubicBezTo>
                <a:lnTo>
                  <a:pt x="2476" y="7757"/>
                </a:lnTo>
                <a:lnTo>
                  <a:pt x="1754" y="7757"/>
                </a:lnTo>
                <a:lnTo>
                  <a:pt x="937" y="6668"/>
                </a:lnTo>
                <a:cubicBezTo>
                  <a:pt x="843" y="6538"/>
                  <a:pt x="696" y="6468"/>
                  <a:pt x="547" y="6468"/>
                </a:cubicBezTo>
                <a:cubicBezTo>
                  <a:pt x="447" y="6468"/>
                  <a:pt x="345" y="6500"/>
                  <a:pt x="259" y="6565"/>
                </a:cubicBezTo>
                <a:cubicBezTo>
                  <a:pt x="43" y="6726"/>
                  <a:pt x="4" y="7033"/>
                  <a:pt x="168" y="7245"/>
                </a:cubicBezTo>
                <a:lnTo>
                  <a:pt x="553" y="7757"/>
                </a:lnTo>
                <a:cubicBezTo>
                  <a:pt x="291" y="7762"/>
                  <a:pt x="81" y="7976"/>
                  <a:pt x="81" y="8238"/>
                </a:cubicBezTo>
                <a:cubicBezTo>
                  <a:pt x="81" y="8500"/>
                  <a:pt x="291" y="8714"/>
                  <a:pt x="553" y="8718"/>
                </a:cubicBezTo>
                <a:lnTo>
                  <a:pt x="168" y="9231"/>
                </a:lnTo>
                <a:cubicBezTo>
                  <a:pt x="1" y="9443"/>
                  <a:pt x="42" y="9751"/>
                  <a:pt x="257" y="9913"/>
                </a:cubicBezTo>
                <a:cubicBezTo>
                  <a:pt x="344" y="9978"/>
                  <a:pt x="445" y="10009"/>
                  <a:pt x="545" y="10009"/>
                </a:cubicBezTo>
                <a:cubicBezTo>
                  <a:pt x="695" y="10009"/>
                  <a:pt x="843" y="9939"/>
                  <a:pt x="937" y="9808"/>
                </a:cubicBezTo>
                <a:lnTo>
                  <a:pt x="1754" y="8718"/>
                </a:lnTo>
                <a:lnTo>
                  <a:pt x="2476" y="8718"/>
                </a:lnTo>
                <a:lnTo>
                  <a:pt x="2091" y="9231"/>
                </a:lnTo>
                <a:cubicBezTo>
                  <a:pt x="1924" y="9443"/>
                  <a:pt x="1965" y="9751"/>
                  <a:pt x="2180" y="9913"/>
                </a:cubicBezTo>
                <a:cubicBezTo>
                  <a:pt x="2267" y="9978"/>
                  <a:pt x="2368" y="10009"/>
                  <a:pt x="2468" y="10009"/>
                </a:cubicBezTo>
                <a:cubicBezTo>
                  <a:pt x="2618" y="10009"/>
                  <a:pt x="2766" y="9939"/>
                  <a:pt x="2859" y="9808"/>
                </a:cubicBezTo>
                <a:lnTo>
                  <a:pt x="3678" y="8720"/>
                </a:lnTo>
                <a:lnTo>
                  <a:pt x="4000" y="8720"/>
                </a:lnTo>
                <a:cubicBezTo>
                  <a:pt x="4092" y="9918"/>
                  <a:pt x="4529" y="11064"/>
                  <a:pt x="5260" y="12020"/>
                </a:cubicBezTo>
                <a:lnTo>
                  <a:pt x="4006" y="15778"/>
                </a:lnTo>
                <a:cubicBezTo>
                  <a:pt x="3902" y="16090"/>
                  <a:pt x="4135" y="16411"/>
                  <a:pt x="4463" y="16411"/>
                </a:cubicBezTo>
                <a:lnTo>
                  <a:pt x="6065" y="16411"/>
                </a:lnTo>
                <a:cubicBezTo>
                  <a:pt x="6226" y="16411"/>
                  <a:pt x="6376" y="16332"/>
                  <a:pt x="6465" y="16197"/>
                </a:cubicBezTo>
                <a:lnTo>
                  <a:pt x="7905" y="14039"/>
                </a:lnTo>
                <a:cubicBezTo>
                  <a:pt x="8651" y="14339"/>
                  <a:pt x="9442" y="14489"/>
                  <a:pt x="10232" y="14489"/>
                </a:cubicBezTo>
                <a:cubicBezTo>
                  <a:pt x="11023" y="14489"/>
                  <a:pt x="11813" y="14339"/>
                  <a:pt x="12560" y="14039"/>
                </a:cubicBezTo>
                <a:lnTo>
                  <a:pt x="13998" y="16197"/>
                </a:lnTo>
                <a:cubicBezTo>
                  <a:pt x="14087" y="16332"/>
                  <a:pt x="14238" y="16411"/>
                  <a:pt x="14399" y="16411"/>
                </a:cubicBezTo>
                <a:lnTo>
                  <a:pt x="16002" y="16411"/>
                </a:lnTo>
                <a:cubicBezTo>
                  <a:pt x="16330" y="16411"/>
                  <a:pt x="16561" y="16090"/>
                  <a:pt x="16457" y="15778"/>
                </a:cubicBezTo>
                <a:lnTo>
                  <a:pt x="15203" y="12020"/>
                </a:lnTo>
                <a:cubicBezTo>
                  <a:pt x="16034" y="10934"/>
                  <a:pt x="16483" y="9606"/>
                  <a:pt x="16482" y="8238"/>
                </a:cubicBezTo>
                <a:cubicBezTo>
                  <a:pt x="16482" y="5288"/>
                  <a:pt x="14427" y="2809"/>
                  <a:pt x="11674" y="2156"/>
                </a:cubicBezTo>
                <a:lnTo>
                  <a:pt x="11674" y="482"/>
                </a:lnTo>
                <a:cubicBezTo>
                  <a:pt x="11674" y="215"/>
                  <a:pt x="11459" y="0"/>
                  <a:pt x="111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81" name="Google Shape;10781;p26"/>
          <p:cNvGrpSpPr/>
          <p:nvPr/>
        </p:nvGrpSpPr>
        <p:grpSpPr>
          <a:xfrm>
            <a:off x="1030175" y="3994788"/>
            <a:ext cx="286941" cy="354827"/>
            <a:chOff x="1724675" y="4188000"/>
            <a:chExt cx="331800" cy="410300"/>
          </a:xfrm>
        </p:grpSpPr>
        <p:sp>
          <p:nvSpPr>
            <p:cNvPr id="10782" name="Google Shape;10782;p26"/>
            <p:cNvSpPr/>
            <p:nvPr/>
          </p:nvSpPr>
          <p:spPr>
            <a:xfrm>
              <a:off x="1840050" y="4304175"/>
              <a:ext cx="28100" cy="24075"/>
            </a:xfrm>
            <a:custGeom>
              <a:avLst/>
              <a:gdLst/>
              <a:ahLst/>
              <a:cxnLst/>
              <a:rect l="l" t="t" r="r" b="b"/>
              <a:pathLst>
                <a:path w="1124" h="963" extrusionOk="0">
                  <a:moveTo>
                    <a:pt x="643" y="0"/>
                  </a:moveTo>
                  <a:cubicBezTo>
                    <a:pt x="214" y="0"/>
                    <a:pt x="0" y="519"/>
                    <a:pt x="303" y="822"/>
                  </a:cubicBezTo>
                  <a:cubicBezTo>
                    <a:pt x="395" y="914"/>
                    <a:pt x="518" y="963"/>
                    <a:pt x="643" y="963"/>
                  </a:cubicBezTo>
                  <a:cubicBezTo>
                    <a:pt x="705" y="963"/>
                    <a:pt x="768" y="951"/>
                    <a:pt x="828" y="926"/>
                  </a:cubicBezTo>
                  <a:cubicBezTo>
                    <a:pt x="1006" y="851"/>
                    <a:pt x="1124" y="677"/>
                    <a:pt x="1124" y="482"/>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3" name="Google Shape;10783;p26"/>
            <p:cNvSpPr/>
            <p:nvPr/>
          </p:nvSpPr>
          <p:spPr>
            <a:xfrm>
              <a:off x="1936250" y="4428400"/>
              <a:ext cx="24050" cy="71875"/>
            </a:xfrm>
            <a:custGeom>
              <a:avLst/>
              <a:gdLst/>
              <a:ahLst/>
              <a:cxnLst/>
              <a:rect l="l" t="t" r="r" b="b"/>
              <a:pathLst>
                <a:path w="962" h="2875" extrusionOk="0">
                  <a:moveTo>
                    <a:pt x="481" y="0"/>
                  </a:moveTo>
                  <a:cubicBezTo>
                    <a:pt x="216" y="0"/>
                    <a:pt x="1" y="216"/>
                    <a:pt x="1" y="481"/>
                  </a:cubicBezTo>
                  <a:lnTo>
                    <a:pt x="1" y="2403"/>
                  </a:lnTo>
                  <a:cubicBezTo>
                    <a:pt x="5" y="2666"/>
                    <a:pt x="219" y="2875"/>
                    <a:pt x="481" y="2875"/>
                  </a:cubicBezTo>
                  <a:cubicBezTo>
                    <a:pt x="743" y="2875"/>
                    <a:pt x="957" y="2666"/>
                    <a:pt x="962" y="2403"/>
                  </a:cubicBezTo>
                  <a:lnTo>
                    <a:pt x="962" y="481"/>
                  </a:lnTo>
                  <a:cubicBezTo>
                    <a:pt x="962" y="216"/>
                    <a:pt x="746" y="0"/>
                    <a:pt x="4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4" name="Google Shape;10784;p26"/>
            <p:cNvSpPr/>
            <p:nvPr/>
          </p:nvSpPr>
          <p:spPr>
            <a:xfrm>
              <a:off x="1724675" y="4188000"/>
              <a:ext cx="331800" cy="410300"/>
            </a:xfrm>
            <a:custGeom>
              <a:avLst/>
              <a:gdLst/>
              <a:ahLst/>
              <a:cxnLst/>
              <a:rect l="l" t="t" r="r" b="b"/>
              <a:pathLst>
                <a:path w="13272" h="16412" extrusionOk="0">
                  <a:moveTo>
                    <a:pt x="7096" y="964"/>
                  </a:moveTo>
                  <a:lnTo>
                    <a:pt x="7096" y="964"/>
                  </a:lnTo>
                  <a:cubicBezTo>
                    <a:pt x="9986" y="1048"/>
                    <a:pt x="12310" y="3424"/>
                    <a:pt x="12310" y="6333"/>
                  </a:cubicBezTo>
                  <a:lnTo>
                    <a:pt x="12310" y="8174"/>
                  </a:lnTo>
                  <a:cubicBezTo>
                    <a:pt x="12308" y="8784"/>
                    <a:pt x="11924" y="9329"/>
                    <a:pt x="11347" y="9533"/>
                  </a:cubicBezTo>
                  <a:lnTo>
                    <a:pt x="11347" y="6333"/>
                  </a:lnTo>
                  <a:cubicBezTo>
                    <a:pt x="11347" y="4019"/>
                    <a:pt x="9556" y="2117"/>
                    <a:pt x="7288" y="1937"/>
                  </a:cubicBezTo>
                  <a:lnTo>
                    <a:pt x="7288" y="1764"/>
                  </a:lnTo>
                  <a:cubicBezTo>
                    <a:pt x="7288" y="1486"/>
                    <a:pt x="7222" y="1212"/>
                    <a:pt x="7096" y="964"/>
                  </a:cubicBezTo>
                  <a:close/>
                  <a:moveTo>
                    <a:pt x="5526" y="961"/>
                  </a:moveTo>
                  <a:cubicBezTo>
                    <a:pt x="5968" y="961"/>
                    <a:pt x="6326" y="1320"/>
                    <a:pt x="6327" y="1762"/>
                  </a:cubicBezTo>
                  <a:lnTo>
                    <a:pt x="6327" y="2411"/>
                  </a:lnTo>
                  <a:cubicBezTo>
                    <a:pt x="6327" y="2677"/>
                    <a:pt x="6544" y="2892"/>
                    <a:pt x="6808" y="2892"/>
                  </a:cubicBezTo>
                  <a:cubicBezTo>
                    <a:pt x="6813" y="2892"/>
                    <a:pt x="6818" y="2892"/>
                    <a:pt x="6824" y="2891"/>
                  </a:cubicBezTo>
                  <a:cubicBezTo>
                    <a:pt x="6850" y="2891"/>
                    <a:pt x="6875" y="2889"/>
                    <a:pt x="6900" y="2887"/>
                  </a:cubicBezTo>
                  <a:cubicBezTo>
                    <a:pt x="6915" y="2886"/>
                    <a:pt x="6932" y="2884"/>
                    <a:pt x="6938" y="2884"/>
                  </a:cubicBezTo>
                  <a:cubicBezTo>
                    <a:pt x="8840" y="2884"/>
                    <a:pt x="10387" y="4431"/>
                    <a:pt x="10387" y="6333"/>
                  </a:cubicBezTo>
                  <a:lnTo>
                    <a:pt x="10387" y="13462"/>
                  </a:lnTo>
                  <a:lnTo>
                    <a:pt x="3040" y="13462"/>
                  </a:lnTo>
                  <a:cubicBezTo>
                    <a:pt x="3161" y="12349"/>
                    <a:pt x="3696" y="11321"/>
                    <a:pt x="4539" y="10584"/>
                  </a:cubicBezTo>
                  <a:lnTo>
                    <a:pt x="5415" y="9817"/>
                  </a:lnTo>
                  <a:cubicBezTo>
                    <a:pt x="5519" y="9726"/>
                    <a:pt x="5579" y="9594"/>
                    <a:pt x="5579" y="9455"/>
                  </a:cubicBezTo>
                  <a:lnTo>
                    <a:pt x="5579" y="8975"/>
                  </a:lnTo>
                  <a:lnTo>
                    <a:pt x="5739" y="8975"/>
                  </a:lnTo>
                  <a:cubicBezTo>
                    <a:pt x="6890" y="8973"/>
                    <a:pt x="7821" y="8042"/>
                    <a:pt x="7823" y="6892"/>
                  </a:cubicBezTo>
                  <a:cubicBezTo>
                    <a:pt x="7828" y="6623"/>
                    <a:pt x="7612" y="6402"/>
                    <a:pt x="7342" y="6402"/>
                  </a:cubicBezTo>
                  <a:cubicBezTo>
                    <a:pt x="7073" y="6402"/>
                    <a:pt x="6856" y="6623"/>
                    <a:pt x="6860" y="6892"/>
                  </a:cubicBezTo>
                  <a:cubicBezTo>
                    <a:pt x="6860" y="7510"/>
                    <a:pt x="6358" y="8013"/>
                    <a:pt x="5739" y="8013"/>
                  </a:cubicBezTo>
                  <a:lnTo>
                    <a:pt x="4136" y="8013"/>
                  </a:lnTo>
                  <a:cubicBezTo>
                    <a:pt x="4053" y="8014"/>
                    <a:pt x="3971" y="8036"/>
                    <a:pt x="3899" y="8077"/>
                  </a:cubicBezTo>
                  <a:lnTo>
                    <a:pt x="2293" y="8995"/>
                  </a:lnTo>
                  <a:cubicBezTo>
                    <a:pt x="2218" y="9038"/>
                    <a:pt x="2136" y="9058"/>
                    <a:pt x="2055" y="9058"/>
                  </a:cubicBezTo>
                  <a:cubicBezTo>
                    <a:pt x="1930" y="9058"/>
                    <a:pt x="1807" y="9010"/>
                    <a:pt x="1714" y="8918"/>
                  </a:cubicBezTo>
                  <a:lnTo>
                    <a:pt x="1251" y="8455"/>
                  </a:lnTo>
                  <a:cubicBezTo>
                    <a:pt x="1074" y="8279"/>
                    <a:pt x="1061" y="7998"/>
                    <a:pt x="1222" y="7808"/>
                  </a:cubicBezTo>
                  <a:lnTo>
                    <a:pt x="4290" y="4126"/>
                  </a:lnTo>
                  <a:cubicBezTo>
                    <a:pt x="4530" y="3837"/>
                    <a:pt x="4816" y="3590"/>
                    <a:pt x="5135" y="3394"/>
                  </a:cubicBezTo>
                  <a:cubicBezTo>
                    <a:pt x="5279" y="3306"/>
                    <a:pt x="5365" y="3151"/>
                    <a:pt x="5365" y="2984"/>
                  </a:cubicBezTo>
                  <a:lnTo>
                    <a:pt x="5365" y="961"/>
                  </a:lnTo>
                  <a:close/>
                  <a:moveTo>
                    <a:pt x="11509" y="14424"/>
                  </a:moveTo>
                  <a:cubicBezTo>
                    <a:pt x="11951" y="14424"/>
                    <a:pt x="12310" y="14783"/>
                    <a:pt x="12310" y="15225"/>
                  </a:cubicBezTo>
                  <a:lnTo>
                    <a:pt x="12310" y="15449"/>
                  </a:lnTo>
                  <a:lnTo>
                    <a:pt x="1092" y="15449"/>
                  </a:lnTo>
                  <a:lnTo>
                    <a:pt x="1092" y="15225"/>
                  </a:lnTo>
                  <a:cubicBezTo>
                    <a:pt x="1092" y="14783"/>
                    <a:pt x="1451" y="14424"/>
                    <a:pt x="1893" y="14424"/>
                  </a:cubicBezTo>
                  <a:close/>
                  <a:moveTo>
                    <a:pt x="4883" y="1"/>
                  </a:moveTo>
                  <a:cubicBezTo>
                    <a:pt x="4618" y="1"/>
                    <a:pt x="4403" y="216"/>
                    <a:pt x="4403" y="481"/>
                  </a:cubicBezTo>
                  <a:lnTo>
                    <a:pt x="4403" y="2726"/>
                  </a:lnTo>
                  <a:cubicBezTo>
                    <a:pt x="4085" y="2949"/>
                    <a:pt x="3798" y="3212"/>
                    <a:pt x="3551" y="3511"/>
                  </a:cubicBezTo>
                  <a:lnTo>
                    <a:pt x="483" y="7191"/>
                  </a:lnTo>
                  <a:cubicBezTo>
                    <a:pt x="1" y="7764"/>
                    <a:pt x="40" y="8609"/>
                    <a:pt x="570" y="9134"/>
                  </a:cubicBezTo>
                  <a:lnTo>
                    <a:pt x="1033" y="9597"/>
                  </a:lnTo>
                  <a:cubicBezTo>
                    <a:pt x="1311" y="9874"/>
                    <a:pt x="1681" y="10019"/>
                    <a:pt x="2054" y="10019"/>
                  </a:cubicBezTo>
                  <a:cubicBezTo>
                    <a:pt x="2299" y="10019"/>
                    <a:pt x="2545" y="9957"/>
                    <a:pt x="2769" y="9830"/>
                  </a:cubicBezTo>
                  <a:lnTo>
                    <a:pt x="4264" y="8975"/>
                  </a:lnTo>
                  <a:lnTo>
                    <a:pt x="4617" y="8975"/>
                  </a:lnTo>
                  <a:lnTo>
                    <a:pt x="4617" y="9237"/>
                  </a:lnTo>
                  <a:lnTo>
                    <a:pt x="3905" y="9859"/>
                  </a:lnTo>
                  <a:cubicBezTo>
                    <a:pt x="2854" y="10780"/>
                    <a:pt x="2199" y="12071"/>
                    <a:pt x="2074" y="13462"/>
                  </a:cubicBezTo>
                  <a:lnTo>
                    <a:pt x="1893" y="13462"/>
                  </a:lnTo>
                  <a:cubicBezTo>
                    <a:pt x="919" y="13463"/>
                    <a:pt x="131" y="14251"/>
                    <a:pt x="130" y="15225"/>
                  </a:cubicBezTo>
                  <a:lnTo>
                    <a:pt x="130" y="15930"/>
                  </a:lnTo>
                  <a:cubicBezTo>
                    <a:pt x="130" y="16196"/>
                    <a:pt x="345" y="16411"/>
                    <a:pt x="610" y="16411"/>
                  </a:cubicBezTo>
                  <a:lnTo>
                    <a:pt x="12790" y="16411"/>
                  </a:lnTo>
                  <a:cubicBezTo>
                    <a:pt x="13057" y="16411"/>
                    <a:pt x="13272" y="16196"/>
                    <a:pt x="13272" y="15930"/>
                  </a:cubicBezTo>
                  <a:lnTo>
                    <a:pt x="13272" y="15225"/>
                  </a:lnTo>
                  <a:cubicBezTo>
                    <a:pt x="13270" y="14251"/>
                    <a:pt x="12481" y="13463"/>
                    <a:pt x="11509" y="13462"/>
                  </a:cubicBezTo>
                  <a:lnTo>
                    <a:pt x="11347" y="13462"/>
                  </a:lnTo>
                  <a:lnTo>
                    <a:pt x="11347" y="10529"/>
                  </a:lnTo>
                  <a:cubicBezTo>
                    <a:pt x="12444" y="10306"/>
                    <a:pt x="13272" y="9335"/>
                    <a:pt x="13272" y="8174"/>
                  </a:cubicBezTo>
                  <a:lnTo>
                    <a:pt x="13272" y="6333"/>
                  </a:lnTo>
                  <a:cubicBezTo>
                    <a:pt x="13272" y="2842"/>
                    <a:pt x="10431" y="1"/>
                    <a:pt x="6938" y="1"/>
                  </a:cubicBezTo>
                  <a:cubicBezTo>
                    <a:pt x="6633" y="2"/>
                    <a:pt x="6329" y="27"/>
                    <a:pt x="6029" y="74"/>
                  </a:cubicBezTo>
                  <a:cubicBezTo>
                    <a:pt x="5865" y="25"/>
                    <a:pt x="5695" y="1"/>
                    <a:pt x="55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85" name="Google Shape;10785;p26"/>
          <p:cNvGrpSpPr/>
          <p:nvPr/>
        </p:nvGrpSpPr>
        <p:grpSpPr>
          <a:xfrm>
            <a:off x="1745325" y="3994799"/>
            <a:ext cx="355498" cy="354806"/>
            <a:chOff x="2235525" y="4172375"/>
            <a:chExt cx="411075" cy="410275"/>
          </a:xfrm>
        </p:grpSpPr>
        <p:sp>
          <p:nvSpPr>
            <p:cNvPr id="10786" name="Google Shape;10786;p26"/>
            <p:cNvSpPr/>
            <p:nvPr/>
          </p:nvSpPr>
          <p:spPr>
            <a:xfrm>
              <a:off x="2319450" y="4258125"/>
              <a:ext cx="28100" cy="24050"/>
            </a:xfrm>
            <a:custGeom>
              <a:avLst/>
              <a:gdLst/>
              <a:ahLst/>
              <a:cxnLst/>
              <a:rect l="l" t="t" r="r" b="b"/>
              <a:pathLst>
                <a:path w="1124" h="962" extrusionOk="0">
                  <a:moveTo>
                    <a:pt x="643" y="0"/>
                  </a:moveTo>
                  <a:cubicBezTo>
                    <a:pt x="214" y="0"/>
                    <a:pt x="0" y="518"/>
                    <a:pt x="303" y="820"/>
                  </a:cubicBezTo>
                  <a:cubicBezTo>
                    <a:pt x="396" y="913"/>
                    <a:pt x="519" y="961"/>
                    <a:pt x="645" y="961"/>
                  </a:cubicBezTo>
                  <a:cubicBezTo>
                    <a:pt x="706" y="961"/>
                    <a:pt x="768" y="950"/>
                    <a:pt x="827" y="926"/>
                  </a:cubicBezTo>
                  <a:cubicBezTo>
                    <a:pt x="1006" y="851"/>
                    <a:pt x="1123" y="675"/>
                    <a:pt x="1123" y="480"/>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7" name="Google Shape;10787;p26"/>
            <p:cNvSpPr/>
            <p:nvPr/>
          </p:nvSpPr>
          <p:spPr>
            <a:xfrm>
              <a:off x="2235525" y="4172375"/>
              <a:ext cx="411075" cy="410275"/>
            </a:xfrm>
            <a:custGeom>
              <a:avLst/>
              <a:gdLst/>
              <a:ahLst/>
              <a:cxnLst/>
              <a:rect l="l" t="t" r="r" b="b"/>
              <a:pathLst>
                <a:path w="16443" h="16411" extrusionOk="0">
                  <a:moveTo>
                    <a:pt x="11438" y="10476"/>
                  </a:moveTo>
                  <a:lnTo>
                    <a:pt x="12142" y="13526"/>
                  </a:lnTo>
                  <a:lnTo>
                    <a:pt x="5658" y="13526"/>
                  </a:lnTo>
                  <a:lnTo>
                    <a:pt x="6350" y="10522"/>
                  </a:lnTo>
                  <a:cubicBezTo>
                    <a:pt x="7085" y="10815"/>
                    <a:pt x="7867" y="10963"/>
                    <a:pt x="8686" y="10963"/>
                  </a:cubicBezTo>
                  <a:cubicBezTo>
                    <a:pt x="8724" y="10963"/>
                    <a:pt x="8763" y="10962"/>
                    <a:pt x="8802" y="10962"/>
                  </a:cubicBezTo>
                  <a:cubicBezTo>
                    <a:pt x="9625" y="10949"/>
                    <a:pt x="10510" y="10785"/>
                    <a:pt x="11438" y="10476"/>
                  </a:cubicBezTo>
                  <a:close/>
                  <a:moveTo>
                    <a:pt x="3772" y="962"/>
                  </a:moveTo>
                  <a:cubicBezTo>
                    <a:pt x="4252" y="964"/>
                    <a:pt x="4640" y="1352"/>
                    <a:pt x="4641" y="1832"/>
                  </a:cubicBezTo>
                  <a:cubicBezTo>
                    <a:pt x="4641" y="2048"/>
                    <a:pt x="4783" y="2236"/>
                    <a:pt x="4991" y="2295"/>
                  </a:cubicBezTo>
                  <a:cubicBezTo>
                    <a:pt x="6109" y="2616"/>
                    <a:pt x="6881" y="3638"/>
                    <a:pt x="6885" y="4801"/>
                  </a:cubicBezTo>
                  <a:lnTo>
                    <a:pt x="6885" y="5674"/>
                  </a:lnTo>
                  <a:cubicBezTo>
                    <a:pt x="6884" y="5939"/>
                    <a:pt x="7099" y="6154"/>
                    <a:pt x="7365" y="6154"/>
                  </a:cubicBezTo>
                  <a:lnTo>
                    <a:pt x="11784" y="6154"/>
                  </a:lnTo>
                  <a:cubicBezTo>
                    <a:pt x="12933" y="6157"/>
                    <a:pt x="13866" y="7088"/>
                    <a:pt x="13868" y="8238"/>
                  </a:cubicBezTo>
                  <a:lnTo>
                    <a:pt x="13868" y="13526"/>
                  </a:lnTo>
                  <a:lnTo>
                    <a:pt x="13128" y="13526"/>
                  </a:lnTo>
                  <a:lnTo>
                    <a:pt x="12252" y="9732"/>
                  </a:lnTo>
                  <a:cubicBezTo>
                    <a:pt x="12201" y="9507"/>
                    <a:pt x="12001" y="9359"/>
                    <a:pt x="11785" y="9359"/>
                  </a:cubicBezTo>
                  <a:cubicBezTo>
                    <a:pt x="11728" y="9359"/>
                    <a:pt x="11669" y="9370"/>
                    <a:pt x="11612" y="9392"/>
                  </a:cubicBezTo>
                  <a:cubicBezTo>
                    <a:pt x="10557" y="9798"/>
                    <a:pt x="9586" y="10001"/>
                    <a:pt x="8688" y="10001"/>
                  </a:cubicBezTo>
                  <a:cubicBezTo>
                    <a:pt x="7805" y="10001"/>
                    <a:pt x="6992" y="9806"/>
                    <a:pt x="6236" y="9414"/>
                  </a:cubicBezTo>
                  <a:cubicBezTo>
                    <a:pt x="6165" y="9377"/>
                    <a:pt x="6089" y="9359"/>
                    <a:pt x="6015" y="9359"/>
                  </a:cubicBezTo>
                  <a:cubicBezTo>
                    <a:pt x="5801" y="9359"/>
                    <a:pt x="5600" y="9504"/>
                    <a:pt x="5546" y="9732"/>
                  </a:cubicBezTo>
                  <a:lnTo>
                    <a:pt x="4671" y="13526"/>
                  </a:lnTo>
                  <a:lnTo>
                    <a:pt x="3931" y="13526"/>
                  </a:lnTo>
                  <a:lnTo>
                    <a:pt x="3931" y="6787"/>
                  </a:lnTo>
                  <a:cubicBezTo>
                    <a:pt x="4851" y="6703"/>
                    <a:pt x="5618" y="6046"/>
                    <a:pt x="5841" y="5149"/>
                  </a:cubicBezTo>
                  <a:cubicBezTo>
                    <a:pt x="5905" y="4892"/>
                    <a:pt x="5749" y="4629"/>
                    <a:pt x="5491" y="4565"/>
                  </a:cubicBezTo>
                  <a:cubicBezTo>
                    <a:pt x="5452" y="4555"/>
                    <a:pt x="5413" y="4551"/>
                    <a:pt x="5374" y="4551"/>
                  </a:cubicBezTo>
                  <a:cubicBezTo>
                    <a:pt x="5158" y="4551"/>
                    <a:pt x="4961" y="4698"/>
                    <a:pt x="4908" y="4916"/>
                  </a:cubicBezTo>
                  <a:cubicBezTo>
                    <a:pt x="4773" y="5454"/>
                    <a:pt x="4290" y="5833"/>
                    <a:pt x="3735" y="5833"/>
                  </a:cubicBezTo>
                  <a:cubicBezTo>
                    <a:pt x="3734" y="5833"/>
                    <a:pt x="3733" y="5833"/>
                    <a:pt x="3732" y="5833"/>
                  </a:cubicBezTo>
                  <a:lnTo>
                    <a:pt x="2972" y="5833"/>
                  </a:lnTo>
                  <a:cubicBezTo>
                    <a:pt x="2880" y="5833"/>
                    <a:pt x="2790" y="5860"/>
                    <a:pt x="2713" y="5911"/>
                  </a:cubicBezTo>
                  <a:lnTo>
                    <a:pt x="1748" y="6532"/>
                  </a:lnTo>
                  <a:cubicBezTo>
                    <a:pt x="1721" y="6549"/>
                    <a:pt x="1691" y="6557"/>
                    <a:pt x="1661" y="6557"/>
                  </a:cubicBezTo>
                  <a:cubicBezTo>
                    <a:pt x="1609" y="6557"/>
                    <a:pt x="1559" y="6532"/>
                    <a:pt x="1528" y="6485"/>
                  </a:cubicBezTo>
                  <a:lnTo>
                    <a:pt x="1074" y="5805"/>
                  </a:lnTo>
                  <a:cubicBezTo>
                    <a:pt x="1034" y="5747"/>
                    <a:pt x="1039" y="5669"/>
                    <a:pt x="1084" y="5615"/>
                  </a:cubicBezTo>
                  <a:lnTo>
                    <a:pt x="3197" y="3079"/>
                  </a:lnTo>
                  <a:cubicBezTo>
                    <a:pt x="3288" y="2972"/>
                    <a:pt x="3389" y="2875"/>
                    <a:pt x="3501" y="2789"/>
                  </a:cubicBezTo>
                  <a:cubicBezTo>
                    <a:pt x="3613" y="2698"/>
                    <a:pt x="3679" y="2559"/>
                    <a:pt x="3679" y="2414"/>
                  </a:cubicBezTo>
                  <a:lnTo>
                    <a:pt x="3679" y="962"/>
                  </a:lnTo>
                  <a:close/>
                  <a:moveTo>
                    <a:pt x="3769" y="14487"/>
                  </a:moveTo>
                  <a:cubicBezTo>
                    <a:pt x="4016" y="14487"/>
                    <a:pt x="4253" y="14678"/>
                    <a:pt x="4253" y="14969"/>
                  </a:cubicBezTo>
                  <a:cubicBezTo>
                    <a:pt x="4252" y="15234"/>
                    <a:pt x="4038" y="15449"/>
                    <a:pt x="3773" y="15449"/>
                  </a:cubicBezTo>
                  <a:cubicBezTo>
                    <a:pt x="3344" y="15449"/>
                    <a:pt x="3129" y="14932"/>
                    <a:pt x="3432" y="14629"/>
                  </a:cubicBezTo>
                  <a:cubicBezTo>
                    <a:pt x="3530" y="14531"/>
                    <a:pt x="3651" y="14487"/>
                    <a:pt x="3769" y="14487"/>
                  </a:cubicBezTo>
                  <a:close/>
                  <a:moveTo>
                    <a:pt x="14026" y="14487"/>
                  </a:moveTo>
                  <a:cubicBezTo>
                    <a:pt x="14273" y="14487"/>
                    <a:pt x="14510" y="14678"/>
                    <a:pt x="14510" y="14969"/>
                  </a:cubicBezTo>
                  <a:cubicBezTo>
                    <a:pt x="14509" y="15234"/>
                    <a:pt x="14294" y="15449"/>
                    <a:pt x="14029" y="15449"/>
                  </a:cubicBezTo>
                  <a:cubicBezTo>
                    <a:pt x="13601" y="15449"/>
                    <a:pt x="13386" y="14932"/>
                    <a:pt x="13689" y="14629"/>
                  </a:cubicBezTo>
                  <a:cubicBezTo>
                    <a:pt x="13787" y="14531"/>
                    <a:pt x="13908" y="14487"/>
                    <a:pt x="14026" y="14487"/>
                  </a:cubicBezTo>
                  <a:close/>
                  <a:moveTo>
                    <a:pt x="8900" y="14488"/>
                  </a:moveTo>
                  <a:cubicBezTo>
                    <a:pt x="9167" y="14488"/>
                    <a:pt x="9380" y="14703"/>
                    <a:pt x="9382" y="14969"/>
                  </a:cubicBezTo>
                  <a:cubicBezTo>
                    <a:pt x="9382" y="15163"/>
                    <a:pt x="9265" y="15339"/>
                    <a:pt x="9085" y="15414"/>
                  </a:cubicBezTo>
                  <a:cubicBezTo>
                    <a:pt x="9025" y="15438"/>
                    <a:pt x="8963" y="15450"/>
                    <a:pt x="8902" y="15450"/>
                  </a:cubicBezTo>
                  <a:cubicBezTo>
                    <a:pt x="8776" y="15450"/>
                    <a:pt x="8653" y="15401"/>
                    <a:pt x="8560" y="15308"/>
                  </a:cubicBezTo>
                  <a:cubicBezTo>
                    <a:pt x="8257" y="15005"/>
                    <a:pt x="8472" y="14488"/>
                    <a:pt x="8900" y="14488"/>
                  </a:cubicBezTo>
                  <a:close/>
                  <a:moveTo>
                    <a:pt x="3199" y="0"/>
                  </a:moveTo>
                  <a:cubicBezTo>
                    <a:pt x="2934" y="0"/>
                    <a:pt x="2717" y="216"/>
                    <a:pt x="2719" y="482"/>
                  </a:cubicBezTo>
                  <a:lnTo>
                    <a:pt x="2719" y="2193"/>
                  </a:lnTo>
                  <a:cubicBezTo>
                    <a:pt x="2625" y="2278"/>
                    <a:pt x="2538" y="2367"/>
                    <a:pt x="2459" y="2462"/>
                  </a:cubicBezTo>
                  <a:lnTo>
                    <a:pt x="346" y="4998"/>
                  </a:lnTo>
                  <a:cubicBezTo>
                    <a:pt x="30" y="5381"/>
                    <a:pt x="1" y="5924"/>
                    <a:pt x="274" y="6338"/>
                  </a:cubicBezTo>
                  <a:lnTo>
                    <a:pt x="727" y="7018"/>
                  </a:lnTo>
                  <a:cubicBezTo>
                    <a:pt x="944" y="7341"/>
                    <a:pt x="1301" y="7516"/>
                    <a:pt x="1664" y="7516"/>
                  </a:cubicBezTo>
                  <a:cubicBezTo>
                    <a:pt x="1871" y="7516"/>
                    <a:pt x="2080" y="7459"/>
                    <a:pt x="2268" y="7340"/>
                  </a:cubicBezTo>
                  <a:lnTo>
                    <a:pt x="2970" y="6888"/>
                  </a:lnTo>
                  <a:lnTo>
                    <a:pt x="2970" y="13526"/>
                  </a:lnTo>
                  <a:lnTo>
                    <a:pt x="1849" y="13526"/>
                  </a:lnTo>
                  <a:cubicBezTo>
                    <a:pt x="1587" y="13532"/>
                    <a:pt x="1377" y="13746"/>
                    <a:pt x="1377" y="14006"/>
                  </a:cubicBezTo>
                  <a:cubicBezTo>
                    <a:pt x="1377" y="14268"/>
                    <a:pt x="1587" y="14482"/>
                    <a:pt x="1849" y="14488"/>
                  </a:cubicBezTo>
                  <a:lnTo>
                    <a:pt x="2412" y="14488"/>
                  </a:lnTo>
                  <a:cubicBezTo>
                    <a:pt x="2080" y="15427"/>
                    <a:pt x="2776" y="16411"/>
                    <a:pt x="3772" y="16411"/>
                  </a:cubicBezTo>
                  <a:cubicBezTo>
                    <a:pt x="4767" y="16411"/>
                    <a:pt x="5463" y="15427"/>
                    <a:pt x="5131" y="14488"/>
                  </a:cubicBezTo>
                  <a:lnTo>
                    <a:pt x="7540" y="14488"/>
                  </a:lnTo>
                  <a:cubicBezTo>
                    <a:pt x="7209" y="15427"/>
                    <a:pt x="7904" y="16411"/>
                    <a:pt x="8900" y="16411"/>
                  </a:cubicBezTo>
                  <a:cubicBezTo>
                    <a:pt x="9896" y="16411"/>
                    <a:pt x="10592" y="15427"/>
                    <a:pt x="10259" y="14488"/>
                  </a:cubicBezTo>
                  <a:lnTo>
                    <a:pt x="12670" y="14488"/>
                  </a:lnTo>
                  <a:cubicBezTo>
                    <a:pt x="12337" y="15427"/>
                    <a:pt x="13033" y="16411"/>
                    <a:pt x="14029" y="16411"/>
                  </a:cubicBezTo>
                  <a:cubicBezTo>
                    <a:pt x="15024" y="16411"/>
                    <a:pt x="15720" y="15427"/>
                    <a:pt x="15388" y="14488"/>
                  </a:cubicBezTo>
                  <a:lnTo>
                    <a:pt x="15951" y="14488"/>
                  </a:lnTo>
                  <a:cubicBezTo>
                    <a:pt x="15954" y="14488"/>
                    <a:pt x="15957" y="14488"/>
                    <a:pt x="15960" y="14488"/>
                  </a:cubicBezTo>
                  <a:cubicBezTo>
                    <a:pt x="16225" y="14488"/>
                    <a:pt x="16442" y="14273"/>
                    <a:pt x="16442" y="14006"/>
                  </a:cubicBezTo>
                  <a:cubicBezTo>
                    <a:pt x="16442" y="13741"/>
                    <a:pt x="16225" y="13526"/>
                    <a:pt x="15960" y="13526"/>
                  </a:cubicBezTo>
                  <a:cubicBezTo>
                    <a:pt x="15957" y="13526"/>
                    <a:pt x="15954" y="13526"/>
                    <a:pt x="15951" y="13526"/>
                  </a:cubicBezTo>
                  <a:lnTo>
                    <a:pt x="14830" y="13526"/>
                  </a:lnTo>
                  <a:lnTo>
                    <a:pt x="14830" y="8238"/>
                  </a:lnTo>
                  <a:cubicBezTo>
                    <a:pt x="14830" y="7718"/>
                    <a:pt x="14696" y="7205"/>
                    <a:pt x="14442" y="6751"/>
                  </a:cubicBezTo>
                  <a:lnTo>
                    <a:pt x="14442" y="6751"/>
                  </a:lnTo>
                  <a:cubicBezTo>
                    <a:pt x="14478" y="6776"/>
                    <a:pt x="14513" y="6800"/>
                    <a:pt x="14547" y="6825"/>
                  </a:cubicBezTo>
                  <a:cubicBezTo>
                    <a:pt x="15168" y="7274"/>
                    <a:pt x="15470" y="7945"/>
                    <a:pt x="15470" y="8879"/>
                  </a:cubicBezTo>
                  <a:cubicBezTo>
                    <a:pt x="15476" y="9141"/>
                    <a:pt x="15689" y="9351"/>
                    <a:pt x="15951" y="9351"/>
                  </a:cubicBezTo>
                  <a:cubicBezTo>
                    <a:pt x="16212" y="9351"/>
                    <a:pt x="16426" y="9141"/>
                    <a:pt x="16432" y="8879"/>
                  </a:cubicBezTo>
                  <a:cubicBezTo>
                    <a:pt x="16432" y="7632"/>
                    <a:pt x="15987" y="6678"/>
                    <a:pt x="15111" y="6046"/>
                  </a:cubicBezTo>
                  <a:cubicBezTo>
                    <a:pt x="14327" y="5480"/>
                    <a:pt x="13209" y="5193"/>
                    <a:pt x="11784" y="5193"/>
                  </a:cubicBezTo>
                  <a:lnTo>
                    <a:pt x="7846" y="5193"/>
                  </a:lnTo>
                  <a:lnTo>
                    <a:pt x="7846" y="4801"/>
                  </a:lnTo>
                  <a:cubicBezTo>
                    <a:pt x="7846" y="3329"/>
                    <a:pt x="6941" y="2007"/>
                    <a:pt x="5567" y="1475"/>
                  </a:cubicBezTo>
                  <a:cubicBezTo>
                    <a:pt x="5396" y="618"/>
                    <a:pt x="4644" y="2"/>
                    <a:pt x="37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88" name="Google Shape;10788;p26"/>
          <p:cNvGrpSpPr/>
          <p:nvPr/>
        </p:nvGrpSpPr>
        <p:grpSpPr>
          <a:xfrm>
            <a:off x="2521283" y="3994789"/>
            <a:ext cx="325835" cy="354827"/>
            <a:chOff x="2756925" y="4164750"/>
            <a:chExt cx="376775" cy="410300"/>
          </a:xfrm>
        </p:grpSpPr>
        <p:sp>
          <p:nvSpPr>
            <p:cNvPr id="10789" name="Google Shape;10789;p26"/>
            <p:cNvSpPr/>
            <p:nvPr/>
          </p:nvSpPr>
          <p:spPr>
            <a:xfrm>
              <a:off x="2756925" y="4164750"/>
              <a:ext cx="376775" cy="410300"/>
            </a:xfrm>
            <a:custGeom>
              <a:avLst/>
              <a:gdLst/>
              <a:ahLst/>
              <a:cxnLst/>
              <a:rect l="l" t="t" r="r" b="b"/>
              <a:pathLst>
                <a:path w="15071" h="16412" extrusionOk="0">
                  <a:moveTo>
                    <a:pt x="2566" y="2307"/>
                  </a:moveTo>
                  <a:lnTo>
                    <a:pt x="2566" y="5674"/>
                  </a:lnTo>
                  <a:cubicBezTo>
                    <a:pt x="2566" y="6320"/>
                    <a:pt x="2690" y="6961"/>
                    <a:pt x="2936" y="7559"/>
                  </a:cubicBezTo>
                  <a:cubicBezTo>
                    <a:pt x="1749" y="7115"/>
                    <a:pt x="962" y="5980"/>
                    <a:pt x="964" y="4712"/>
                  </a:cubicBezTo>
                  <a:lnTo>
                    <a:pt x="964" y="3110"/>
                  </a:lnTo>
                  <a:cubicBezTo>
                    <a:pt x="964" y="2666"/>
                    <a:pt x="1322" y="2309"/>
                    <a:pt x="1765" y="2307"/>
                  </a:cubicBezTo>
                  <a:close/>
                  <a:moveTo>
                    <a:pt x="13305" y="2309"/>
                  </a:moveTo>
                  <a:cubicBezTo>
                    <a:pt x="13747" y="2309"/>
                    <a:pt x="14104" y="2667"/>
                    <a:pt x="14106" y="3110"/>
                  </a:cubicBezTo>
                  <a:lnTo>
                    <a:pt x="14106" y="4712"/>
                  </a:lnTo>
                  <a:cubicBezTo>
                    <a:pt x="14107" y="5980"/>
                    <a:pt x="13321" y="7115"/>
                    <a:pt x="12133" y="7560"/>
                  </a:cubicBezTo>
                  <a:cubicBezTo>
                    <a:pt x="12378" y="6961"/>
                    <a:pt x="12504" y="6321"/>
                    <a:pt x="12502" y="5674"/>
                  </a:cubicBezTo>
                  <a:lnTo>
                    <a:pt x="12502" y="2309"/>
                  </a:lnTo>
                  <a:close/>
                  <a:moveTo>
                    <a:pt x="11541" y="961"/>
                  </a:moveTo>
                  <a:lnTo>
                    <a:pt x="11541" y="5674"/>
                  </a:lnTo>
                  <a:cubicBezTo>
                    <a:pt x="11544" y="6545"/>
                    <a:pt x="11260" y="7395"/>
                    <a:pt x="10732" y="8089"/>
                  </a:cubicBezTo>
                  <a:cubicBezTo>
                    <a:pt x="10215" y="8767"/>
                    <a:pt x="9497" y="9266"/>
                    <a:pt x="8680" y="9512"/>
                  </a:cubicBezTo>
                  <a:cubicBezTo>
                    <a:pt x="8475" y="9572"/>
                    <a:pt x="8336" y="9760"/>
                    <a:pt x="8336" y="9972"/>
                  </a:cubicBezTo>
                  <a:lnTo>
                    <a:pt x="8336" y="14007"/>
                  </a:lnTo>
                  <a:cubicBezTo>
                    <a:pt x="8336" y="14273"/>
                    <a:pt x="8551" y="14489"/>
                    <a:pt x="8816" y="14489"/>
                  </a:cubicBezTo>
                  <a:lnTo>
                    <a:pt x="9816" y="14489"/>
                  </a:lnTo>
                  <a:cubicBezTo>
                    <a:pt x="9817" y="14489"/>
                    <a:pt x="9819" y="14489"/>
                    <a:pt x="9820" y="14489"/>
                  </a:cubicBezTo>
                  <a:cubicBezTo>
                    <a:pt x="10162" y="14489"/>
                    <a:pt x="10467" y="14709"/>
                    <a:pt x="10576" y="15036"/>
                  </a:cubicBezTo>
                  <a:lnTo>
                    <a:pt x="10714" y="15449"/>
                  </a:lnTo>
                  <a:lnTo>
                    <a:pt x="4357" y="15449"/>
                  </a:lnTo>
                  <a:lnTo>
                    <a:pt x="4494" y="15036"/>
                  </a:lnTo>
                  <a:cubicBezTo>
                    <a:pt x="4602" y="14709"/>
                    <a:pt x="4907" y="14489"/>
                    <a:pt x="5251" y="14489"/>
                  </a:cubicBezTo>
                  <a:cubicBezTo>
                    <a:pt x="5252" y="14489"/>
                    <a:pt x="5253" y="14489"/>
                    <a:pt x="5255" y="14489"/>
                  </a:cubicBezTo>
                  <a:lnTo>
                    <a:pt x="6253" y="14489"/>
                  </a:lnTo>
                  <a:cubicBezTo>
                    <a:pt x="6518" y="14489"/>
                    <a:pt x="6734" y="14273"/>
                    <a:pt x="6734" y="14007"/>
                  </a:cubicBezTo>
                  <a:lnTo>
                    <a:pt x="6734" y="9972"/>
                  </a:lnTo>
                  <a:cubicBezTo>
                    <a:pt x="6734" y="9760"/>
                    <a:pt x="6595" y="9572"/>
                    <a:pt x="6391" y="9512"/>
                  </a:cubicBezTo>
                  <a:cubicBezTo>
                    <a:pt x="5574" y="9266"/>
                    <a:pt x="4855" y="8767"/>
                    <a:pt x="4339" y="8089"/>
                  </a:cubicBezTo>
                  <a:cubicBezTo>
                    <a:pt x="3811" y="7395"/>
                    <a:pt x="3526" y="6545"/>
                    <a:pt x="3529" y="5674"/>
                  </a:cubicBezTo>
                  <a:lnTo>
                    <a:pt x="3529" y="961"/>
                  </a:lnTo>
                  <a:close/>
                  <a:moveTo>
                    <a:pt x="3048" y="1"/>
                  </a:moveTo>
                  <a:cubicBezTo>
                    <a:pt x="2782" y="1"/>
                    <a:pt x="2567" y="216"/>
                    <a:pt x="2567" y="481"/>
                  </a:cubicBezTo>
                  <a:lnTo>
                    <a:pt x="2567" y="1346"/>
                  </a:lnTo>
                  <a:lnTo>
                    <a:pt x="1766" y="1346"/>
                  </a:lnTo>
                  <a:cubicBezTo>
                    <a:pt x="792" y="1348"/>
                    <a:pt x="4" y="2136"/>
                    <a:pt x="3" y="3110"/>
                  </a:cubicBezTo>
                  <a:lnTo>
                    <a:pt x="3" y="4712"/>
                  </a:lnTo>
                  <a:cubicBezTo>
                    <a:pt x="0" y="6764"/>
                    <a:pt x="1551" y="8483"/>
                    <a:pt x="3591" y="8692"/>
                  </a:cubicBezTo>
                  <a:cubicBezTo>
                    <a:pt x="4155" y="9424"/>
                    <a:pt x="4909" y="9987"/>
                    <a:pt x="5773" y="10316"/>
                  </a:cubicBezTo>
                  <a:lnTo>
                    <a:pt x="5773" y="13526"/>
                  </a:lnTo>
                  <a:lnTo>
                    <a:pt x="5255" y="13526"/>
                  </a:lnTo>
                  <a:cubicBezTo>
                    <a:pt x="4494" y="13526"/>
                    <a:pt x="3821" y="14011"/>
                    <a:pt x="3582" y="14732"/>
                  </a:cubicBezTo>
                  <a:lnTo>
                    <a:pt x="3234" y="15779"/>
                  </a:lnTo>
                  <a:cubicBezTo>
                    <a:pt x="3130" y="16089"/>
                    <a:pt x="3361" y="16411"/>
                    <a:pt x="3690" y="16411"/>
                  </a:cubicBezTo>
                  <a:lnTo>
                    <a:pt x="11382" y="16411"/>
                  </a:lnTo>
                  <a:cubicBezTo>
                    <a:pt x="11710" y="16411"/>
                    <a:pt x="11941" y="16089"/>
                    <a:pt x="11839" y="15779"/>
                  </a:cubicBezTo>
                  <a:lnTo>
                    <a:pt x="11490" y="14732"/>
                  </a:lnTo>
                  <a:cubicBezTo>
                    <a:pt x="11252" y="14011"/>
                    <a:pt x="10576" y="13526"/>
                    <a:pt x="9818" y="13526"/>
                  </a:cubicBezTo>
                  <a:lnTo>
                    <a:pt x="9299" y="13526"/>
                  </a:lnTo>
                  <a:lnTo>
                    <a:pt x="9299" y="10316"/>
                  </a:lnTo>
                  <a:cubicBezTo>
                    <a:pt x="10162" y="9987"/>
                    <a:pt x="10916" y="9424"/>
                    <a:pt x="11480" y="8692"/>
                  </a:cubicBezTo>
                  <a:cubicBezTo>
                    <a:pt x="13520" y="8483"/>
                    <a:pt x="15071" y="6764"/>
                    <a:pt x="15068" y="4712"/>
                  </a:cubicBezTo>
                  <a:lnTo>
                    <a:pt x="15068" y="3110"/>
                  </a:lnTo>
                  <a:cubicBezTo>
                    <a:pt x="15066" y="2136"/>
                    <a:pt x="14277" y="1348"/>
                    <a:pt x="13305" y="1346"/>
                  </a:cubicBezTo>
                  <a:lnTo>
                    <a:pt x="12502" y="1346"/>
                  </a:lnTo>
                  <a:lnTo>
                    <a:pt x="12502" y="481"/>
                  </a:lnTo>
                  <a:cubicBezTo>
                    <a:pt x="12502" y="216"/>
                    <a:pt x="12287" y="1"/>
                    <a:pt x="120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0" name="Google Shape;10790;p26"/>
            <p:cNvSpPr/>
            <p:nvPr/>
          </p:nvSpPr>
          <p:spPr>
            <a:xfrm>
              <a:off x="2865650" y="4214425"/>
              <a:ext cx="159275" cy="146025"/>
            </a:xfrm>
            <a:custGeom>
              <a:avLst/>
              <a:gdLst/>
              <a:ahLst/>
              <a:cxnLst/>
              <a:rect l="l" t="t" r="r" b="b"/>
              <a:pathLst>
                <a:path w="6371" h="5841" extrusionOk="0">
                  <a:moveTo>
                    <a:pt x="3186" y="1568"/>
                  </a:moveTo>
                  <a:lnTo>
                    <a:pt x="3547" y="2300"/>
                  </a:lnTo>
                  <a:cubicBezTo>
                    <a:pt x="3618" y="2442"/>
                    <a:pt x="3752" y="2540"/>
                    <a:pt x="3909" y="2564"/>
                  </a:cubicBezTo>
                  <a:lnTo>
                    <a:pt x="4718" y="2681"/>
                  </a:lnTo>
                  <a:lnTo>
                    <a:pt x="4133" y="3249"/>
                  </a:lnTo>
                  <a:cubicBezTo>
                    <a:pt x="4019" y="3360"/>
                    <a:pt x="3968" y="3519"/>
                    <a:pt x="3994" y="3675"/>
                  </a:cubicBezTo>
                  <a:lnTo>
                    <a:pt x="4133" y="4481"/>
                  </a:lnTo>
                  <a:lnTo>
                    <a:pt x="4133" y="4481"/>
                  </a:lnTo>
                  <a:lnTo>
                    <a:pt x="3410" y="4101"/>
                  </a:lnTo>
                  <a:cubicBezTo>
                    <a:pt x="3339" y="4064"/>
                    <a:pt x="3263" y="4045"/>
                    <a:pt x="3186" y="4045"/>
                  </a:cubicBezTo>
                  <a:cubicBezTo>
                    <a:pt x="3109" y="4045"/>
                    <a:pt x="3033" y="4064"/>
                    <a:pt x="2963" y="4101"/>
                  </a:cubicBezTo>
                  <a:lnTo>
                    <a:pt x="2240" y="4481"/>
                  </a:lnTo>
                  <a:lnTo>
                    <a:pt x="2379" y="3677"/>
                  </a:lnTo>
                  <a:cubicBezTo>
                    <a:pt x="2405" y="3520"/>
                    <a:pt x="2352" y="3360"/>
                    <a:pt x="2240" y="3251"/>
                  </a:cubicBezTo>
                  <a:lnTo>
                    <a:pt x="1655" y="2681"/>
                  </a:lnTo>
                  <a:lnTo>
                    <a:pt x="2464" y="2564"/>
                  </a:lnTo>
                  <a:cubicBezTo>
                    <a:pt x="2619" y="2540"/>
                    <a:pt x="2755" y="2442"/>
                    <a:pt x="2825" y="2300"/>
                  </a:cubicBezTo>
                  <a:lnTo>
                    <a:pt x="3186" y="1568"/>
                  </a:lnTo>
                  <a:close/>
                  <a:moveTo>
                    <a:pt x="3186" y="1"/>
                  </a:moveTo>
                  <a:cubicBezTo>
                    <a:pt x="3014" y="1"/>
                    <a:pt x="2843" y="90"/>
                    <a:pt x="2755" y="269"/>
                  </a:cubicBezTo>
                  <a:lnTo>
                    <a:pt x="2074" y="1647"/>
                  </a:lnTo>
                  <a:lnTo>
                    <a:pt x="553" y="1868"/>
                  </a:lnTo>
                  <a:cubicBezTo>
                    <a:pt x="159" y="1925"/>
                    <a:pt x="0" y="2410"/>
                    <a:pt x="286" y="2688"/>
                  </a:cubicBezTo>
                  <a:lnTo>
                    <a:pt x="1387" y="3762"/>
                  </a:lnTo>
                  <a:lnTo>
                    <a:pt x="1127" y="5277"/>
                  </a:lnTo>
                  <a:cubicBezTo>
                    <a:pt x="1073" y="5588"/>
                    <a:pt x="1321" y="5841"/>
                    <a:pt x="1601" y="5841"/>
                  </a:cubicBezTo>
                  <a:cubicBezTo>
                    <a:pt x="1675" y="5841"/>
                    <a:pt x="1751" y="5823"/>
                    <a:pt x="1825" y="5784"/>
                  </a:cubicBezTo>
                  <a:lnTo>
                    <a:pt x="3186" y="5069"/>
                  </a:lnTo>
                  <a:lnTo>
                    <a:pt x="4548" y="5784"/>
                  </a:lnTo>
                  <a:cubicBezTo>
                    <a:pt x="4621" y="5823"/>
                    <a:pt x="4697" y="5841"/>
                    <a:pt x="4771" y="5841"/>
                  </a:cubicBezTo>
                  <a:cubicBezTo>
                    <a:pt x="5051" y="5841"/>
                    <a:pt x="5298" y="5588"/>
                    <a:pt x="5245" y="5277"/>
                  </a:cubicBezTo>
                  <a:lnTo>
                    <a:pt x="4984" y="3762"/>
                  </a:lnTo>
                  <a:lnTo>
                    <a:pt x="6085" y="2688"/>
                  </a:lnTo>
                  <a:cubicBezTo>
                    <a:pt x="6371" y="2410"/>
                    <a:pt x="6213" y="1927"/>
                    <a:pt x="5819" y="1868"/>
                  </a:cubicBezTo>
                  <a:lnTo>
                    <a:pt x="5820" y="1868"/>
                  </a:lnTo>
                  <a:lnTo>
                    <a:pt x="4299" y="1647"/>
                  </a:lnTo>
                  <a:lnTo>
                    <a:pt x="3618" y="269"/>
                  </a:lnTo>
                  <a:cubicBezTo>
                    <a:pt x="3529" y="90"/>
                    <a:pt x="3357" y="1"/>
                    <a:pt x="31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1" name="Google Shape;10791;p26"/>
          <p:cNvGrpSpPr/>
          <p:nvPr/>
        </p:nvGrpSpPr>
        <p:grpSpPr>
          <a:xfrm>
            <a:off x="3277616" y="3994788"/>
            <a:ext cx="313576" cy="354827"/>
            <a:chOff x="3246450" y="4189450"/>
            <a:chExt cx="362600" cy="410300"/>
          </a:xfrm>
        </p:grpSpPr>
        <p:sp>
          <p:nvSpPr>
            <p:cNvPr id="10792" name="Google Shape;10792;p26"/>
            <p:cNvSpPr/>
            <p:nvPr/>
          </p:nvSpPr>
          <p:spPr>
            <a:xfrm>
              <a:off x="3246450" y="4189450"/>
              <a:ext cx="362600" cy="410300"/>
            </a:xfrm>
            <a:custGeom>
              <a:avLst/>
              <a:gdLst/>
              <a:ahLst/>
              <a:cxnLst/>
              <a:rect l="l" t="t" r="r" b="b"/>
              <a:pathLst>
                <a:path w="14504" h="16412" extrusionOk="0">
                  <a:moveTo>
                    <a:pt x="7782" y="964"/>
                  </a:moveTo>
                  <a:cubicBezTo>
                    <a:pt x="7995" y="964"/>
                    <a:pt x="8210" y="976"/>
                    <a:pt x="8427" y="1000"/>
                  </a:cubicBezTo>
                  <a:cubicBezTo>
                    <a:pt x="9694" y="1139"/>
                    <a:pt x="10892" y="1728"/>
                    <a:pt x="11800" y="2661"/>
                  </a:cubicBezTo>
                  <a:cubicBezTo>
                    <a:pt x="12708" y="3592"/>
                    <a:pt x="13267" y="4805"/>
                    <a:pt x="13377" y="6077"/>
                  </a:cubicBezTo>
                  <a:cubicBezTo>
                    <a:pt x="13529" y="7792"/>
                    <a:pt x="12883" y="9481"/>
                    <a:pt x="11627" y="10657"/>
                  </a:cubicBezTo>
                  <a:lnTo>
                    <a:pt x="11627" y="10655"/>
                  </a:lnTo>
                  <a:cubicBezTo>
                    <a:pt x="11530" y="10746"/>
                    <a:pt x="11476" y="10872"/>
                    <a:pt x="11476" y="11005"/>
                  </a:cubicBezTo>
                  <a:lnTo>
                    <a:pt x="11476" y="15451"/>
                  </a:lnTo>
                  <a:lnTo>
                    <a:pt x="6027" y="15451"/>
                  </a:lnTo>
                  <a:lnTo>
                    <a:pt x="6027" y="13624"/>
                  </a:lnTo>
                  <a:cubicBezTo>
                    <a:pt x="6027" y="13359"/>
                    <a:pt x="5811" y="13143"/>
                    <a:pt x="5546" y="13143"/>
                  </a:cubicBezTo>
                  <a:lnTo>
                    <a:pt x="3943" y="13143"/>
                  </a:lnTo>
                  <a:cubicBezTo>
                    <a:pt x="3500" y="13142"/>
                    <a:pt x="3143" y="12784"/>
                    <a:pt x="3142" y="12342"/>
                  </a:cubicBezTo>
                  <a:lnTo>
                    <a:pt x="3142" y="10419"/>
                  </a:lnTo>
                  <a:cubicBezTo>
                    <a:pt x="3142" y="10154"/>
                    <a:pt x="2926" y="9939"/>
                    <a:pt x="2661" y="9939"/>
                  </a:cubicBezTo>
                  <a:lnTo>
                    <a:pt x="1307" y="9939"/>
                  </a:lnTo>
                  <a:cubicBezTo>
                    <a:pt x="1197" y="9939"/>
                    <a:pt x="1121" y="9832"/>
                    <a:pt x="1154" y="9728"/>
                  </a:cubicBezTo>
                  <a:lnTo>
                    <a:pt x="2156" y="6726"/>
                  </a:lnTo>
                  <a:cubicBezTo>
                    <a:pt x="2172" y="6676"/>
                    <a:pt x="2180" y="6625"/>
                    <a:pt x="2180" y="6574"/>
                  </a:cubicBezTo>
                  <a:cubicBezTo>
                    <a:pt x="2181" y="4979"/>
                    <a:pt x="2861" y="3460"/>
                    <a:pt x="4047" y="2396"/>
                  </a:cubicBezTo>
                  <a:cubicBezTo>
                    <a:pt x="5090" y="1462"/>
                    <a:pt x="6397" y="964"/>
                    <a:pt x="7782" y="964"/>
                  </a:cubicBezTo>
                  <a:close/>
                  <a:moveTo>
                    <a:pt x="7791" y="0"/>
                  </a:moveTo>
                  <a:cubicBezTo>
                    <a:pt x="6199" y="0"/>
                    <a:pt x="4650" y="580"/>
                    <a:pt x="3443" y="1644"/>
                  </a:cubicBezTo>
                  <a:cubicBezTo>
                    <a:pt x="2049" y="2873"/>
                    <a:pt x="1242" y="4635"/>
                    <a:pt x="1219" y="6493"/>
                  </a:cubicBezTo>
                  <a:lnTo>
                    <a:pt x="244" y="9422"/>
                  </a:lnTo>
                  <a:cubicBezTo>
                    <a:pt x="0" y="10148"/>
                    <a:pt x="541" y="10900"/>
                    <a:pt x="1307" y="10900"/>
                  </a:cubicBezTo>
                  <a:lnTo>
                    <a:pt x="2181" y="10900"/>
                  </a:lnTo>
                  <a:lnTo>
                    <a:pt x="2181" y="12342"/>
                  </a:lnTo>
                  <a:cubicBezTo>
                    <a:pt x="2181" y="13315"/>
                    <a:pt x="2970" y="14102"/>
                    <a:pt x="3943" y="14104"/>
                  </a:cubicBezTo>
                  <a:lnTo>
                    <a:pt x="5065" y="14104"/>
                  </a:lnTo>
                  <a:lnTo>
                    <a:pt x="5065" y="15932"/>
                  </a:lnTo>
                  <a:cubicBezTo>
                    <a:pt x="5065" y="16197"/>
                    <a:pt x="5280" y="16412"/>
                    <a:pt x="5546" y="16412"/>
                  </a:cubicBezTo>
                  <a:lnTo>
                    <a:pt x="11956" y="16412"/>
                  </a:lnTo>
                  <a:cubicBezTo>
                    <a:pt x="12221" y="16412"/>
                    <a:pt x="12437" y="16197"/>
                    <a:pt x="12437" y="15932"/>
                  </a:cubicBezTo>
                  <a:lnTo>
                    <a:pt x="12437" y="11209"/>
                  </a:lnTo>
                  <a:cubicBezTo>
                    <a:pt x="13812" y="9831"/>
                    <a:pt x="14503" y="7943"/>
                    <a:pt x="14335" y="5994"/>
                  </a:cubicBezTo>
                  <a:lnTo>
                    <a:pt x="14336" y="5994"/>
                  </a:lnTo>
                  <a:cubicBezTo>
                    <a:pt x="14207" y="4500"/>
                    <a:pt x="13551" y="3078"/>
                    <a:pt x="12489" y="1988"/>
                  </a:cubicBezTo>
                  <a:cubicBezTo>
                    <a:pt x="11426" y="899"/>
                    <a:pt x="10020" y="206"/>
                    <a:pt x="8531" y="42"/>
                  </a:cubicBezTo>
                  <a:cubicBezTo>
                    <a:pt x="8284" y="14"/>
                    <a:pt x="8037" y="0"/>
                    <a:pt x="77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3" name="Google Shape;10793;p26"/>
            <p:cNvSpPr/>
            <p:nvPr/>
          </p:nvSpPr>
          <p:spPr>
            <a:xfrm>
              <a:off x="3347650" y="4249300"/>
              <a:ext cx="187100" cy="208450"/>
            </a:xfrm>
            <a:custGeom>
              <a:avLst/>
              <a:gdLst/>
              <a:ahLst/>
              <a:cxnLst/>
              <a:rect l="l" t="t" r="r" b="b"/>
              <a:pathLst>
                <a:path w="7484" h="8338" extrusionOk="0">
                  <a:moveTo>
                    <a:pt x="3741" y="2255"/>
                  </a:moveTo>
                  <a:cubicBezTo>
                    <a:pt x="3989" y="2255"/>
                    <a:pt x="4239" y="2303"/>
                    <a:pt x="4477" y="2402"/>
                  </a:cubicBezTo>
                  <a:cubicBezTo>
                    <a:pt x="5195" y="2699"/>
                    <a:pt x="5663" y="3401"/>
                    <a:pt x="5663" y="4178"/>
                  </a:cubicBezTo>
                  <a:cubicBezTo>
                    <a:pt x="5662" y="5240"/>
                    <a:pt x="4802" y="6100"/>
                    <a:pt x="3742" y="6101"/>
                  </a:cubicBezTo>
                  <a:cubicBezTo>
                    <a:pt x="2964" y="6101"/>
                    <a:pt x="2263" y="5634"/>
                    <a:pt x="1964" y="4915"/>
                  </a:cubicBezTo>
                  <a:cubicBezTo>
                    <a:pt x="1667" y="4196"/>
                    <a:pt x="1831" y="3368"/>
                    <a:pt x="2380" y="2819"/>
                  </a:cubicBezTo>
                  <a:cubicBezTo>
                    <a:pt x="2748" y="2451"/>
                    <a:pt x="3240" y="2255"/>
                    <a:pt x="3741" y="2255"/>
                  </a:cubicBezTo>
                  <a:close/>
                  <a:moveTo>
                    <a:pt x="3742" y="0"/>
                  </a:moveTo>
                  <a:cubicBezTo>
                    <a:pt x="3472" y="0"/>
                    <a:pt x="3256" y="221"/>
                    <a:pt x="3262" y="491"/>
                  </a:cubicBezTo>
                  <a:lnTo>
                    <a:pt x="3262" y="1333"/>
                  </a:lnTo>
                  <a:cubicBezTo>
                    <a:pt x="2579" y="1448"/>
                    <a:pt x="1961" y="1806"/>
                    <a:pt x="1520" y="2340"/>
                  </a:cubicBezTo>
                  <a:lnTo>
                    <a:pt x="790" y="1919"/>
                  </a:lnTo>
                  <a:cubicBezTo>
                    <a:pt x="715" y="1877"/>
                    <a:pt x="634" y="1857"/>
                    <a:pt x="554" y="1857"/>
                  </a:cubicBezTo>
                  <a:cubicBezTo>
                    <a:pt x="388" y="1857"/>
                    <a:pt x="227" y="1943"/>
                    <a:pt x="138" y="2097"/>
                  </a:cubicBezTo>
                  <a:cubicBezTo>
                    <a:pt x="6" y="2326"/>
                    <a:pt x="82" y="2617"/>
                    <a:pt x="309" y="2752"/>
                  </a:cubicBezTo>
                  <a:lnTo>
                    <a:pt x="1039" y="3172"/>
                  </a:lnTo>
                  <a:cubicBezTo>
                    <a:pt x="797" y="3821"/>
                    <a:pt x="797" y="4536"/>
                    <a:pt x="1039" y="5184"/>
                  </a:cubicBezTo>
                  <a:lnTo>
                    <a:pt x="309" y="5605"/>
                  </a:lnTo>
                  <a:cubicBezTo>
                    <a:pt x="79" y="5738"/>
                    <a:pt x="0" y="6032"/>
                    <a:pt x="133" y="6262"/>
                  </a:cubicBezTo>
                  <a:cubicBezTo>
                    <a:pt x="222" y="6416"/>
                    <a:pt x="383" y="6503"/>
                    <a:pt x="549" y="6503"/>
                  </a:cubicBezTo>
                  <a:cubicBezTo>
                    <a:pt x="631" y="6503"/>
                    <a:pt x="714" y="6482"/>
                    <a:pt x="790" y="6438"/>
                  </a:cubicBezTo>
                  <a:lnTo>
                    <a:pt x="1520" y="6018"/>
                  </a:lnTo>
                  <a:cubicBezTo>
                    <a:pt x="1961" y="6551"/>
                    <a:pt x="2579" y="6908"/>
                    <a:pt x="3262" y="7024"/>
                  </a:cubicBezTo>
                  <a:lnTo>
                    <a:pt x="3262" y="7866"/>
                  </a:lnTo>
                  <a:cubicBezTo>
                    <a:pt x="3266" y="8128"/>
                    <a:pt x="3480" y="8337"/>
                    <a:pt x="3742" y="8337"/>
                  </a:cubicBezTo>
                  <a:cubicBezTo>
                    <a:pt x="4004" y="8337"/>
                    <a:pt x="4218" y="8128"/>
                    <a:pt x="4222" y="7866"/>
                  </a:cubicBezTo>
                  <a:lnTo>
                    <a:pt x="4222" y="7024"/>
                  </a:lnTo>
                  <a:cubicBezTo>
                    <a:pt x="4905" y="6908"/>
                    <a:pt x="5523" y="6551"/>
                    <a:pt x="5964" y="6018"/>
                  </a:cubicBezTo>
                  <a:lnTo>
                    <a:pt x="6693" y="6438"/>
                  </a:lnTo>
                  <a:cubicBezTo>
                    <a:pt x="6769" y="6482"/>
                    <a:pt x="6851" y="6503"/>
                    <a:pt x="6933" y="6503"/>
                  </a:cubicBezTo>
                  <a:cubicBezTo>
                    <a:pt x="7099" y="6503"/>
                    <a:pt x="7261" y="6416"/>
                    <a:pt x="7350" y="6262"/>
                  </a:cubicBezTo>
                  <a:cubicBezTo>
                    <a:pt x="7482" y="6032"/>
                    <a:pt x="7405" y="5738"/>
                    <a:pt x="7175" y="5605"/>
                  </a:cubicBezTo>
                  <a:lnTo>
                    <a:pt x="6445" y="5184"/>
                  </a:lnTo>
                  <a:cubicBezTo>
                    <a:pt x="6687" y="4536"/>
                    <a:pt x="6687" y="3821"/>
                    <a:pt x="6445" y="3172"/>
                  </a:cubicBezTo>
                  <a:lnTo>
                    <a:pt x="7175" y="2752"/>
                  </a:lnTo>
                  <a:cubicBezTo>
                    <a:pt x="7405" y="2619"/>
                    <a:pt x="7484" y="2324"/>
                    <a:pt x="7350" y="2094"/>
                  </a:cubicBezTo>
                  <a:cubicBezTo>
                    <a:pt x="7261" y="1940"/>
                    <a:pt x="7099" y="1854"/>
                    <a:pt x="6933" y="1854"/>
                  </a:cubicBezTo>
                  <a:cubicBezTo>
                    <a:pt x="6851" y="1854"/>
                    <a:pt x="6769" y="1875"/>
                    <a:pt x="6693" y="1919"/>
                  </a:cubicBezTo>
                  <a:lnTo>
                    <a:pt x="5964" y="2340"/>
                  </a:lnTo>
                  <a:cubicBezTo>
                    <a:pt x="5523" y="1806"/>
                    <a:pt x="4905" y="1448"/>
                    <a:pt x="4222" y="1333"/>
                  </a:cubicBezTo>
                  <a:lnTo>
                    <a:pt x="4222" y="491"/>
                  </a:lnTo>
                  <a:cubicBezTo>
                    <a:pt x="4228" y="221"/>
                    <a:pt x="4011" y="0"/>
                    <a:pt x="37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4" name="Google Shape;10794;p26"/>
          <p:cNvGrpSpPr/>
          <p:nvPr/>
        </p:nvGrpSpPr>
        <p:grpSpPr>
          <a:xfrm>
            <a:off x="4035063" y="3994798"/>
            <a:ext cx="313533" cy="354806"/>
            <a:chOff x="3841100" y="4203650"/>
            <a:chExt cx="362550" cy="410275"/>
          </a:xfrm>
        </p:grpSpPr>
        <p:sp>
          <p:nvSpPr>
            <p:cNvPr id="10795" name="Google Shape;10795;p26"/>
            <p:cNvSpPr/>
            <p:nvPr/>
          </p:nvSpPr>
          <p:spPr>
            <a:xfrm>
              <a:off x="3841100" y="4203650"/>
              <a:ext cx="362550" cy="410275"/>
            </a:xfrm>
            <a:custGeom>
              <a:avLst/>
              <a:gdLst/>
              <a:ahLst/>
              <a:cxnLst/>
              <a:rect l="l" t="t" r="r" b="b"/>
              <a:pathLst>
                <a:path w="14502" h="16411" extrusionOk="0">
                  <a:moveTo>
                    <a:pt x="7780" y="963"/>
                  </a:moveTo>
                  <a:cubicBezTo>
                    <a:pt x="7994" y="963"/>
                    <a:pt x="8209" y="975"/>
                    <a:pt x="8425" y="999"/>
                  </a:cubicBezTo>
                  <a:cubicBezTo>
                    <a:pt x="9694" y="1138"/>
                    <a:pt x="10892" y="1728"/>
                    <a:pt x="11800" y="2659"/>
                  </a:cubicBezTo>
                  <a:cubicBezTo>
                    <a:pt x="12707" y="3591"/>
                    <a:pt x="13267" y="4803"/>
                    <a:pt x="13377" y="6076"/>
                  </a:cubicBezTo>
                  <a:cubicBezTo>
                    <a:pt x="13529" y="7791"/>
                    <a:pt x="12883" y="9479"/>
                    <a:pt x="11627" y="10655"/>
                  </a:cubicBezTo>
                  <a:lnTo>
                    <a:pt x="11625" y="10655"/>
                  </a:lnTo>
                  <a:cubicBezTo>
                    <a:pt x="11529" y="10746"/>
                    <a:pt x="11474" y="10872"/>
                    <a:pt x="11474" y="11005"/>
                  </a:cubicBezTo>
                  <a:lnTo>
                    <a:pt x="11474" y="15450"/>
                  </a:lnTo>
                  <a:lnTo>
                    <a:pt x="6025" y="15450"/>
                  </a:lnTo>
                  <a:lnTo>
                    <a:pt x="6025" y="13624"/>
                  </a:lnTo>
                  <a:cubicBezTo>
                    <a:pt x="6025" y="13359"/>
                    <a:pt x="5810" y="13143"/>
                    <a:pt x="5545" y="13143"/>
                  </a:cubicBezTo>
                  <a:lnTo>
                    <a:pt x="3943" y="13143"/>
                  </a:lnTo>
                  <a:cubicBezTo>
                    <a:pt x="3500" y="13142"/>
                    <a:pt x="3142" y="12783"/>
                    <a:pt x="3142" y="12341"/>
                  </a:cubicBezTo>
                  <a:lnTo>
                    <a:pt x="3142" y="10418"/>
                  </a:lnTo>
                  <a:cubicBezTo>
                    <a:pt x="3142" y="10153"/>
                    <a:pt x="2926" y="9938"/>
                    <a:pt x="2660" y="9938"/>
                  </a:cubicBezTo>
                  <a:lnTo>
                    <a:pt x="1305" y="9938"/>
                  </a:lnTo>
                  <a:cubicBezTo>
                    <a:pt x="1197" y="9938"/>
                    <a:pt x="1119" y="9831"/>
                    <a:pt x="1153" y="9727"/>
                  </a:cubicBezTo>
                  <a:lnTo>
                    <a:pt x="2155" y="6725"/>
                  </a:lnTo>
                  <a:cubicBezTo>
                    <a:pt x="2171" y="6675"/>
                    <a:pt x="2179" y="6624"/>
                    <a:pt x="2179" y="6572"/>
                  </a:cubicBezTo>
                  <a:cubicBezTo>
                    <a:pt x="2181" y="4978"/>
                    <a:pt x="2859" y="3459"/>
                    <a:pt x="4047" y="2394"/>
                  </a:cubicBezTo>
                  <a:cubicBezTo>
                    <a:pt x="5088" y="1460"/>
                    <a:pt x="6395" y="963"/>
                    <a:pt x="7780" y="963"/>
                  </a:cubicBezTo>
                  <a:close/>
                  <a:moveTo>
                    <a:pt x="7789" y="0"/>
                  </a:moveTo>
                  <a:cubicBezTo>
                    <a:pt x="6197" y="0"/>
                    <a:pt x="4649" y="579"/>
                    <a:pt x="3442" y="1645"/>
                  </a:cubicBezTo>
                  <a:cubicBezTo>
                    <a:pt x="2049" y="2873"/>
                    <a:pt x="1241" y="4635"/>
                    <a:pt x="1219" y="6493"/>
                  </a:cubicBezTo>
                  <a:lnTo>
                    <a:pt x="242" y="9422"/>
                  </a:lnTo>
                  <a:cubicBezTo>
                    <a:pt x="0" y="10149"/>
                    <a:pt x="541" y="10898"/>
                    <a:pt x="1307" y="10898"/>
                  </a:cubicBezTo>
                  <a:lnTo>
                    <a:pt x="2179" y="10898"/>
                  </a:lnTo>
                  <a:lnTo>
                    <a:pt x="2179" y="12341"/>
                  </a:lnTo>
                  <a:cubicBezTo>
                    <a:pt x="2181" y="13313"/>
                    <a:pt x="2969" y="14103"/>
                    <a:pt x="3943" y="14104"/>
                  </a:cubicBezTo>
                  <a:lnTo>
                    <a:pt x="5064" y="14104"/>
                  </a:lnTo>
                  <a:lnTo>
                    <a:pt x="5064" y="15930"/>
                  </a:lnTo>
                  <a:cubicBezTo>
                    <a:pt x="5064" y="16195"/>
                    <a:pt x="5280" y="16411"/>
                    <a:pt x="5545" y="16411"/>
                  </a:cubicBezTo>
                  <a:lnTo>
                    <a:pt x="11955" y="16411"/>
                  </a:lnTo>
                  <a:cubicBezTo>
                    <a:pt x="12221" y="16411"/>
                    <a:pt x="12437" y="16195"/>
                    <a:pt x="12437" y="15930"/>
                  </a:cubicBezTo>
                  <a:lnTo>
                    <a:pt x="12437" y="11207"/>
                  </a:lnTo>
                  <a:cubicBezTo>
                    <a:pt x="13812" y="9831"/>
                    <a:pt x="14501" y="7942"/>
                    <a:pt x="14335" y="5992"/>
                  </a:cubicBezTo>
                  <a:lnTo>
                    <a:pt x="14335" y="5992"/>
                  </a:lnTo>
                  <a:lnTo>
                    <a:pt x="14335" y="5994"/>
                  </a:lnTo>
                  <a:cubicBezTo>
                    <a:pt x="14206" y="4500"/>
                    <a:pt x="13550" y="3078"/>
                    <a:pt x="12488" y="1989"/>
                  </a:cubicBezTo>
                  <a:cubicBezTo>
                    <a:pt x="11426" y="898"/>
                    <a:pt x="10019" y="206"/>
                    <a:pt x="8531" y="42"/>
                  </a:cubicBezTo>
                  <a:cubicBezTo>
                    <a:pt x="8283" y="14"/>
                    <a:pt x="8036" y="0"/>
                    <a:pt x="77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6" name="Google Shape;10796;p26"/>
            <p:cNvSpPr/>
            <p:nvPr/>
          </p:nvSpPr>
          <p:spPr>
            <a:xfrm>
              <a:off x="3927750" y="4251750"/>
              <a:ext cx="210875" cy="264450"/>
            </a:xfrm>
            <a:custGeom>
              <a:avLst/>
              <a:gdLst/>
              <a:ahLst/>
              <a:cxnLst/>
              <a:rect l="l" t="t" r="r" b="b"/>
              <a:pathLst>
                <a:path w="8435" h="10578" extrusionOk="0">
                  <a:moveTo>
                    <a:pt x="4321" y="962"/>
                  </a:moveTo>
                  <a:cubicBezTo>
                    <a:pt x="4437" y="962"/>
                    <a:pt x="4555" y="968"/>
                    <a:pt x="4672" y="981"/>
                  </a:cubicBezTo>
                  <a:cubicBezTo>
                    <a:pt x="6062" y="1137"/>
                    <a:pt x="7187" y="2257"/>
                    <a:pt x="7346" y="3645"/>
                  </a:cubicBezTo>
                  <a:cubicBezTo>
                    <a:pt x="7446" y="4522"/>
                    <a:pt x="7184" y="5365"/>
                    <a:pt x="6605" y="6018"/>
                  </a:cubicBezTo>
                  <a:lnTo>
                    <a:pt x="6607" y="6018"/>
                  </a:lnTo>
                  <a:cubicBezTo>
                    <a:pt x="6173" y="6510"/>
                    <a:pt x="5895" y="7091"/>
                    <a:pt x="5801" y="7693"/>
                  </a:cubicBezTo>
                  <a:lnTo>
                    <a:pt x="4804" y="7693"/>
                  </a:lnTo>
                  <a:lnTo>
                    <a:pt x="4804" y="5168"/>
                  </a:lnTo>
                  <a:lnTo>
                    <a:pt x="5624" y="4347"/>
                  </a:lnTo>
                  <a:cubicBezTo>
                    <a:pt x="5818" y="4161"/>
                    <a:pt x="5820" y="3852"/>
                    <a:pt x="5630" y="3661"/>
                  </a:cubicBezTo>
                  <a:cubicBezTo>
                    <a:pt x="5536" y="3567"/>
                    <a:pt x="5413" y="3520"/>
                    <a:pt x="5290" y="3520"/>
                  </a:cubicBezTo>
                  <a:cubicBezTo>
                    <a:pt x="5164" y="3520"/>
                    <a:pt x="5039" y="3569"/>
                    <a:pt x="4945" y="3667"/>
                  </a:cubicBezTo>
                  <a:lnTo>
                    <a:pt x="4322" y="4290"/>
                  </a:lnTo>
                  <a:lnTo>
                    <a:pt x="3700" y="3667"/>
                  </a:lnTo>
                  <a:cubicBezTo>
                    <a:pt x="3607" y="3578"/>
                    <a:pt x="3486" y="3533"/>
                    <a:pt x="3366" y="3533"/>
                  </a:cubicBezTo>
                  <a:cubicBezTo>
                    <a:pt x="3243" y="3533"/>
                    <a:pt x="3120" y="3580"/>
                    <a:pt x="3026" y="3673"/>
                  </a:cubicBezTo>
                  <a:cubicBezTo>
                    <a:pt x="2840" y="3859"/>
                    <a:pt x="2837" y="4159"/>
                    <a:pt x="3019" y="4347"/>
                  </a:cubicBezTo>
                  <a:lnTo>
                    <a:pt x="3841" y="5168"/>
                  </a:lnTo>
                  <a:lnTo>
                    <a:pt x="3841" y="7693"/>
                  </a:lnTo>
                  <a:lnTo>
                    <a:pt x="2845" y="7693"/>
                  </a:lnTo>
                  <a:cubicBezTo>
                    <a:pt x="2752" y="7090"/>
                    <a:pt x="2477" y="6511"/>
                    <a:pt x="2048" y="6029"/>
                  </a:cubicBezTo>
                  <a:cubicBezTo>
                    <a:pt x="932" y="4776"/>
                    <a:pt x="1040" y="2856"/>
                    <a:pt x="2293" y="1739"/>
                  </a:cubicBezTo>
                  <a:cubicBezTo>
                    <a:pt x="2858" y="1231"/>
                    <a:pt x="3568" y="962"/>
                    <a:pt x="4321" y="962"/>
                  </a:cubicBezTo>
                  <a:close/>
                  <a:moveTo>
                    <a:pt x="5765" y="8655"/>
                  </a:moveTo>
                  <a:lnTo>
                    <a:pt x="5765" y="9456"/>
                  </a:lnTo>
                  <a:cubicBezTo>
                    <a:pt x="5765" y="9544"/>
                    <a:pt x="5693" y="9616"/>
                    <a:pt x="5605" y="9616"/>
                  </a:cubicBezTo>
                  <a:lnTo>
                    <a:pt x="3041" y="9616"/>
                  </a:lnTo>
                  <a:cubicBezTo>
                    <a:pt x="2952" y="9616"/>
                    <a:pt x="2880" y="9544"/>
                    <a:pt x="2880" y="9456"/>
                  </a:cubicBezTo>
                  <a:lnTo>
                    <a:pt x="2880" y="8655"/>
                  </a:lnTo>
                  <a:close/>
                  <a:moveTo>
                    <a:pt x="4319" y="0"/>
                  </a:moveTo>
                  <a:cubicBezTo>
                    <a:pt x="2837" y="0"/>
                    <a:pt x="1460" y="823"/>
                    <a:pt x="767" y="2160"/>
                  </a:cubicBezTo>
                  <a:cubicBezTo>
                    <a:pt x="1" y="3635"/>
                    <a:pt x="226" y="5429"/>
                    <a:pt x="1330" y="6669"/>
                  </a:cubicBezTo>
                  <a:cubicBezTo>
                    <a:pt x="1710" y="7094"/>
                    <a:pt x="1919" y="7620"/>
                    <a:pt x="1919" y="8148"/>
                  </a:cubicBezTo>
                  <a:lnTo>
                    <a:pt x="1919" y="9456"/>
                  </a:lnTo>
                  <a:cubicBezTo>
                    <a:pt x="1919" y="10076"/>
                    <a:pt x="2421" y="10577"/>
                    <a:pt x="3041" y="10578"/>
                  </a:cubicBezTo>
                  <a:lnTo>
                    <a:pt x="5605" y="10578"/>
                  </a:lnTo>
                  <a:cubicBezTo>
                    <a:pt x="6223" y="10577"/>
                    <a:pt x="6726" y="10076"/>
                    <a:pt x="6727" y="9456"/>
                  </a:cubicBezTo>
                  <a:lnTo>
                    <a:pt x="6727" y="8150"/>
                  </a:lnTo>
                  <a:cubicBezTo>
                    <a:pt x="6727" y="7624"/>
                    <a:pt x="6939" y="7094"/>
                    <a:pt x="7327" y="6655"/>
                  </a:cubicBezTo>
                  <a:cubicBezTo>
                    <a:pt x="8087" y="5795"/>
                    <a:pt x="8435" y="4686"/>
                    <a:pt x="8301" y="3537"/>
                  </a:cubicBezTo>
                  <a:cubicBezTo>
                    <a:pt x="8092" y="1706"/>
                    <a:pt x="6610" y="229"/>
                    <a:pt x="4779" y="27"/>
                  </a:cubicBezTo>
                  <a:cubicBezTo>
                    <a:pt x="4625" y="9"/>
                    <a:pt x="4472" y="0"/>
                    <a:pt x="43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97" name="Google Shape;10797;p26"/>
          <p:cNvGrpSpPr/>
          <p:nvPr/>
        </p:nvGrpSpPr>
        <p:grpSpPr>
          <a:xfrm>
            <a:off x="4792753" y="3994778"/>
            <a:ext cx="313576" cy="354849"/>
            <a:chOff x="4409450" y="4166450"/>
            <a:chExt cx="362600" cy="410325"/>
          </a:xfrm>
        </p:grpSpPr>
        <p:sp>
          <p:nvSpPr>
            <p:cNvPr id="10798" name="Google Shape;10798;p26"/>
            <p:cNvSpPr/>
            <p:nvPr/>
          </p:nvSpPr>
          <p:spPr>
            <a:xfrm>
              <a:off x="4409450" y="4166450"/>
              <a:ext cx="362600" cy="410325"/>
            </a:xfrm>
            <a:custGeom>
              <a:avLst/>
              <a:gdLst/>
              <a:ahLst/>
              <a:cxnLst/>
              <a:rect l="l" t="t" r="r" b="b"/>
              <a:pathLst>
                <a:path w="14504" h="16413" extrusionOk="0">
                  <a:moveTo>
                    <a:pt x="7781" y="965"/>
                  </a:moveTo>
                  <a:cubicBezTo>
                    <a:pt x="7994" y="965"/>
                    <a:pt x="8209" y="976"/>
                    <a:pt x="8426" y="1000"/>
                  </a:cubicBezTo>
                  <a:cubicBezTo>
                    <a:pt x="9694" y="1139"/>
                    <a:pt x="10892" y="1730"/>
                    <a:pt x="11800" y="2661"/>
                  </a:cubicBezTo>
                  <a:cubicBezTo>
                    <a:pt x="12708" y="3592"/>
                    <a:pt x="13267" y="4806"/>
                    <a:pt x="13377" y="6079"/>
                  </a:cubicBezTo>
                  <a:cubicBezTo>
                    <a:pt x="13529" y="7792"/>
                    <a:pt x="12884" y="9481"/>
                    <a:pt x="11627" y="10657"/>
                  </a:cubicBezTo>
                  <a:cubicBezTo>
                    <a:pt x="11530" y="10748"/>
                    <a:pt x="11476" y="10874"/>
                    <a:pt x="11476" y="11007"/>
                  </a:cubicBezTo>
                  <a:lnTo>
                    <a:pt x="11476" y="15452"/>
                  </a:lnTo>
                  <a:lnTo>
                    <a:pt x="6027" y="15452"/>
                  </a:lnTo>
                  <a:lnTo>
                    <a:pt x="6027" y="13625"/>
                  </a:lnTo>
                  <a:cubicBezTo>
                    <a:pt x="6027" y="13359"/>
                    <a:pt x="5812" y="13144"/>
                    <a:pt x="5547" y="13144"/>
                  </a:cubicBezTo>
                  <a:lnTo>
                    <a:pt x="3943" y="13144"/>
                  </a:lnTo>
                  <a:cubicBezTo>
                    <a:pt x="3501" y="13144"/>
                    <a:pt x="3143" y="12785"/>
                    <a:pt x="3142" y="12342"/>
                  </a:cubicBezTo>
                  <a:lnTo>
                    <a:pt x="3142" y="10421"/>
                  </a:lnTo>
                  <a:cubicBezTo>
                    <a:pt x="3142" y="10155"/>
                    <a:pt x="2927" y="9939"/>
                    <a:pt x="2662" y="9939"/>
                  </a:cubicBezTo>
                  <a:lnTo>
                    <a:pt x="1307" y="9939"/>
                  </a:lnTo>
                  <a:cubicBezTo>
                    <a:pt x="1197" y="9939"/>
                    <a:pt x="1121" y="9832"/>
                    <a:pt x="1155" y="9728"/>
                  </a:cubicBezTo>
                  <a:lnTo>
                    <a:pt x="2155" y="6726"/>
                  </a:lnTo>
                  <a:cubicBezTo>
                    <a:pt x="2173" y="6678"/>
                    <a:pt x="2180" y="6627"/>
                    <a:pt x="2180" y="6574"/>
                  </a:cubicBezTo>
                  <a:cubicBezTo>
                    <a:pt x="2181" y="4979"/>
                    <a:pt x="2861" y="3461"/>
                    <a:pt x="4047" y="2396"/>
                  </a:cubicBezTo>
                  <a:cubicBezTo>
                    <a:pt x="5090" y="1462"/>
                    <a:pt x="6397" y="965"/>
                    <a:pt x="7781" y="965"/>
                  </a:cubicBezTo>
                  <a:close/>
                  <a:moveTo>
                    <a:pt x="7791" y="1"/>
                  </a:moveTo>
                  <a:cubicBezTo>
                    <a:pt x="6199" y="1"/>
                    <a:pt x="4650" y="580"/>
                    <a:pt x="3444" y="1645"/>
                  </a:cubicBezTo>
                  <a:cubicBezTo>
                    <a:pt x="2050" y="2873"/>
                    <a:pt x="1243" y="4635"/>
                    <a:pt x="1219" y="6493"/>
                  </a:cubicBezTo>
                  <a:lnTo>
                    <a:pt x="244" y="9424"/>
                  </a:lnTo>
                  <a:cubicBezTo>
                    <a:pt x="1" y="10150"/>
                    <a:pt x="541" y="10900"/>
                    <a:pt x="1307" y="10900"/>
                  </a:cubicBezTo>
                  <a:lnTo>
                    <a:pt x="2181" y="10900"/>
                  </a:lnTo>
                  <a:lnTo>
                    <a:pt x="2181" y="12342"/>
                  </a:lnTo>
                  <a:cubicBezTo>
                    <a:pt x="2181" y="13315"/>
                    <a:pt x="2971" y="14104"/>
                    <a:pt x="3943" y="14106"/>
                  </a:cubicBezTo>
                  <a:lnTo>
                    <a:pt x="5066" y="14106"/>
                  </a:lnTo>
                  <a:lnTo>
                    <a:pt x="5066" y="15932"/>
                  </a:lnTo>
                  <a:cubicBezTo>
                    <a:pt x="5066" y="16197"/>
                    <a:pt x="5280" y="16412"/>
                    <a:pt x="5547" y="16412"/>
                  </a:cubicBezTo>
                  <a:lnTo>
                    <a:pt x="11957" y="16412"/>
                  </a:lnTo>
                  <a:cubicBezTo>
                    <a:pt x="12222" y="16412"/>
                    <a:pt x="12437" y="16197"/>
                    <a:pt x="12437" y="15932"/>
                  </a:cubicBezTo>
                  <a:lnTo>
                    <a:pt x="12437" y="11209"/>
                  </a:lnTo>
                  <a:cubicBezTo>
                    <a:pt x="13814" y="9832"/>
                    <a:pt x="14503" y="7943"/>
                    <a:pt x="14335" y="5994"/>
                  </a:cubicBezTo>
                  <a:cubicBezTo>
                    <a:pt x="14208" y="4500"/>
                    <a:pt x="13551" y="3078"/>
                    <a:pt x="12490" y="1989"/>
                  </a:cubicBezTo>
                  <a:cubicBezTo>
                    <a:pt x="11426" y="899"/>
                    <a:pt x="10021" y="207"/>
                    <a:pt x="8531" y="42"/>
                  </a:cubicBezTo>
                  <a:cubicBezTo>
                    <a:pt x="8284" y="14"/>
                    <a:pt x="8037" y="1"/>
                    <a:pt x="77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9" name="Google Shape;10799;p26"/>
            <p:cNvSpPr/>
            <p:nvPr/>
          </p:nvSpPr>
          <p:spPr>
            <a:xfrm>
              <a:off x="4487975" y="4214575"/>
              <a:ext cx="232450" cy="128250"/>
            </a:xfrm>
            <a:custGeom>
              <a:avLst/>
              <a:gdLst/>
              <a:ahLst/>
              <a:cxnLst/>
              <a:rect l="l" t="t" r="r" b="b"/>
              <a:pathLst>
                <a:path w="9298" h="5130" extrusionOk="0">
                  <a:moveTo>
                    <a:pt x="4649" y="1"/>
                  </a:moveTo>
                  <a:cubicBezTo>
                    <a:pt x="2086" y="1"/>
                    <a:pt x="1" y="2085"/>
                    <a:pt x="1" y="4648"/>
                  </a:cubicBezTo>
                  <a:cubicBezTo>
                    <a:pt x="1" y="4913"/>
                    <a:pt x="216" y="5128"/>
                    <a:pt x="483" y="5129"/>
                  </a:cubicBezTo>
                  <a:lnTo>
                    <a:pt x="1444" y="5129"/>
                  </a:lnTo>
                  <a:cubicBezTo>
                    <a:pt x="1446" y="5129"/>
                    <a:pt x="1449" y="5129"/>
                    <a:pt x="1452" y="5129"/>
                  </a:cubicBezTo>
                  <a:cubicBezTo>
                    <a:pt x="1717" y="5129"/>
                    <a:pt x="1934" y="4914"/>
                    <a:pt x="1934" y="4648"/>
                  </a:cubicBezTo>
                  <a:cubicBezTo>
                    <a:pt x="1934" y="4382"/>
                    <a:pt x="1719" y="4167"/>
                    <a:pt x="1454" y="4167"/>
                  </a:cubicBezTo>
                  <a:cubicBezTo>
                    <a:pt x="1451" y="4167"/>
                    <a:pt x="1447" y="4167"/>
                    <a:pt x="1444" y="4167"/>
                  </a:cubicBezTo>
                  <a:lnTo>
                    <a:pt x="994" y="4167"/>
                  </a:lnTo>
                  <a:cubicBezTo>
                    <a:pt x="1079" y="3526"/>
                    <a:pt x="1331" y="2918"/>
                    <a:pt x="1726" y="2405"/>
                  </a:cubicBezTo>
                  <a:lnTo>
                    <a:pt x="2042" y="2722"/>
                  </a:lnTo>
                  <a:cubicBezTo>
                    <a:pt x="2137" y="2817"/>
                    <a:pt x="2261" y="2865"/>
                    <a:pt x="2386" y="2865"/>
                  </a:cubicBezTo>
                  <a:cubicBezTo>
                    <a:pt x="2509" y="2865"/>
                    <a:pt x="2632" y="2819"/>
                    <a:pt x="2726" y="2725"/>
                  </a:cubicBezTo>
                  <a:cubicBezTo>
                    <a:pt x="2915" y="2536"/>
                    <a:pt x="2914" y="2228"/>
                    <a:pt x="2723" y="2041"/>
                  </a:cubicBezTo>
                  <a:lnTo>
                    <a:pt x="2406" y="1724"/>
                  </a:lnTo>
                  <a:cubicBezTo>
                    <a:pt x="2920" y="1329"/>
                    <a:pt x="3527" y="1077"/>
                    <a:pt x="4169" y="992"/>
                  </a:cubicBezTo>
                  <a:lnTo>
                    <a:pt x="4169" y="1442"/>
                  </a:lnTo>
                  <a:cubicBezTo>
                    <a:pt x="4173" y="1704"/>
                    <a:pt x="4387" y="1913"/>
                    <a:pt x="4649" y="1913"/>
                  </a:cubicBezTo>
                  <a:cubicBezTo>
                    <a:pt x="4911" y="1913"/>
                    <a:pt x="5125" y="1704"/>
                    <a:pt x="5130" y="1442"/>
                  </a:cubicBezTo>
                  <a:lnTo>
                    <a:pt x="5130" y="992"/>
                  </a:lnTo>
                  <a:cubicBezTo>
                    <a:pt x="5772" y="1077"/>
                    <a:pt x="6380" y="1329"/>
                    <a:pt x="6893" y="1724"/>
                  </a:cubicBezTo>
                  <a:lnTo>
                    <a:pt x="6575" y="2042"/>
                  </a:lnTo>
                  <a:cubicBezTo>
                    <a:pt x="6393" y="2230"/>
                    <a:pt x="6396" y="2530"/>
                    <a:pt x="6582" y="2716"/>
                  </a:cubicBezTo>
                  <a:cubicBezTo>
                    <a:pt x="6676" y="2809"/>
                    <a:pt x="6799" y="2856"/>
                    <a:pt x="6922" y="2856"/>
                  </a:cubicBezTo>
                  <a:cubicBezTo>
                    <a:pt x="7042" y="2856"/>
                    <a:pt x="7163" y="2811"/>
                    <a:pt x="7256" y="2722"/>
                  </a:cubicBezTo>
                  <a:lnTo>
                    <a:pt x="7572" y="2405"/>
                  </a:lnTo>
                  <a:cubicBezTo>
                    <a:pt x="7968" y="2918"/>
                    <a:pt x="8220" y="3526"/>
                    <a:pt x="8305" y="4167"/>
                  </a:cubicBezTo>
                  <a:lnTo>
                    <a:pt x="7855" y="4167"/>
                  </a:lnTo>
                  <a:cubicBezTo>
                    <a:pt x="7593" y="4172"/>
                    <a:pt x="7383" y="4385"/>
                    <a:pt x="7383" y="4648"/>
                  </a:cubicBezTo>
                  <a:cubicBezTo>
                    <a:pt x="7383" y="4910"/>
                    <a:pt x="7593" y="5123"/>
                    <a:pt x="7855" y="5129"/>
                  </a:cubicBezTo>
                  <a:lnTo>
                    <a:pt x="8817" y="5129"/>
                  </a:lnTo>
                  <a:cubicBezTo>
                    <a:pt x="9082" y="5129"/>
                    <a:pt x="9297" y="4913"/>
                    <a:pt x="9297" y="4648"/>
                  </a:cubicBezTo>
                  <a:cubicBezTo>
                    <a:pt x="9297" y="2085"/>
                    <a:pt x="7212" y="1"/>
                    <a:pt x="46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0" name="Google Shape;10800;p26"/>
            <p:cNvSpPr/>
            <p:nvPr/>
          </p:nvSpPr>
          <p:spPr>
            <a:xfrm>
              <a:off x="4565675" y="4286450"/>
              <a:ext cx="77050" cy="136475"/>
            </a:xfrm>
            <a:custGeom>
              <a:avLst/>
              <a:gdLst/>
              <a:ahLst/>
              <a:cxnLst/>
              <a:rect l="l" t="t" r="r" b="b"/>
              <a:pathLst>
                <a:path w="3082" h="5459" extrusionOk="0">
                  <a:moveTo>
                    <a:pt x="1538" y="3535"/>
                  </a:moveTo>
                  <a:cubicBezTo>
                    <a:pt x="1785" y="3535"/>
                    <a:pt x="2022" y="3727"/>
                    <a:pt x="2023" y="4016"/>
                  </a:cubicBezTo>
                  <a:cubicBezTo>
                    <a:pt x="2022" y="4283"/>
                    <a:pt x="1806" y="4496"/>
                    <a:pt x="1541" y="4498"/>
                  </a:cubicBezTo>
                  <a:cubicBezTo>
                    <a:pt x="1114" y="4496"/>
                    <a:pt x="898" y="3979"/>
                    <a:pt x="1201" y="3676"/>
                  </a:cubicBezTo>
                  <a:cubicBezTo>
                    <a:pt x="1299" y="3578"/>
                    <a:pt x="1420" y="3535"/>
                    <a:pt x="1538" y="3535"/>
                  </a:cubicBezTo>
                  <a:close/>
                  <a:moveTo>
                    <a:pt x="1541" y="1"/>
                  </a:moveTo>
                  <a:cubicBezTo>
                    <a:pt x="1272" y="1"/>
                    <a:pt x="1055" y="222"/>
                    <a:pt x="1061" y="491"/>
                  </a:cubicBezTo>
                  <a:lnTo>
                    <a:pt x="1061" y="2657"/>
                  </a:lnTo>
                  <a:cubicBezTo>
                    <a:pt x="399" y="2891"/>
                    <a:pt x="1" y="3568"/>
                    <a:pt x="119" y="4261"/>
                  </a:cubicBezTo>
                  <a:cubicBezTo>
                    <a:pt x="239" y="4953"/>
                    <a:pt x="838" y="5459"/>
                    <a:pt x="1541" y="5459"/>
                  </a:cubicBezTo>
                  <a:cubicBezTo>
                    <a:pt x="2244" y="5459"/>
                    <a:pt x="2845" y="4953"/>
                    <a:pt x="2963" y="4261"/>
                  </a:cubicBezTo>
                  <a:cubicBezTo>
                    <a:pt x="3082" y="3568"/>
                    <a:pt x="2685" y="2891"/>
                    <a:pt x="2023" y="2657"/>
                  </a:cubicBezTo>
                  <a:lnTo>
                    <a:pt x="2023" y="491"/>
                  </a:lnTo>
                  <a:cubicBezTo>
                    <a:pt x="2027" y="222"/>
                    <a:pt x="1811" y="1"/>
                    <a:pt x="15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1" name="Google Shape;10801;p26"/>
          <p:cNvGrpSpPr/>
          <p:nvPr/>
        </p:nvGrpSpPr>
        <p:grpSpPr>
          <a:xfrm>
            <a:off x="5527470" y="3994788"/>
            <a:ext cx="353444" cy="354827"/>
            <a:chOff x="4974950" y="4183425"/>
            <a:chExt cx="408700" cy="410300"/>
          </a:xfrm>
        </p:grpSpPr>
        <p:sp>
          <p:nvSpPr>
            <p:cNvPr id="10802" name="Google Shape;10802;p26"/>
            <p:cNvSpPr/>
            <p:nvPr/>
          </p:nvSpPr>
          <p:spPr>
            <a:xfrm>
              <a:off x="4974950" y="4425400"/>
              <a:ext cx="408700" cy="168325"/>
            </a:xfrm>
            <a:custGeom>
              <a:avLst/>
              <a:gdLst/>
              <a:ahLst/>
              <a:cxnLst/>
              <a:rect l="l" t="t" r="r" b="b"/>
              <a:pathLst>
                <a:path w="16348" h="6733" extrusionOk="0">
                  <a:moveTo>
                    <a:pt x="3045" y="962"/>
                  </a:moveTo>
                  <a:cubicBezTo>
                    <a:pt x="3296" y="962"/>
                    <a:pt x="3542" y="1060"/>
                    <a:pt x="3727" y="1243"/>
                  </a:cubicBezTo>
                  <a:cubicBezTo>
                    <a:pt x="4000" y="1519"/>
                    <a:pt x="4084" y="1933"/>
                    <a:pt x="3934" y="2292"/>
                  </a:cubicBezTo>
                  <a:cubicBezTo>
                    <a:pt x="3785" y="2651"/>
                    <a:pt x="3435" y="2885"/>
                    <a:pt x="3046" y="2885"/>
                  </a:cubicBezTo>
                  <a:cubicBezTo>
                    <a:pt x="2515" y="2885"/>
                    <a:pt x="2085" y="2455"/>
                    <a:pt x="2085" y="1924"/>
                  </a:cubicBezTo>
                  <a:cubicBezTo>
                    <a:pt x="2085" y="1535"/>
                    <a:pt x="2319" y="1185"/>
                    <a:pt x="2678" y="1036"/>
                  </a:cubicBezTo>
                  <a:cubicBezTo>
                    <a:pt x="2797" y="986"/>
                    <a:pt x="2921" y="962"/>
                    <a:pt x="3045" y="962"/>
                  </a:cubicBezTo>
                  <a:close/>
                  <a:moveTo>
                    <a:pt x="8174" y="962"/>
                  </a:moveTo>
                  <a:cubicBezTo>
                    <a:pt x="8424" y="962"/>
                    <a:pt x="8670" y="1060"/>
                    <a:pt x="8854" y="1243"/>
                  </a:cubicBezTo>
                  <a:cubicBezTo>
                    <a:pt x="9129" y="1519"/>
                    <a:pt x="9211" y="1933"/>
                    <a:pt x="9063" y="2292"/>
                  </a:cubicBezTo>
                  <a:cubicBezTo>
                    <a:pt x="8914" y="2651"/>
                    <a:pt x="8564" y="2885"/>
                    <a:pt x="8174" y="2885"/>
                  </a:cubicBezTo>
                  <a:cubicBezTo>
                    <a:pt x="7644" y="2885"/>
                    <a:pt x="7213" y="2455"/>
                    <a:pt x="7213" y="1924"/>
                  </a:cubicBezTo>
                  <a:cubicBezTo>
                    <a:pt x="7213" y="1535"/>
                    <a:pt x="7446" y="1185"/>
                    <a:pt x="7807" y="1036"/>
                  </a:cubicBezTo>
                  <a:cubicBezTo>
                    <a:pt x="7925" y="986"/>
                    <a:pt x="8050" y="962"/>
                    <a:pt x="8174" y="962"/>
                  </a:cubicBezTo>
                  <a:close/>
                  <a:moveTo>
                    <a:pt x="13302" y="962"/>
                  </a:moveTo>
                  <a:cubicBezTo>
                    <a:pt x="13552" y="962"/>
                    <a:pt x="13799" y="1061"/>
                    <a:pt x="13982" y="1245"/>
                  </a:cubicBezTo>
                  <a:cubicBezTo>
                    <a:pt x="14257" y="1519"/>
                    <a:pt x="14340" y="1933"/>
                    <a:pt x="14192" y="2292"/>
                  </a:cubicBezTo>
                  <a:cubicBezTo>
                    <a:pt x="14042" y="2651"/>
                    <a:pt x="13692" y="2885"/>
                    <a:pt x="13303" y="2885"/>
                  </a:cubicBezTo>
                  <a:cubicBezTo>
                    <a:pt x="12773" y="2885"/>
                    <a:pt x="12342" y="2455"/>
                    <a:pt x="12342" y="1924"/>
                  </a:cubicBezTo>
                  <a:cubicBezTo>
                    <a:pt x="12342" y="1535"/>
                    <a:pt x="12575" y="1185"/>
                    <a:pt x="12935" y="1036"/>
                  </a:cubicBezTo>
                  <a:cubicBezTo>
                    <a:pt x="13054" y="986"/>
                    <a:pt x="13178" y="962"/>
                    <a:pt x="13302" y="962"/>
                  </a:cubicBezTo>
                  <a:close/>
                  <a:moveTo>
                    <a:pt x="3046" y="3843"/>
                  </a:moveTo>
                  <a:cubicBezTo>
                    <a:pt x="4135" y="3843"/>
                    <a:pt x="5042" y="4683"/>
                    <a:pt x="5124" y="5770"/>
                  </a:cubicBezTo>
                  <a:lnTo>
                    <a:pt x="967" y="5770"/>
                  </a:lnTo>
                  <a:cubicBezTo>
                    <a:pt x="1049" y="4683"/>
                    <a:pt x="1954" y="3843"/>
                    <a:pt x="3046" y="3843"/>
                  </a:cubicBezTo>
                  <a:close/>
                  <a:moveTo>
                    <a:pt x="8174" y="3843"/>
                  </a:moveTo>
                  <a:cubicBezTo>
                    <a:pt x="9264" y="3843"/>
                    <a:pt x="10170" y="4683"/>
                    <a:pt x="10252" y="5770"/>
                  </a:cubicBezTo>
                  <a:lnTo>
                    <a:pt x="6096" y="5770"/>
                  </a:lnTo>
                  <a:cubicBezTo>
                    <a:pt x="6178" y="4683"/>
                    <a:pt x="7083" y="3843"/>
                    <a:pt x="8174" y="3843"/>
                  </a:cubicBezTo>
                  <a:close/>
                  <a:moveTo>
                    <a:pt x="13303" y="3843"/>
                  </a:moveTo>
                  <a:cubicBezTo>
                    <a:pt x="14392" y="3843"/>
                    <a:pt x="15299" y="4683"/>
                    <a:pt x="15379" y="5770"/>
                  </a:cubicBezTo>
                  <a:lnTo>
                    <a:pt x="11225" y="5770"/>
                  </a:lnTo>
                  <a:cubicBezTo>
                    <a:pt x="11307" y="4683"/>
                    <a:pt x="12212" y="3843"/>
                    <a:pt x="13303" y="3843"/>
                  </a:cubicBezTo>
                  <a:close/>
                  <a:moveTo>
                    <a:pt x="3046" y="0"/>
                  </a:moveTo>
                  <a:cubicBezTo>
                    <a:pt x="2281" y="0"/>
                    <a:pt x="1588" y="453"/>
                    <a:pt x="1282" y="1154"/>
                  </a:cubicBezTo>
                  <a:cubicBezTo>
                    <a:pt x="978" y="1856"/>
                    <a:pt x="1117" y="2671"/>
                    <a:pt x="1637" y="3232"/>
                  </a:cubicBezTo>
                  <a:cubicBezTo>
                    <a:pt x="632" y="3756"/>
                    <a:pt x="1" y="4796"/>
                    <a:pt x="1" y="5931"/>
                  </a:cubicBezTo>
                  <a:lnTo>
                    <a:pt x="1" y="6252"/>
                  </a:lnTo>
                  <a:cubicBezTo>
                    <a:pt x="1" y="6517"/>
                    <a:pt x="216" y="6732"/>
                    <a:pt x="481" y="6732"/>
                  </a:cubicBezTo>
                  <a:lnTo>
                    <a:pt x="15867" y="6732"/>
                  </a:lnTo>
                  <a:cubicBezTo>
                    <a:pt x="16132" y="6732"/>
                    <a:pt x="16347" y="6517"/>
                    <a:pt x="16347" y="6252"/>
                  </a:cubicBezTo>
                  <a:lnTo>
                    <a:pt x="16347" y="5931"/>
                  </a:lnTo>
                  <a:cubicBezTo>
                    <a:pt x="16346" y="4796"/>
                    <a:pt x="15716" y="3756"/>
                    <a:pt x="14711" y="3232"/>
                  </a:cubicBezTo>
                  <a:cubicBezTo>
                    <a:pt x="15231" y="2671"/>
                    <a:pt x="15370" y="1856"/>
                    <a:pt x="15066" y="1154"/>
                  </a:cubicBezTo>
                  <a:cubicBezTo>
                    <a:pt x="14760" y="453"/>
                    <a:pt x="14067" y="0"/>
                    <a:pt x="13303" y="0"/>
                  </a:cubicBezTo>
                  <a:cubicBezTo>
                    <a:pt x="12537" y="0"/>
                    <a:pt x="11846" y="453"/>
                    <a:pt x="11539" y="1154"/>
                  </a:cubicBezTo>
                  <a:cubicBezTo>
                    <a:pt x="11233" y="1856"/>
                    <a:pt x="11372" y="2671"/>
                    <a:pt x="11894" y="3232"/>
                  </a:cubicBezTo>
                  <a:cubicBezTo>
                    <a:pt x="11424" y="3478"/>
                    <a:pt x="11025" y="3843"/>
                    <a:pt x="10738" y="4290"/>
                  </a:cubicBezTo>
                  <a:cubicBezTo>
                    <a:pt x="10451" y="3843"/>
                    <a:pt x="10053" y="3478"/>
                    <a:pt x="9583" y="3232"/>
                  </a:cubicBezTo>
                  <a:cubicBezTo>
                    <a:pt x="10103" y="2671"/>
                    <a:pt x="10242" y="1856"/>
                    <a:pt x="9937" y="1154"/>
                  </a:cubicBezTo>
                  <a:cubicBezTo>
                    <a:pt x="9631" y="453"/>
                    <a:pt x="8939" y="0"/>
                    <a:pt x="8174" y="0"/>
                  </a:cubicBezTo>
                  <a:cubicBezTo>
                    <a:pt x="7408" y="0"/>
                    <a:pt x="6717" y="453"/>
                    <a:pt x="6411" y="1154"/>
                  </a:cubicBezTo>
                  <a:cubicBezTo>
                    <a:pt x="6105" y="1856"/>
                    <a:pt x="6244" y="2671"/>
                    <a:pt x="6765" y="3232"/>
                  </a:cubicBezTo>
                  <a:cubicBezTo>
                    <a:pt x="6295" y="3478"/>
                    <a:pt x="5897" y="3843"/>
                    <a:pt x="5610" y="4290"/>
                  </a:cubicBezTo>
                  <a:cubicBezTo>
                    <a:pt x="5323" y="3843"/>
                    <a:pt x="4924" y="3478"/>
                    <a:pt x="4454" y="3232"/>
                  </a:cubicBezTo>
                  <a:cubicBezTo>
                    <a:pt x="4974" y="2671"/>
                    <a:pt x="5113" y="1856"/>
                    <a:pt x="4809" y="1154"/>
                  </a:cubicBezTo>
                  <a:cubicBezTo>
                    <a:pt x="4503" y="453"/>
                    <a:pt x="3810" y="0"/>
                    <a:pt x="30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3" name="Google Shape;10803;p26"/>
            <p:cNvSpPr/>
            <p:nvPr/>
          </p:nvSpPr>
          <p:spPr>
            <a:xfrm>
              <a:off x="4974950" y="4183425"/>
              <a:ext cx="408700" cy="216375"/>
            </a:xfrm>
            <a:custGeom>
              <a:avLst/>
              <a:gdLst/>
              <a:ahLst/>
              <a:cxnLst/>
              <a:rect l="l" t="t" r="r" b="b"/>
              <a:pathLst>
                <a:path w="16348" h="8655" extrusionOk="0">
                  <a:moveTo>
                    <a:pt x="8176" y="1"/>
                  </a:moveTo>
                  <a:cubicBezTo>
                    <a:pt x="8058" y="1"/>
                    <a:pt x="7940" y="8"/>
                    <a:pt x="7821" y="24"/>
                  </a:cubicBezTo>
                  <a:cubicBezTo>
                    <a:pt x="6875" y="147"/>
                    <a:pt x="6062" y="758"/>
                    <a:pt x="5680" y="1632"/>
                  </a:cubicBezTo>
                  <a:cubicBezTo>
                    <a:pt x="5551" y="1613"/>
                    <a:pt x="5421" y="1603"/>
                    <a:pt x="5291" y="1603"/>
                  </a:cubicBezTo>
                  <a:cubicBezTo>
                    <a:pt x="4220" y="1606"/>
                    <a:pt x="3251" y="2232"/>
                    <a:pt x="2808" y="3206"/>
                  </a:cubicBezTo>
                  <a:cubicBezTo>
                    <a:pt x="2780" y="3206"/>
                    <a:pt x="2754" y="3205"/>
                    <a:pt x="2726" y="3205"/>
                  </a:cubicBezTo>
                  <a:cubicBezTo>
                    <a:pt x="1224" y="3205"/>
                    <a:pt x="1" y="4428"/>
                    <a:pt x="1" y="5930"/>
                  </a:cubicBezTo>
                  <a:cubicBezTo>
                    <a:pt x="1" y="7433"/>
                    <a:pt x="1224" y="8654"/>
                    <a:pt x="2726" y="8654"/>
                  </a:cubicBezTo>
                  <a:lnTo>
                    <a:pt x="6251" y="8654"/>
                  </a:lnTo>
                  <a:cubicBezTo>
                    <a:pt x="6516" y="8654"/>
                    <a:pt x="6732" y="8439"/>
                    <a:pt x="6732" y="8174"/>
                  </a:cubicBezTo>
                  <a:cubicBezTo>
                    <a:pt x="6732" y="7909"/>
                    <a:pt x="6516" y="7693"/>
                    <a:pt x="6251" y="7693"/>
                  </a:cubicBezTo>
                  <a:lnTo>
                    <a:pt x="2725" y="7693"/>
                  </a:lnTo>
                  <a:cubicBezTo>
                    <a:pt x="1783" y="7692"/>
                    <a:pt x="1007" y="6949"/>
                    <a:pt x="966" y="6009"/>
                  </a:cubicBezTo>
                  <a:cubicBezTo>
                    <a:pt x="924" y="5068"/>
                    <a:pt x="1629" y="4259"/>
                    <a:pt x="2568" y="4174"/>
                  </a:cubicBezTo>
                  <a:lnTo>
                    <a:pt x="2568" y="4174"/>
                  </a:lnTo>
                  <a:cubicBezTo>
                    <a:pt x="2548" y="4543"/>
                    <a:pt x="2602" y="4912"/>
                    <a:pt x="2729" y="5259"/>
                  </a:cubicBezTo>
                  <a:cubicBezTo>
                    <a:pt x="2800" y="5454"/>
                    <a:pt x="2985" y="5576"/>
                    <a:pt x="3182" y="5576"/>
                  </a:cubicBezTo>
                  <a:cubicBezTo>
                    <a:pt x="3236" y="5576"/>
                    <a:pt x="3292" y="5566"/>
                    <a:pt x="3346" y="5546"/>
                  </a:cubicBezTo>
                  <a:cubicBezTo>
                    <a:pt x="3595" y="5456"/>
                    <a:pt x="3724" y="5179"/>
                    <a:pt x="3633" y="4930"/>
                  </a:cubicBezTo>
                  <a:cubicBezTo>
                    <a:pt x="3401" y="4294"/>
                    <a:pt x="3552" y="3583"/>
                    <a:pt x="4024" y="3098"/>
                  </a:cubicBezTo>
                  <a:cubicBezTo>
                    <a:pt x="4361" y="2751"/>
                    <a:pt x="4818" y="2565"/>
                    <a:pt x="5286" y="2565"/>
                  </a:cubicBezTo>
                  <a:cubicBezTo>
                    <a:pt x="5473" y="2565"/>
                    <a:pt x="5661" y="2595"/>
                    <a:pt x="5844" y="2656"/>
                  </a:cubicBezTo>
                  <a:cubicBezTo>
                    <a:pt x="5894" y="2672"/>
                    <a:pt x="5945" y="2680"/>
                    <a:pt x="5995" y="2680"/>
                  </a:cubicBezTo>
                  <a:cubicBezTo>
                    <a:pt x="6210" y="2680"/>
                    <a:pt x="6409" y="2534"/>
                    <a:pt x="6462" y="2311"/>
                  </a:cubicBezTo>
                  <a:cubicBezTo>
                    <a:pt x="6620" y="1650"/>
                    <a:pt x="7146" y="1138"/>
                    <a:pt x="7812" y="999"/>
                  </a:cubicBezTo>
                  <a:cubicBezTo>
                    <a:pt x="7933" y="974"/>
                    <a:pt x="8054" y="962"/>
                    <a:pt x="8173" y="962"/>
                  </a:cubicBezTo>
                  <a:cubicBezTo>
                    <a:pt x="8718" y="962"/>
                    <a:pt x="9240" y="1214"/>
                    <a:pt x="9576" y="1658"/>
                  </a:cubicBezTo>
                  <a:cubicBezTo>
                    <a:pt x="9390" y="1891"/>
                    <a:pt x="9242" y="2153"/>
                    <a:pt x="9139" y="2434"/>
                  </a:cubicBezTo>
                  <a:cubicBezTo>
                    <a:pt x="9048" y="2683"/>
                    <a:pt x="9177" y="2959"/>
                    <a:pt x="9426" y="3050"/>
                  </a:cubicBezTo>
                  <a:cubicBezTo>
                    <a:pt x="9481" y="3070"/>
                    <a:pt x="9537" y="3079"/>
                    <a:pt x="9593" y="3079"/>
                  </a:cubicBezTo>
                  <a:cubicBezTo>
                    <a:pt x="9789" y="3079"/>
                    <a:pt x="9972" y="2958"/>
                    <a:pt x="10043" y="2764"/>
                  </a:cubicBezTo>
                  <a:cubicBezTo>
                    <a:pt x="10304" y="2048"/>
                    <a:pt x="10980" y="1603"/>
                    <a:pt x="11700" y="1603"/>
                  </a:cubicBezTo>
                  <a:cubicBezTo>
                    <a:pt x="11900" y="1603"/>
                    <a:pt x="12104" y="1637"/>
                    <a:pt x="12302" y="1710"/>
                  </a:cubicBezTo>
                  <a:cubicBezTo>
                    <a:pt x="13218" y="2042"/>
                    <a:pt x="13689" y="3054"/>
                    <a:pt x="13357" y="3969"/>
                  </a:cubicBezTo>
                  <a:cubicBezTo>
                    <a:pt x="13266" y="4218"/>
                    <a:pt x="13393" y="4495"/>
                    <a:pt x="13644" y="4586"/>
                  </a:cubicBezTo>
                  <a:cubicBezTo>
                    <a:pt x="13698" y="4605"/>
                    <a:pt x="13753" y="4615"/>
                    <a:pt x="13808" y="4615"/>
                  </a:cubicBezTo>
                  <a:cubicBezTo>
                    <a:pt x="14004" y="4615"/>
                    <a:pt x="14189" y="4494"/>
                    <a:pt x="14260" y="4299"/>
                  </a:cubicBezTo>
                  <a:cubicBezTo>
                    <a:pt x="14260" y="4296"/>
                    <a:pt x="14262" y="4293"/>
                    <a:pt x="14263" y="4290"/>
                  </a:cubicBezTo>
                  <a:cubicBezTo>
                    <a:pt x="15051" y="4599"/>
                    <a:pt x="15508" y="5425"/>
                    <a:pt x="15351" y="6257"/>
                  </a:cubicBezTo>
                  <a:cubicBezTo>
                    <a:pt x="15196" y="7089"/>
                    <a:pt x="14470" y="7692"/>
                    <a:pt x="13623" y="7693"/>
                  </a:cubicBezTo>
                  <a:lnTo>
                    <a:pt x="10097" y="7693"/>
                  </a:lnTo>
                  <a:cubicBezTo>
                    <a:pt x="9832" y="7693"/>
                    <a:pt x="9617" y="7909"/>
                    <a:pt x="9617" y="8174"/>
                  </a:cubicBezTo>
                  <a:cubicBezTo>
                    <a:pt x="9617" y="8439"/>
                    <a:pt x="9832" y="8654"/>
                    <a:pt x="10097" y="8654"/>
                  </a:cubicBezTo>
                  <a:lnTo>
                    <a:pt x="13623" y="8654"/>
                  </a:lnTo>
                  <a:cubicBezTo>
                    <a:pt x="15124" y="8654"/>
                    <a:pt x="16347" y="7433"/>
                    <a:pt x="16347" y="5930"/>
                  </a:cubicBezTo>
                  <a:cubicBezTo>
                    <a:pt x="16347" y="4722"/>
                    <a:pt x="15548" y="3673"/>
                    <a:pt x="14424" y="3328"/>
                  </a:cubicBezTo>
                  <a:cubicBezTo>
                    <a:pt x="14413" y="2404"/>
                    <a:pt x="13931" y="1548"/>
                    <a:pt x="13149" y="1058"/>
                  </a:cubicBezTo>
                  <a:cubicBezTo>
                    <a:pt x="12708" y="781"/>
                    <a:pt x="12206" y="641"/>
                    <a:pt x="11702" y="641"/>
                  </a:cubicBezTo>
                  <a:cubicBezTo>
                    <a:pt x="11309" y="641"/>
                    <a:pt x="10916" y="726"/>
                    <a:pt x="10549" y="897"/>
                  </a:cubicBezTo>
                  <a:cubicBezTo>
                    <a:pt x="10465" y="936"/>
                    <a:pt x="10383" y="979"/>
                    <a:pt x="10303" y="1027"/>
                  </a:cubicBezTo>
                  <a:cubicBezTo>
                    <a:pt x="9783" y="374"/>
                    <a:pt x="8998" y="1"/>
                    <a:pt x="81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4" name="Google Shape;10804;p26"/>
            <p:cNvSpPr/>
            <p:nvPr/>
          </p:nvSpPr>
          <p:spPr>
            <a:xfrm>
              <a:off x="5140475" y="4279625"/>
              <a:ext cx="77600" cy="120175"/>
            </a:xfrm>
            <a:custGeom>
              <a:avLst/>
              <a:gdLst/>
              <a:ahLst/>
              <a:cxnLst/>
              <a:rect l="l" t="t" r="r" b="b"/>
              <a:pathLst>
                <a:path w="3104" h="4807" extrusionOk="0">
                  <a:moveTo>
                    <a:pt x="1553" y="0"/>
                  </a:moveTo>
                  <a:cubicBezTo>
                    <a:pt x="1377" y="0"/>
                    <a:pt x="1207" y="98"/>
                    <a:pt x="1123" y="266"/>
                  </a:cubicBezTo>
                  <a:lnTo>
                    <a:pt x="160" y="2189"/>
                  </a:lnTo>
                  <a:cubicBezTo>
                    <a:pt x="1" y="2508"/>
                    <a:pt x="234" y="2885"/>
                    <a:pt x="591" y="2885"/>
                  </a:cubicBezTo>
                  <a:lnTo>
                    <a:pt x="1736" y="2885"/>
                  </a:lnTo>
                  <a:lnTo>
                    <a:pt x="1123" y="4112"/>
                  </a:lnTo>
                  <a:cubicBezTo>
                    <a:pt x="1004" y="4349"/>
                    <a:pt x="1101" y="4638"/>
                    <a:pt x="1338" y="4756"/>
                  </a:cubicBezTo>
                  <a:cubicBezTo>
                    <a:pt x="1407" y="4791"/>
                    <a:pt x="1480" y="4807"/>
                    <a:pt x="1552" y="4807"/>
                  </a:cubicBezTo>
                  <a:cubicBezTo>
                    <a:pt x="1729" y="4807"/>
                    <a:pt x="1899" y="4709"/>
                    <a:pt x="1984" y="4541"/>
                  </a:cubicBezTo>
                  <a:lnTo>
                    <a:pt x="2944" y="2618"/>
                  </a:lnTo>
                  <a:cubicBezTo>
                    <a:pt x="3104" y="2299"/>
                    <a:pt x="2871" y="1923"/>
                    <a:pt x="2515" y="1923"/>
                  </a:cubicBezTo>
                  <a:lnTo>
                    <a:pt x="1370" y="1923"/>
                  </a:lnTo>
                  <a:lnTo>
                    <a:pt x="1984" y="697"/>
                  </a:lnTo>
                  <a:cubicBezTo>
                    <a:pt x="2102" y="458"/>
                    <a:pt x="2006" y="170"/>
                    <a:pt x="1768" y="51"/>
                  </a:cubicBezTo>
                  <a:cubicBezTo>
                    <a:pt x="1699" y="17"/>
                    <a:pt x="1626" y="0"/>
                    <a:pt x="15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5" name="Google Shape;10805;p26"/>
          <p:cNvGrpSpPr/>
          <p:nvPr/>
        </p:nvGrpSpPr>
        <p:grpSpPr>
          <a:xfrm>
            <a:off x="6283327" y="3994789"/>
            <a:ext cx="353422" cy="354827"/>
            <a:chOff x="5654375" y="4143800"/>
            <a:chExt cx="408675" cy="410300"/>
          </a:xfrm>
        </p:grpSpPr>
        <p:sp>
          <p:nvSpPr>
            <p:cNvPr id="10806" name="Google Shape;10806;p26"/>
            <p:cNvSpPr/>
            <p:nvPr/>
          </p:nvSpPr>
          <p:spPr>
            <a:xfrm>
              <a:off x="5654375" y="4385775"/>
              <a:ext cx="408675" cy="168325"/>
            </a:xfrm>
            <a:custGeom>
              <a:avLst/>
              <a:gdLst/>
              <a:ahLst/>
              <a:cxnLst/>
              <a:rect l="l" t="t" r="r" b="b"/>
              <a:pathLst>
                <a:path w="16347" h="6733" extrusionOk="0">
                  <a:moveTo>
                    <a:pt x="3045" y="964"/>
                  </a:moveTo>
                  <a:cubicBezTo>
                    <a:pt x="3295" y="964"/>
                    <a:pt x="3540" y="1061"/>
                    <a:pt x="3724" y="1245"/>
                  </a:cubicBezTo>
                  <a:cubicBezTo>
                    <a:pt x="3999" y="1521"/>
                    <a:pt x="4082" y="1934"/>
                    <a:pt x="3934" y="2294"/>
                  </a:cubicBezTo>
                  <a:cubicBezTo>
                    <a:pt x="3784" y="2653"/>
                    <a:pt x="3434" y="2887"/>
                    <a:pt x="3045" y="2887"/>
                  </a:cubicBezTo>
                  <a:cubicBezTo>
                    <a:pt x="2515" y="2887"/>
                    <a:pt x="2084" y="2456"/>
                    <a:pt x="2083" y="1925"/>
                  </a:cubicBezTo>
                  <a:cubicBezTo>
                    <a:pt x="2083" y="1537"/>
                    <a:pt x="2317" y="1185"/>
                    <a:pt x="2677" y="1037"/>
                  </a:cubicBezTo>
                  <a:cubicBezTo>
                    <a:pt x="2796" y="988"/>
                    <a:pt x="2921" y="964"/>
                    <a:pt x="3045" y="964"/>
                  </a:cubicBezTo>
                  <a:close/>
                  <a:moveTo>
                    <a:pt x="8174" y="964"/>
                  </a:moveTo>
                  <a:cubicBezTo>
                    <a:pt x="8423" y="964"/>
                    <a:pt x="8669" y="1061"/>
                    <a:pt x="8853" y="1245"/>
                  </a:cubicBezTo>
                  <a:cubicBezTo>
                    <a:pt x="9128" y="1521"/>
                    <a:pt x="9210" y="1934"/>
                    <a:pt x="9062" y="2294"/>
                  </a:cubicBezTo>
                  <a:cubicBezTo>
                    <a:pt x="8913" y="2653"/>
                    <a:pt x="8561" y="2887"/>
                    <a:pt x="8173" y="2887"/>
                  </a:cubicBezTo>
                  <a:cubicBezTo>
                    <a:pt x="7642" y="2887"/>
                    <a:pt x="7213" y="2456"/>
                    <a:pt x="7211" y="1925"/>
                  </a:cubicBezTo>
                  <a:cubicBezTo>
                    <a:pt x="7211" y="1537"/>
                    <a:pt x="7445" y="1185"/>
                    <a:pt x="7806" y="1037"/>
                  </a:cubicBezTo>
                  <a:cubicBezTo>
                    <a:pt x="7925" y="988"/>
                    <a:pt x="8050" y="964"/>
                    <a:pt x="8174" y="964"/>
                  </a:cubicBezTo>
                  <a:close/>
                  <a:moveTo>
                    <a:pt x="13302" y="964"/>
                  </a:moveTo>
                  <a:cubicBezTo>
                    <a:pt x="13552" y="964"/>
                    <a:pt x="13797" y="1061"/>
                    <a:pt x="13981" y="1245"/>
                  </a:cubicBezTo>
                  <a:cubicBezTo>
                    <a:pt x="14257" y="1521"/>
                    <a:pt x="14339" y="1934"/>
                    <a:pt x="14189" y="2294"/>
                  </a:cubicBezTo>
                  <a:cubicBezTo>
                    <a:pt x="14041" y="2653"/>
                    <a:pt x="13690" y="2887"/>
                    <a:pt x="13302" y="2887"/>
                  </a:cubicBezTo>
                  <a:cubicBezTo>
                    <a:pt x="12770" y="2887"/>
                    <a:pt x="12341" y="2456"/>
                    <a:pt x="12340" y="1925"/>
                  </a:cubicBezTo>
                  <a:cubicBezTo>
                    <a:pt x="12340" y="1537"/>
                    <a:pt x="12574" y="1185"/>
                    <a:pt x="12933" y="1037"/>
                  </a:cubicBezTo>
                  <a:cubicBezTo>
                    <a:pt x="13052" y="988"/>
                    <a:pt x="13178" y="964"/>
                    <a:pt x="13302" y="964"/>
                  </a:cubicBezTo>
                  <a:close/>
                  <a:moveTo>
                    <a:pt x="3045" y="3845"/>
                  </a:moveTo>
                  <a:cubicBezTo>
                    <a:pt x="4134" y="3845"/>
                    <a:pt x="5041" y="4684"/>
                    <a:pt x="5121" y="5772"/>
                  </a:cubicBezTo>
                  <a:lnTo>
                    <a:pt x="967" y="5772"/>
                  </a:lnTo>
                  <a:cubicBezTo>
                    <a:pt x="1049" y="4684"/>
                    <a:pt x="1954" y="3845"/>
                    <a:pt x="3045" y="3845"/>
                  </a:cubicBezTo>
                  <a:close/>
                  <a:moveTo>
                    <a:pt x="8173" y="3845"/>
                  </a:moveTo>
                  <a:cubicBezTo>
                    <a:pt x="9263" y="3845"/>
                    <a:pt x="10168" y="4684"/>
                    <a:pt x="10250" y="5772"/>
                  </a:cubicBezTo>
                  <a:lnTo>
                    <a:pt x="6095" y="5772"/>
                  </a:lnTo>
                  <a:cubicBezTo>
                    <a:pt x="6177" y="4684"/>
                    <a:pt x="7082" y="3845"/>
                    <a:pt x="8173" y="3845"/>
                  </a:cubicBezTo>
                  <a:close/>
                  <a:moveTo>
                    <a:pt x="13300" y="3845"/>
                  </a:moveTo>
                  <a:cubicBezTo>
                    <a:pt x="14391" y="3845"/>
                    <a:pt x="15296" y="4684"/>
                    <a:pt x="15378" y="5772"/>
                  </a:cubicBezTo>
                  <a:lnTo>
                    <a:pt x="11224" y="5772"/>
                  </a:lnTo>
                  <a:cubicBezTo>
                    <a:pt x="11304" y="4684"/>
                    <a:pt x="12211" y="3845"/>
                    <a:pt x="13300" y="3845"/>
                  </a:cubicBezTo>
                  <a:close/>
                  <a:moveTo>
                    <a:pt x="3045" y="1"/>
                  </a:moveTo>
                  <a:cubicBezTo>
                    <a:pt x="2280" y="1"/>
                    <a:pt x="1588" y="455"/>
                    <a:pt x="1281" y="1156"/>
                  </a:cubicBezTo>
                  <a:cubicBezTo>
                    <a:pt x="977" y="1858"/>
                    <a:pt x="1116" y="2673"/>
                    <a:pt x="1636" y="3233"/>
                  </a:cubicBezTo>
                  <a:cubicBezTo>
                    <a:pt x="631" y="3758"/>
                    <a:pt x="0" y="4798"/>
                    <a:pt x="0" y="5932"/>
                  </a:cubicBezTo>
                  <a:lnTo>
                    <a:pt x="0" y="6252"/>
                  </a:lnTo>
                  <a:cubicBezTo>
                    <a:pt x="0" y="6517"/>
                    <a:pt x="215" y="6733"/>
                    <a:pt x="480" y="6733"/>
                  </a:cubicBezTo>
                  <a:lnTo>
                    <a:pt x="15866" y="6733"/>
                  </a:lnTo>
                  <a:cubicBezTo>
                    <a:pt x="16131" y="6733"/>
                    <a:pt x="16346" y="6517"/>
                    <a:pt x="16346" y="6252"/>
                  </a:cubicBezTo>
                  <a:lnTo>
                    <a:pt x="16346" y="5932"/>
                  </a:lnTo>
                  <a:cubicBezTo>
                    <a:pt x="16345" y="4798"/>
                    <a:pt x="15715" y="3758"/>
                    <a:pt x="14711" y="3233"/>
                  </a:cubicBezTo>
                  <a:cubicBezTo>
                    <a:pt x="15231" y="2673"/>
                    <a:pt x="15370" y="1858"/>
                    <a:pt x="15065" y="1156"/>
                  </a:cubicBezTo>
                  <a:cubicBezTo>
                    <a:pt x="14759" y="455"/>
                    <a:pt x="14066" y="1"/>
                    <a:pt x="13302" y="1"/>
                  </a:cubicBezTo>
                  <a:cubicBezTo>
                    <a:pt x="12536" y="1"/>
                    <a:pt x="11845" y="455"/>
                    <a:pt x="11539" y="1156"/>
                  </a:cubicBezTo>
                  <a:cubicBezTo>
                    <a:pt x="11233" y="1858"/>
                    <a:pt x="11372" y="2673"/>
                    <a:pt x="11893" y="3233"/>
                  </a:cubicBezTo>
                  <a:cubicBezTo>
                    <a:pt x="11423" y="3480"/>
                    <a:pt x="11025" y="3845"/>
                    <a:pt x="10738" y="4291"/>
                  </a:cubicBezTo>
                  <a:cubicBezTo>
                    <a:pt x="10450" y="3845"/>
                    <a:pt x="10052" y="3480"/>
                    <a:pt x="9582" y="3233"/>
                  </a:cubicBezTo>
                  <a:cubicBezTo>
                    <a:pt x="10102" y="2673"/>
                    <a:pt x="10241" y="1858"/>
                    <a:pt x="9936" y="1156"/>
                  </a:cubicBezTo>
                  <a:cubicBezTo>
                    <a:pt x="9630" y="455"/>
                    <a:pt x="8938" y="1"/>
                    <a:pt x="8173" y="1"/>
                  </a:cubicBezTo>
                  <a:cubicBezTo>
                    <a:pt x="7407" y="1"/>
                    <a:pt x="6716" y="455"/>
                    <a:pt x="6410" y="1156"/>
                  </a:cubicBezTo>
                  <a:cubicBezTo>
                    <a:pt x="6104" y="1858"/>
                    <a:pt x="6243" y="2673"/>
                    <a:pt x="6764" y="3233"/>
                  </a:cubicBezTo>
                  <a:cubicBezTo>
                    <a:pt x="6294" y="3480"/>
                    <a:pt x="5896" y="3845"/>
                    <a:pt x="5609" y="4291"/>
                  </a:cubicBezTo>
                  <a:cubicBezTo>
                    <a:pt x="5322" y="3845"/>
                    <a:pt x="4924" y="3480"/>
                    <a:pt x="4453" y="3233"/>
                  </a:cubicBezTo>
                  <a:cubicBezTo>
                    <a:pt x="4973" y="2673"/>
                    <a:pt x="5112" y="1858"/>
                    <a:pt x="4808" y="1156"/>
                  </a:cubicBezTo>
                  <a:cubicBezTo>
                    <a:pt x="4502" y="455"/>
                    <a:pt x="3809"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7" name="Google Shape;10807;p26"/>
            <p:cNvSpPr/>
            <p:nvPr/>
          </p:nvSpPr>
          <p:spPr>
            <a:xfrm>
              <a:off x="5734700" y="4199925"/>
              <a:ext cx="248425" cy="24050"/>
            </a:xfrm>
            <a:custGeom>
              <a:avLst/>
              <a:gdLst/>
              <a:ahLst/>
              <a:cxnLst/>
              <a:rect l="l" t="t" r="r" b="b"/>
              <a:pathLst>
                <a:path w="9937" h="962" extrusionOk="0">
                  <a:moveTo>
                    <a:pt x="9458" y="1"/>
                  </a:moveTo>
                  <a:cubicBezTo>
                    <a:pt x="9454" y="1"/>
                    <a:pt x="9451" y="1"/>
                    <a:pt x="9447" y="1"/>
                  </a:cubicBezTo>
                  <a:lnTo>
                    <a:pt x="472" y="1"/>
                  </a:lnTo>
                  <a:cubicBezTo>
                    <a:pt x="209" y="5"/>
                    <a:pt x="0" y="219"/>
                    <a:pt x="0" y="481"/>
                  </a:cubicBezTo>
                  <a:cubicBezTo>
                    <a:pt x="0" y="743"/>
                    <a:pt x="209" y="957"/>
                    <a:pt x="472" y="962"/>
                  </a:cubicBezTo>
                  <a:lnTo>
                    <a:pt x="9447" y="962"/>
                  </a:lnTo>
                  <a:cubicBezTo>
                    <a:pt x="9451" y="962"/>
                    <a:pt x="9454" y="962"/>
                    <a:pt x="9458" y="962"/>
                  </a:cubicBezTo>
                  <a:cubicBezTo>
                    <a:pt x="9721" y="962"/>
                    <a:pt x="9936" y="747"/>
                    <a:pt x="9936" y="481"/>
                  </a:cubicBezTo>
                  <a:cubicBezTo>
                    <a:pt x="9936" y="215"/>
                    <a:pt x="9721" y="1"/>
                    <a:pt x="9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8" name="Google Shape;10808;p26"/>
            <p:cNvSpPr/>
            <p:nvPr/>
          </p:nvSpPr>
          <p:spPr>
            <a:xfrm>
              <a:off x="5686400" y="4143800"/>
              <a:ext cx="344575" cy="136275"/>
            </a:xfrm>
            <a:custGeom>
              <a:avLst/>
              <a:gdLst/>
              <a:ahLst/>
              <a:cxnLst/>
              <a:rect l="l" t="t" r="r" b="b"/>
              <a:pathLst>
                <a:path w="13783" h="5451" extrusionOk="0">
                  <a:moveTo>
                    <a:pt x="12019" y="963"/>
                  </a:moveTo>
                  <a:cubicBezTo>
                    <a:pt x="12462" y="963"/>
                    <a:pt x="12820" y="1322"/>
                    <a:pt x="12820" y="1764"/>
                  </a:cubicBezTo>
                  <a:lnTo>
                    <a:pt x="12820" y="3687"/>
                  </a:lnTo>
                  <a:cubicBezTo>
                    <a:pt x="12820" y="4129"/>
                    <a:pt x="12462" y="4488"/>
                    <a:pt x="12019" y="4490"/>
                  </a:cubicBezTo>
                  <a:lnTo>
                    <a:pt x="1762" y="4490"/>
                  </a:lnTo>
                  <a:cubicBezTo>
                    <a:pt x="1320" y="4488"/>
                    <a:pt x="961" y="4129"/>
                    <a:pt x="961" y="3687"/>
                  </a:cubicBezTo>
                  <a:lnTo>
                    <a:pt x="963" y="1764"/>
                  </a:lnTo>
                  <a:cubicBezTo>
                    <a:pt x="963" y="1322"/>
                    <a:pt x="1321" y="963"/>
                    <a:pt x="1764" y="963"/>
                  </a:cubicBezTo>
                  <a:close/>
                  <a:moveTo>
                    <a:pt x="1762" y="1"/>
                  </a:moveTo>
                  <a:cubicBezTo>
                    <a:pt x="790" y="2"/>
                    <a:pt x="0" y="792"/>
                    <a:pt x="0" y="1764"/>
                  </a:cubicBezTo>
                  <a:lnTo>
                    <a:pt x="0" y="3687"/>
                  </a:lnTo>
                  <a:cubicBezTo>
                    <a:pt x="0" y="4661"/>
                    <a:pt x="790" y="5449"/>
                    <a:pt x="1762" y="5450"/>
                  </a:cubicBezTo>
                  <a:lnTo>
                    <a:pt x="12019" y="5450"/>
                  </a:lnTo>
                  <a:cubicBezTo>
                    <a:pt x="12992" y="5449"/>
                    <a:pt x="13781" y="4661"/>
                    <a:pt x="13783" y="3687"/>
                  </a:cubicBezTo>
                  <a:lnTo>
                    <a:pt x="13783" y="1764"/>
                  </a:lnTo>
                  <a:cubicBezTo>
                    <a:pt x="13781" y="792"/>
                    <a:pt x="12992" y="2"/>
                    <a:pt x="120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9" name="Google Shape;10809;p26"/>
            <p:cNvSpPr/>
            <p:nvPr/>
          </p:nvSpPr>
          <p:spPr>
            <a:xfrm>
              <a:off x="5954400" y="4305700"/>
              <a:ext cx="34575" cy="56125"/>
            </a:xfrm>
            <a:custGeom>
              <a:avLst/>
              <a:gdLst/>
              <a:ahLst/>
              <a:cxnLst/>
              <a:rect l="l" t="t" r="r" b="b"/>
              <a:pathLst>
                <a:path w="1383" h="2245" extrusionOk="0">
                  <a:moveTo>
                    <a:pt x="532" y="1"/>
                  </a:moveTo>
                  <a:cubicBezTo>
                    <a:pt x="493" y="1"/>
                    <a:pt x="454" y="6"/>
                    <a:pt x="415" y="15"/>
                  </a:cubicBezTo>
                  <a:cubicBezTo>
                    <a:pt x="157" y="80"/>
                    <a:pt x="0" y="341"/>
                    <a:pt x="65" y="598"/>
                  </a:cubicBezTo>
                  <a:lnTo>
                    <a:pt x="386" y="1880"/>
                  </a:lnTo>
                  <a:cubicBezTo>
                    <a:pt x="439" y="2098"/>
                    <a:pt x="636" y="2244"/>
                    <a:pt x="851" y="2244"/>
                  </a:cubicBezTo>
                  <a:cubicBezTo>
                    <a:pt x="890" y="2244"/>
                    <a:pt x="929" y="2240"/>
                    <a:pt x="968" y="2230"/>
                  </a:cubicBezTo>
                  <a:cubicBezTo>
                    <a:pt x="1226" y="2165"/>
                    <a:pt x="1383" y="1905"/>
                    <a:pt x="1318" y="1647"/>
                  </a:cubicBezTo>
                  <a:lnTo>
                    <a:pt x="998" y="365"/>
                  </a:lnTo>
                  <a:cubicBezTo>
                    <a:pt x="943" y="147"/>
                    <a:pt x="747" y="1"/>
                    <a:pt x="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0" name="Google Shape;10810;p26"/>
            <p:cNvSpPr/>
            <p:nvPr/>
          </p:nvSpPr>
          <p:spPr>
            <a:xfrm>
              <a:off x="5728325" y="4305675"/>
              <a:ext cx="34650" cy="56250"/>
            </a:xfrm>
            <a:custGeom>
              <a:avLst/>
              <a:gdLst/>
              <a:ahLst/>
              <a:cxnLst/>
              <a:rect l="l" t="t" r="r" b="b"/>
              <a:pathLst>
                <a:path w="1386" h="2250" extrusionOk="0">
                  <a:moveTo>
                    <a:pt x="854" y="1"/>
                  </a:moveTo>
                  <a:cubicBezTo>
                    <a:pt x="639" y="1"/>
                    <a:pt x="443" y="146"/>
                    <a:pt x="388" y="365"/>
                  </a:cubicBezTo>
                  <a:lnTo>
                    <a:pt x="69" y="1646"/>
                  </a:lnTo>
                  <a:cubicBezTo>
                    <a:pt x="0" y="1906"/>
                    <a:pt x="157" y="2171"/>
                    <a:pt x="418" y="2235"/>
                  </a:cubicBezTo>
                  <a:cubicBezTo>
                    <a:pt x="457" y="2245"/>
                    <a:pt x="495" y="2249"/>
                    <a:pt x="534" y="2249"/>
                  </a:cubicBezTo>
                  <a:cubicBezTo>
                    <a:pt x="751" y="2249"/>
                    <a:pt x="948" y="2101"/>
                    <a:pt x="1002" y="1879"/>
                  </a:cubicBezTo>
                  <a:lnTo>
                    <a:pt x="1321" y="598"/>
                  </a:lnTo>
                  <a:cubicBezTo>
                    <a:pt x="1386" y="340"/>
                    <a:pt x="1229" y="79"/>
                    <a:pt x="971" y="15"/>
                  </a:cubicBezTo>
                  <a:cubicBezTo>
                    <a:pt x="932" y="5"/>
                    <a:pt x="893" y="1"/>
                    <a:pt x="8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1" name="Google Shape;10811;p26"/>
            <p:cNvSpPr/>
            <p:nvPr/>
          </p:nvSpPr>
          <p:spPr>
            <a:xfrm>
              <a:off x="5846550" y="4305450"/>
              <a:ext cx="24275" cy="56600"/>
            </a:xfrm>
            <a:custGeom>
              <a:avLst/>
              <a:gdLst/>
              <a:ahLst/>
              <a:cxnLst/>
              <a:rect l="l" t="t" r="r" b="b"/>
              <a:pathLst>
                <a:path w="971" h="2264" extrusionOk="0">
                  <a:moveTo>
                    <a:pt x="486" y="1"/>
                  </a:moveTo>
                  <a:cubicBezTo>
                    <a:pt x="217" y="1"/>
                    <a:pt x="0" y="222"/>
                    <a:pt x="4" y="491"/>
                  </a:cubicBezTo>
                  <a:lnTo>
                    <a:pt x="4" y="1773"/>
                  </a:lnTo>
                  <a:cubicBezTo>
                    <a:pt x="0" y="2042"/>
                    <a:pt x="217" y="2263"/>
                    <a:pt x="486" y="2263"/>
                  </a:cubicBezTo>
                  <a:cubicBezTo>
                    <a:pt x="754" y="2263"/>
                    <a:pt x="971" y="2042"/>
                    <a:pt x="967" y="1773"/>
                  </a:cubicBezTo>
                  <a:lnTo>
                    <a:pt x="967" y="491"/>
                  </a:lnTo>
                  <a:cubicBezTo>
                    <a:pt x="971" y="222"/>
                    <a:pt x="754" y="1"/>
                    <a:pt x="4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2" name="Google Shape;10812;p26"/>
          <p:cNvGrpSpPr/>
          <p:nvPr/>
        </p:nvGrpSpPr>
        <p:grpSpPr>
          <a:xfrm>
            <a:off x="7033641" y="3994778"/>
            <a:ext cx="354827" cy="354849"/>
            <a:chOff x="6208625" y="4147250"/>
            <a:chExt cx="410300" cy="410325"/>
          </a:xfrm>
        </p:grpSpPr>
        <p:sp>
          <p:nvSpPr>
            <p:cNvPr id="10813" name="Google Shape;10813;p26"/>
            <p:cNvSpPr/>
            <p:nvPr/>
          </p:nvSpPr>
          <p:spPr>
            <a:xfrm>
              <a:off x="6337650" y="4389250"/>
              <a:ext cx="152250" cy="168325"/>
            </a:xfrm>
            <a:custGeom>
              <a:avLst/>
              <a:gdLst/>
              <a:ahLst/>
              <a:cxnLst/>
              <a:rect l="l" t="t" r="r" b="b"/>
              <a:pathLst>
                <a:path w="6090" h="6733" extrusionOk="0">
                  <a:moveTo>
                    <a:pt x="3046" y="964"/>
                  </a:moveTo>
                  <a:cubicBezTo>
                    <a:pt x="3295" y="964"/>
                    <a:pt x="3541" y="1062"/>
                    <a:pt x="3725" y="1246"/>
                  </a:cubicBezTo>
                  <a:cubicBezTo>
                    <a:pt x="4000" y="1521"/>
                    <a:pt x="4082" y="1934"/>
                    <a:pt x="3934" y="2294"/>
                  </a:cubicBezTo>
                  <a:cubicBezTo>
                    <a:pt x="3785" y="2653"/>
                    <a:pt x="3433" y="2887"/>
                    <a:pt x="3045" y="2887"/>
                  </a:cubicBezTo>
                  <a:cubicBezTo>
                    <a:pt x="2513" y="2886"/>
                    <a:pt x="2084" y="2457"/>
                    <a:pt x="2083" y="1925"/>
                  </a:cubicBezTo>
                  <a:cubicBezTo>
                    <a:pt x="2083" y="1537"/>
                    <a:pt x="2317" y="1185"/>
                    <a:pt x="2677" y="1038"/>
                  </a:cubicBezTo>
                  <a:cubicBezTo>
                    <a:pt x="2797" y="988"/>
                    <a:pt x="2922" y="964"/>
                    <a:pt x="3046" y="964"/>
                  </a:cubicBezTo>
                  <a:close/>
                  <a:moveTo>
                    <a:pt x="3045" y="3843"/>
                  </a:moveTo>
                  <a:cubicBezTo>
                    <a:pt x="4135" y="3843"/>
                    <a:pt x="5040" y="4684"/>
                    <a:pt x="5122" y="5772"/>
                  </a:cubicBezTo>
                  <a:lnTo>
                    <a:pt x="967" y="5772"/>
                  </a:lnTo>
                  <a:cubicBezTo>
                    <a:pt x="1049" y="4684"/>
                    <a:pt x="1954" y="3843"/>
                    <a:pt x="3045" y="3843"/>
                  </a:cubicBezTo>
                  <a:close/>
                  <a:moveTo>
                    <a:pt x="3045" y="1"/>
                  </a:moveTo>
                  <a:cubicBezTo>
                    <a:pt x="2279" y="1"/>
                    <a:pt x="1588" y="453"/>
                    <a:pt x="1282" y="1155"/>
                  </a:cubicBezTo>
                  <a:cubicBezTo>
                    <a:pt x="976" y="1856"/>
                    <a:pt x="1115" y="2672"/>
                    <a:pt x="1636" y="3233"/>
                  </a:cubicBezTo>
                  <a:cubicBezTo>
                    <a:pt x="632" y="3759"/>
                    <a:pt x="0" y="4798"/>
                    <a:pt x="0" y="5932"/>
                  </a:cubicBezTo>
                  <a:lnTo>
                    <a:pt x="0" y="6252"/>
                  </a:lnTo>
                  <a:cubicBezTo>
                    <a:pt x="0" y="6518"/>
                    <a:pt x="216" y="6733"/>
                    <a:pt x="481" y="6733"/>
                  </a:cubicBezTo>
                  <a:lnTo>
                    <a:pt x="5609" y="6733"/>
                  </a:lnTo>
                  <a:cubicBezTo>
                    <a:pt x="5874" y="6733"/>
                    <a:pt x="6090" y="6518"/>
                    <a:pt x="6090" y="6252"/>
                  </a:cubicBezTo>
                  <a:lnTo>
                    <a:pt x="6090" y="5932"/>
                  </a:lnTo>
                  <a:cubicBezTo>
                    <a:pt x="6088" y="4798"/>
                    <a:pt x="5458" y="3759"/>
                    <a:pt x="4454" y="3233"/>
                  </a:cubicBezTo>
                  <a:cubicBezTo>
                    <a:pt x="4974" y="2672"/>
                    <a:pt x="5114" y="1856"/>
                    <a:pt x="4808" y="1155"/>
                  </a:cubicBezTo>
                  <a:cubicBezTo>
                    <a:pt x="4502" y="453"/>
                    <a:pt x="3809"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4" name="Google Shape;10814;p26"/>
            <p:cNvSpPr/>
            <p:nvPr/>
          </p:nvSpPr>
          <p:spPr>
            <a:xfrm>
              <a:off x="6466625" y="4147250"/>
              <a:ext cx="152300" cy="168375"/>
            </a:xfrm>
            <a:custGeom>
              <a:avLst/>
              <a:gdLst/>
              <a:ahLst/>
              <a:cxnLst/>
              <a:rect l="l" t="t" r="r" b="b"/>
              <a:pathLst>
                <a:path w="6092" h="6735" extrusionOk="0">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6"/>
                  </a:cubicBezTo>
                  <a:cubicBezTo>
                    <a:pt x="2085" y="1537"/>
                    <a:pt x="2319" y="1185"/>
                    <a:pt x="2678" y="1037"/>
                  </a:cubicBezTo>
                  <a:cubicBezTo>
                    <a:pt x="2797" y="988"/>
                    <a:pt x="2923" y="964"/>
                    <a:pt x="3047" y="964"/>
                  </a:cubicBezTo>
                  <a:close/>
                  <a:moveTo>
                    <a:pt x="3045" y="3845"/>
                  </a:moveTo>
                  <a:cubicBezTo>
                    <a:pt x="4136" y="3845"/>
                    <a:pt x="5041" y="4685"/>
                    <a:pt x="5123" y="5772"/>
                  </a:cubicBezTo>
                  <a:lnTo>
                    <a:pt x="969" y="5772"/>
                  </a:lnTo>
                  <a:cubicBezTo>
                    <a:pt x="1049" y="4685"/>
                    <a:pt x="1956" y="3845"/>
                    <a:pt x="3045" y="3845"/>
                  </a:cubicBezTo>
                  <a:close/>
                  <a:moveTo>
                    <a:pt x="3047" y="1"/>
                  </a:moveTo>
                  <a:cubicBezTo>
                    <a:pt x="2281" y="1"/>
                    <a:pt x="1588" y="455"/>
                    <a:pt x="1284" y="1156"/>
                  </a:cubicBezTo>
                  <a:cubicBezTo>
                    <a:pt x="978" y="1858"/>
                    <a:pt x="1117" y="2673"/>
                    <a:pt x="1638" y="3233"/>
                  </a:cubicBezTo>
                  <a:cubicBezTo>
                    <a:pt x="633" y="3758"/>
                    <a:pt x="2" y="4798"/>
                    <a:pt x="1" y="5932"/>
                  </a:cubicBezTo>
                  <a:lnTo>
                    <a:pt x="1" y="6252"/>
                  </a:lnTo>
                  <a:cubicBezTo>
                    <a:pt x="1" y="6517"/>
                    <a:pt x="216" y="6734"/>
                    <a:pt x="483" y="6734"/>
                  </a:cubicBezTo>
                  <a:lnTo>
                    <a:pt x="5611" y="6734"/>
                  </a:lnTo>
                  <a:cubicBezTo>
                    <a:pt x="5876" y="6734"/>
                    <a:pt x="6091" y="6517"/>
                    <a:pt x="6091" y="6252"/>
                  </a:cubicBezTo>
                  <a:lnTo>
                    <a:pt x="6091" y="5933"/>
                  </a:lnTo>
                  <a:cubicBezTo>
                    <a:pt x="6090" y="4798"/>
                    <a:pt x="5460" y="3758"/>
                    <a:pt x="4454" y="3234"/>
                  </a:cubicBezTo>
                  <a:lnTo>
                    <a:pt x="4454" y="3233"/>
                  </a:lnTo>
                  <a:cubicBezTo>
                    <a:pt x="4976" y="2673"/>
                    <a:pt x="5115" y="1858"/>
                    <a:pt x="4810" y="1156"/>
                  </a:cubicBezTo>
                  <a:cubicBezTo>
                    <a:pt x="4504" y="455"/>
                    <a:pt x="3811" y="1"/>
                    <a:pt x="30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5" name="Google Shape;10815;p26"/>
            <p:cNvSpPr/>
            <p:nvPr/>
          </p:nvSpPr>
          <p:spPr>
            <a:xfrm>
              <a:off x="6208625" y="4147250"/>
              <a:ext cx="152300" cy="168375"/>
            </a:xfrm>
            <a:custGeom>
              <a:avLst/>
              <a:gdLst/>
              <a:ahLst/>
              <a:cxnLst/>
              <a:rect l="l" t="t" r="r" b="b"/>
              <a:pathLst>
                <a:path w="6092" h="6735" extrusionOk="0">
                  <a:moveTo>
                    <a:pt x="3046" y="964"/>
                  </a:moveTo>
                  <a:cubicBezTo>
                    <a:pt x="3296" y="964"/>
                    <a:pt x="3542" y="1061"/>
                    <a:pt x="3725" y="1245"/>
                  </a:cubicBezTo>
                  <a:cubicBezTo>
                    <a:pt x="4000" y="1521"/>
                    <a:pt x="4082" y="1934"/>
                    <a:pt x="3934" y="2294"/>
                  </a:cubicBezTo>
                  <a:cubicBezTo>
                    <a:pt x="3785" y="2653"/>
                    <a:pt x="3435" y="2887"/>
                    <a:pt x="3045" y="2887"/>
                  </a:cubicBezTo>
                  <a:cubicBezTo>
                    <a:pt x="2515" y="2887"/>
                    <a:pt x="2085" y="2457"/>
                    <a:pt x="2083" y="1926"/>
                  </a:cubicBezTo>
                  <a:cubicBezTo>
                    <a:pt x="2083" y="1537"/>
                    <a:pt x="2317" y="1185"/>
                    <a:pt x="2678" y="1037"/>
                  </a:cubicBezTo>
                  <a:cubicBezTo>
                    <a:pt x="2797" y="988"/>
                    <a:pt x="2922" y="964"/>
                    <a:pt x="3046" y="964"/>
                  </a:cubicBezTo>
                  <a:close/>
                  <a:moveTo>
                    <a:pt x="3045" y="3845"/>
                  </a:moveTo>
                  <a:cubicBezTo>
                    <a:pt x="4135" y="3845"/>
                    <a:pt x="5041" y="4685"/>
                    <a:pt x="5122" y="5772"/>
                  </a:cubicBezTo>
                  <a:lnTo>
                    <a:pt x="967" y="5772"/>
                  </a:lnTo>
                  <a:cubicBezTo>
                    <a:pt x="1049" y="4685"/>
                    <a:pt x="1954" y="3845"/>
                    <a:pt x="3045" y="3845"/>
                  </a:cubicBezTo>
                  <a:close/>
                  <a:moveTo>
                    <a:pt x="3045" y="1"/>
                  </a:moveTo>
                  <a:cubicBezTo>
                    <a:pt x="2281" y="1"/>
                    <a:pt x="1588" y="455"/>
                    <a:pt x="1282" y="1156"/>
                  </a:cubicBezTo>
                  <a:cubicBezTo>
                    <a:pt x="976" y="1858"/>
                    <a:pt x="1117" y="2673"/>
                    <a:pt x="1636" y="3234"/>
                  </a:cubicBezTo>
                  <a:cubicBezTo>
                    <a:pt x="632" y="3758"/>
                    <a:pt x="1" y="4798"/>
                    <a:pt x="1" y="5933"/>
                  </a:cubicBezTo>
                  <a:lnTo>
                    <a:pt x="1" y="6252"/>
                  </a:lnTo>
                  <a:cubicBezTo>
                    <a:pt x="1" y="6519"/>
                    <a:pt x="216" y="6734"/>
                    <a:pt x="481" y="6734"/>
                  </a:cubicBezTo>
                  <a:lnTo>
                    <a:pt x="5611" y="6734"/>
                  </a:lnTo>
                  <a:cubicBezTo>
                    <a:pt x="5876" y="6734"/>
                    <a:pt x="6091" y="6519"/>
                    <a:pt x="6091" y="6252"/>
                  </a:cubicBezTo>
                  <a:lnTo>
                    <a:pt x="6090" y="6252"/>
                  </a:lnTo>
                  <a:lnTo>
                    <a:pt x="6090" y="5933"/>
                  </a:lnTo>
                  <a:cubicBezTo>
                    <a:pt x="6090" y="4798"/>
                    <a:pt x="5459" y="3758"/>
                    <a:pt x="4454" y="3234"/>
                  </a:cubicBezTo>
                  <a:cubicBezTo>
                    <a:pt x="4975" y="2673"/>
                    <a:pt x="5115" y="1858"/>
                    <a:pt x="4808" y="1156"/>
                  </a:cubicBezTo>
                  <a:cubicBezTo>
                    <a:pt x="4502" y="455"/>
                    <a:pt x="3811" y="1"/>
                    <a:pt x="3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6" name="Google Shape;10816;p26"/>
            <p:cNvSpPr/>
            <p:nvPr/>
          </p:nvSpPr>
          <p:spPr>
            <a:xfrm>
              <a:off x="6357425" y="4151350"/>
              <a:ext cx="113625" cy="88225"/>
            </a:xfrm>
            <a:custGeom>
              <a:avLst/>
              <a:gdLst/>
              <a:ahLst/>
              <a:cxnLst/>
              <a:rect l="l" t="t" r="r" b="b"/>
              <a:pathLst>
                <a:path w="4545" h="3529" extrusionOk="0">
                  <a:moveTo>
                    <a:pt x="2734" y="1"/>
                  </a:moveTo>
                  <a:cubicBezTo>
                    <a:pt x="2611" y="1"/>
                    <a:pt x="2488" y="48"/>
                    <a:pt x="2395" y="141"/>
                  </a:cubicBezTo>
                  <a:cubicBezTo>
                    <a:pt x="2207" y="329"/>
                    <a:pt x="2207" y="633"/>
                    <a:pt x="2395" y="821"/>
                  </a:cubicBezTo>
                  <a:lnTo>
                    <a:pt x="2856" y="1282"/>
                  </a:lnTo>
                  <a:lnTo>
                    <a:pt x="491" y="1282"/>
                  </a:lnTo>
                  <a:cubicBezTo>
                    <a:pt x="488" y="1282"/>
                    <a:pt x="485" y="1282"/>
                    <a:pt x="483" y="1282"/>
                  </a:cubicBezTo>
                  <a:cubicBezTo>
                    <a:pt x="217" y="1282"/>
                    <a:pt x="0" y="1497"/>
                    <a:pt x="0" y="1762"/>
                  </a:cubicBezTo>
                  <a:cubicBezTo>
                    <a:pt x="0" y="2029"/>
                    <a:pt x="217" y="2244"/>
                    <a:pt x="483" y="2244"/>
                  </a:cubicBezTo>
                  <a:cubicBezTo>
                    <a:pt x="485" y="2244"/>
                    <a:pt x="488" y="2244"/>
                    <a:pt x="491" y="2244"/>
                  </a:cubicBezTo>
                  <a:lnTo>
                    <a:pt x="491" y="2243"/>
                  </a:lnTo>
                  <a:lnTo>
                    <a:pt x="2856" y="2243"/>
                  </a:lnTo>
                  <a:lnTo>
                    <a:pt x="2395" y="2704"/>
                  </a:lnTo>
                  <a:cubicBezTo>
                    <a:pt x="2203" y="2892"/>
                    <a:pt x="2201" y="3198"/>
                    <a:pt x="2390" y="3388"/>
                  </a:cubicBezTo>
                  <a:cubicBezTo>
                    <a:pt x="2485" y="3482"/>
                    <a:pt x="2608" y="3529"/>
                    <a:pt x="2731" y="3529"/>
                  </a:cubicBezTo>
                  <a:cubicBezTo>
                    <a:pt x="2856" y="3529"/>
                    <a:pt x="2980" y="3480"/>
                    <a:pt x="3074" y="3384"/>
                  </a:cubicBezTo>
                  <a:lnTo>
                    <a:pt x="4356" y="2102"/>
                  </a:lnTo>
                  <a:cubicBezTo>
                    <a:pt x="4544" y="1915"/>
                    <a:pt x="4544" y="1610"/>
                    <a:pt x="4356" y="1423"/>
                  </a:cubicBezTo>
                  <a:lnTo>
                    <a:pt x="3074" y="141"/>
                  </a:lnTo>
                  <a:cubicBezTo>
                    <a:pt x="2980" y="48"/>
                    <a:pt x="2857" y="1"/>
                    <a:pt x="2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7" name="Google Shape;10817;p26"/>
            <p:cNvSpPr/>
            <p:nvPr/>
          </p:nvSpPr>
          <p:spPr>
            <a:xfrm>
              <a:off x="6250375" y="4345400"/>
              <a:ext cx="87475" cy="86300"/>
            </a:xfrm>
            <a:custGeom>
              <a:avLst/>
              <a:gdLst/>
              <a:ahLst/>
              <a:cxnLst/>
              <a:rect l="l" t="t" r="r" b="b"/>
              <a:pathLst>
                <a:path w="3499" h="3452" extrusionOk="0">
                  <a:moveTo>
                    <a:pt x="482" y="0"/>
                  </a:moveTo>
                  <a:cubicBezTo>
                    <a:pt x="215" y="0"/>
                    <a:pt x="0" y="216"/>
                    <a:pt x="0" y="481"/>
                  </a:cubicBezTo>
                  <a:lnTo>
                    <a:pt x="0" y="2295"/>
                  </a:lnTo>
                  <a:cubicBezTo>
                    <a:pt x="6" y="2556"/>
                    <a:pt x="220" y="2765"/>
                    <a:pt x="482" y="2765"/>
                  </a:cubicBezTo>
                  <a:cubicBezTo>
                    <a:pt x="744" y="2765"/>
                    <a:pt x="958" y="2556"/>
                    <a:pt x="962" y="2295"/>
                  </a:cubicBezTo>
                  <a:lnTo>
                    <a:pt x="962" y="1642"/>
                  </a:lnTo>
                  <a:lnTo>
                    <a:pt x="2635" y="3314"/>
                  </a:lnTo>
                  <a:cubicBezTo>
                    <a:pt x="2728" y="3406"/>
                    <a:pt x="2849" y="3451"/>
                    <a:pt x="2970" y="3451"/>
                  </a:cubicBezTo>
                  <a:cubicBezTo>
                    <a:pt x="3093" y="3451"/>
                    <a:pt x="3217" y="3404"/>
                    <a:pt x="3311" y="3310"/>
                  </a:cubicBezTo>
                  <a:cubicBezTo>
                    <a:pt x="3497" y="3124"/>
                    <a:pt x="3499" y="2822"/>
                    <a:pt x="3314" y="2635"/>
                  </a:cubicBezTo>
                  <a:lnTo>
                    <a:pt x="1642" y="962"/>
                  </a:lnTo>
                  <a:lnTo>
                    <a:pt x="2295" y="962"/>
                  </a:lnTo>
                  <a:cubicBezTo>
                    <a:pt x="2557" y="957"/>
                    <a:pt x="2766" y="743"/>
                    <a:pt x="2766" y="481"/>
                  </a:cubicBezTo>
                  <a:cubicBezTo>
                    <a:pt x="2766" y="219"/>
                    <a:pt x="2557" y="5"/>
                    <a:pt x="22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8" name="Google Shape;10818;p26"/>
            <p:cNvSpPr/>
            <p:nvPr/>
          </p:nvSpPr>
          <p:spPr>
            <a:xfrm>
              <a:off x="6490750" y="4345400"/>
              <a:ext cx="87575" cy="86400"/>
            </a:xfrm>
            <a:custGeom>
              <a:avLst/>
              <a:gdLst/>
              <a:ahLst/>
              <a:cxnLst/>
              <a:rect l="l" t="t" r="r" b="b"/>
              <a:pathLst>
                <a:path w="3503" h="3456" extrusionOk="0">
                  <a:moveTo>
                    <a:pt x="2975" y="1"/>
                  </a:moveTo>
                  <a:cubicBezTo>
                    <a:pt x="2852" y="1"/>
                    <a:pt x="2729" y="48"/>
                    <a:pt x="2635" y="142"/>
                  </a:cubicBezTo>
                  <a:lnTo>
                    <a:pt x="2637" y="141"/>
                  </a:lnTo>
                  <a:lnTo>
                    <a:pt x="963" y="1815"/>
                  </a:lnTo>
                  <a:lnTo>
                    <a:pt x="963" y="1162"/>
                  </a:lnTo>
                  <a:cubicBezTo>
                    <a:pt x="959" y="899"/>
                    <a:pt x="745" y="690"/>
                    <a:pt x="483" y="690"/>
                  </a:cubicBezTo>
                  <a:cubicBezTo>
                    <a:pt x="220" y="690"/>
                    <a:pt x="7" y="899"/>
                    <a:pt x="1" y="1162"/>
                  </a:cubicBezTo>
                  <a:lnTo>
                    <a:pt x="1" y="2975"/>
                  </a:lnTo>
                  <a:cubicBezTo>
                    <a:pt x="1" y="3240"/>
                    <a:pt x="216" y="3455"/>
                    <a:pt x="483" y="3455"/>
                  </a:cubicBezTo>
                  <a:lnTo>
                    <a:pt x="2294" y="3455"/>
                  </a:lnTo>
                  <a:cubicBezTo>
                    <a:pt x="2298" y="3455"/>
                    <a:pt x="2301" y="3455"/>
                    <a:pt x="2305" y="3455"/>
                  </a:cubicBezTo>
                  <a:cubicBezTo>
                    <a:pt x="2569" y="3455"/>
                    <a:pt x="2785" y="3241"/>
                    <a:pt x="2785" y="2975"/>
                  </a:cubicBezTo>
                  <a:cubicBezTo>
                    <a:pt x="2785" y="2709"/>
                    <a:pt x="2569" y="2494"/>
                    <a:pt x="2305" y="2494"/>
                  </a:cubicBezTo>
                  <a:cubicBezTo>
                    <a:pt x="2301" y="2494"/>
                    <a:pt x="2298" y="2494"/>
                    <a:pt x="2294" y="2494"/>
                  </a:cubicBezTo>
                  <a:lnTo>
                    <a:pt x="1642" y="2494"/>
                  </a:lnTo>
                  <a:lnTo>
                    <a:pt x="3315" y="822"/>
                  </a:lnTo>
                  <a:cubicBezTo>
                    <a:pt x="3502" y="634"/>
                    <a:pt x="3502" y="330"/>
                    <a:pt x="3315" y="142"/>
                  </a:cubicBezTo>
                  <a:cubicBezTo>
                    <a:pt x="3221" y="48"/>
                    <a:pt x="3098" y="1"/>
                    <a:pt x="29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19" name="Google Shape;10819;p26"/>
          <p:cNvSpPr/>
          <p:nvPr/>
        </p:nvSpPr>
        <p:spPr>
          <a:xfrm>
            <a:off x="7794505" y="3994921"/>
            <a:ext cx="354806" cy="354849"/>
          </a:xfrm>
          <a:custGeom>
            <a:avLst/>
            <a:gdLst/>
            <a:ahLst/>
            <a:cxnLst/>
            <a:rect l="l" t="t" r="r" b="b"/>
            <a:pathLst>
              <a:path w="16411" h="16413" extrusionOk="0">
                <a:moveTo>
                  <a:pt x="8204" y="963"/>
                </a:moveTo>
                <a:cubicBezTo>
                  <a:pt x="8455" y="963"/>
                  <a:pt x="8701" y="1061"/>
                  <a:pt x="8885" y="1245"/>
                </a:cubicBezTo>
                <a:cubicBezTo>
                  <a:pt x="9160" y="1521"/>
                  <a:pt x="9242" y="1934"/>
                  <a:pt x="9094" y="2292"/>
                </a:cubicBezTo>
                <a:cubicBezTo>
                  <a:pt x="8945" y="2653"/>
                  <a:pt x="8595" y="2887"/>
                  <a:pt x="8206" y="2887"/>
                </a:cubicBezTo>
                <a:cubicBezTo>
                  <a:pt x="7675" y="2885"/>
                  <a:pt x="7245" y="2455"/>
                  <a:pt x="7243" y="1925"/>
                </a:cubicBezTo>
                <a:cubicBezTo>
                  <a:pt x="7243" y="1535"/>
                  <a:pt x="7478" y="1185"/>
                  <a:pt x="7838" y="1036"/>
                </a:cubicBezTo>
                <a:cubicBezTo>
                  <a:pt x="7956" y="987"/>
                  <a:pt x="8081" y="963"/>
                  <a:pt x="8204" y="963"/>
                </a:cubicBezTo>
                <a:close/>
                <a:moveTo>
                  <a:pt x="8206" y="3848"/>
                </a:moveTo>
                <a:cubicBezTo>
                  <a:pt x="9294" y="3849"/>
                  <a:pt x="10197" y="4687"/>
                  <a:pt x="10284" y="5770"/>
                </a:cubicBezTo>
                <a:lnTo>
                  <a:pt x="6127" y="5770"/>
                </a:lnTo>
                <a:cubicBezTo>
                  <a:pt x="6212" y="4687"/>
                  <a:pt x="7117" y="3849"/>
                  <a:pt x="8206" y="3848"/>
                </a:cubicBezTo>
                <a:close/>
                <a:moveTo>
                  <a:pt x="13365" y="10643"/>
                </a:moveTo>
                <a:cubicBezTo>
                  <a:pt x="13616" y="10643"/>
                  <a:pt x="13862" y="10741"/>
                  <a:pt x="14046" y="10924"/>
                </a:cubicBezTo>
                <a:cubicBezTo>
                  <a:pt x="14321" y="11199"/>
                  <a:pt x="14403" y="11614"/>
                  <a:pt x="14254" y="11972"/>
                </a:cubicBezTo>
                <a:cubicBezTo>
                  <a:pt x="14106" y="12331"/>
                  <a:pt x="13754" y="12565"/>
                  <a:pt x="13366" y="12565"/>
                </a:cubicBezTo>
                <a:cubicBezTo>
                  <a:pt x="12835" y="12565"/>
                  <a:pt x="12406" y="12135"/>
                  <a:pt x="12404" y="11605"/>
                </a:cubicBezTo>
                <a:cubicBezTo>
                  <a:pt x="12404" y="11215"/>
                  <a:pt x="12638" y="10865"/>
                  <a:pt x="12997" y="10716"/>
                </a:cubicBezTo>
                <a:cubicBezTo>
                  <a:pt x="13116" y="10666"/>
                  <a:pt x="13241" y="10643"/>
                  <a:pt x="13365" y="10643"/>
                </a:cubicBezTo>
                <a:close/>
                <a:moveTo>
                  <a:pt x="3045" y="10643"/>
                </a:moveTo>
                <a:cubicBezTo>
                  <a:pt x="3576" y="10644"/>
                  <a:pt x="4005" y="11073"/>
                  <a:pt x="4007" y="11605"/>
                </a:cubicBezTo>
                <a:cubicBezTo>
                  <a:pt x="4007" y="11993"/>
                  <a:pt x="3773" y="12344"/>
                  <a:pt x="3414" y="12492"/>
                </a:cubicBezTo>
                <a:cubicBezTo>
                  <a:pt x="3294" y="12542"/>
                  <a:pt x="3169" y="12566"/>
                  <a:pt x="3045" y="12566"/>
                </a:cubicBezTo>
                <a:cubicBezTo>
                  <a:pt x="2795" y="12566"/>
                  <a:pt x="2549" y="12468"/>
                  <a:pt x="2365" y="12284"/>
                </a:cubicBezTo>
                <a:cubicBezTo>
                  <a:pt x="2090" y="12009"/>
                  <a:pt x="2008" y="11596"/>
                  <a:pt x="2157" y="11236"/>
                </a:cubicBezTo>
                <a:cubicBezTo>
                  <a:pt x="2305" y="10877"/>
                  <a:pt x="2657" y="10643"/>
                  <a:pt x="3045" y="10643"/>
                </a:cubicBezTo>
                <a:close/>
                <a:moveTo>
                  <a:pt x="3045" y="13523"/>
                </a:moveTo>
                <a:cubicBezTo>
                  <a:pt x="4134" y="13523"/>
                  <a:pt x="5041" y="14364"/>
                  <a:pt x="5123" y="15450"/>
                </a:cubicBezTo>
                <a:lnTo>
                  <a:pt x="967" y="15450"/>
                </a:lnTo>
                <a:cubicBezTo>
                  <a:pt x="1049" y="14364"/>
                  <a:pt x="1955" y="13523"/>
                  <a:pt x="3045" y="13523"/>
                </a:cubicBezTo>
                <a:close/>
                <a:moveTo>
                  <a:pt x="13365" y="13523"/>
                </a:moveTo>
                <a:cubicBezTo>
                  <a:pt x="14456" y="13523"/>
                  <a:pt x="15361" y="14364"/>
                  <a:pt x="15443" y="15450"/>
                </a:cubicBezTo>
                <a:lnTo>
                  <a:pt x="11288" y="15450"/>
                </a:lnTo>
                <a:cubicBezTo>
                  <a:pt x="11369" y="14364"/>
                  <a:pt x="12275" y="13523"/>
                  <a:pt x="13365" y="13523"/>
                </a:cubicBezTo>
                <a:close/>
                <a:moveTo>
                  <a:pt x="8206" y="0"/>
                </a:moveTo>
                <a:cubicBezTo>
                  <a:pt x="7441" y="0"/>
                  <a:pt x="6748" y="454"/>
                  <a:pt x="6442" y="1154"/>
                </a:cubicBezTo>
                <a:cubicBezTo>
                  <a:pt x="6136" y="1856"/>
                  <a:pt x="6275" y="2673"/>
                  <a:pt x="6797" y="3232"/>
                </a:cubicBezTo>
                <a:cubicBezTo>
                  <a:pt x="5792" y="3758"/>
                  <a:pt x="5161" y="4798"/>
                  <a:pt x="5161" y="5931"/>
                </a:cubicBezTo>
                <a:lnTo>
                  <a:pt x="5161" y="6252"/>
                </a:lnTo>
                <a:cubicBezTo>
                  <a:pt x="5161" y="6517"/>
                  <a:pt x="5376" y="6733"/>
                  <a:pt x="5641" y="6733"/>
                </a:cubicBezTo>
                <a:lnTo>
                  <a:pt x="7725" y="6733"/>
                </a:lnTo>
                <a:lnTo>
                  <a:pt x="7725" y="7758"/>
                </a:lnTo>
                <a:lnTo>
                  <a:pt x="3046" y="7758"/>
                </a:lnTo>
                <a:cubicBezTo>
                  <a:pt x="2780" y="7758"/>
                  <a:pt x="2564" y="7973"/>
                  <a:pt x="2564" y="8239"/>
                </a:cubicBezTo>
                <a:lnTo>
                  <a:pt x="2564" y="9742"/>
                </a:lnTo>
                <a:cubicBezTo>
                  <a:pt x="1908" y="9912"/>
                  <a:pt x="1390" y="10414"/>
                  <a:pt x="1200" y="11064"/>
                </a:cubicBezTo>
                <a:cubicBezTo>
                  <a:pt x="1009" y="11713"/>
                  <a:pt x="1176" y="12416"/>
                  <a:pt x="1637" y="12913"/>
                </a:cubicBezTo>
                <a:cubicBezTo>
                  <a:pt x="631" y="13437"/>
                  <a:pt x="2" y="14477"/>
                  <a:pt x="0" y="15612"/>
                </a:cubicBezTo>
                <a:lnTo>
                  <a:pt x="0" y="15932"/>
                </a:lnTo>
                <a:cubicBezTo>
                  <a:pt x="0" y="16197"/>
                  <a:pt x="215" y="16413"/>
                  <a:pt x="482" y="16413"/>
                </a:cubicBezTo>
                <a:lnTo>
                  <a:pt x="5609" y="16413"/>
                </a:lnTo>
                <a:cubicBezTo>
                  <a:pt x="5876" y="16413"/>
                  <a:pt x="6091" y="16197"/>
                  <a:pt x="6091" y="15932"/>
                </a:cubicBezTo>
                <a:lnTo>
                  <a:pt x="6091" y="15612"/>
                </a:lnTo>
                <a:cubicBezTo>
                  <a:pt x="6089" y="14477"/>
                  <a:pt x="5460" y="13437"/>
                  <a:pt x="4454" y="12913"/>
                </a:cubicBezTo>
                <a:cubicBezTo>
                  <a:pt x="4915" y="12416"/>
                  <a:pt x="5082" y="11713"/>
                  <a:pt x="4891" y="11063"/>
                </a:cubicBezTo>
                <a:cubicBezTo>
                  <a:pt x="4701" y="10414"/>
                  <a:pt x="4183" y="9912"/>
                  <a:pt x="3527" y="9742"/>
                </a:cubicBezTo>
                <a:lnTo>
                  <a:pt x="3527" y="8720"/>
                </a:lnTo>
                <a:lnTo>
                  <a:pt x="12886" y="8720"/>
                </a:lnTo>
                <a:lnTo>
                  <a:pt x="12886" y="9742"/>
                </a:lnTo>
                <a:cubicBezTo>
                  <a:pt x="12230" y="9912"/>
                  <a:pt x="11711" y="10414"/>
                  <a:pt x="11521" y="11063"/>
                </a:cubicBezTo>
                <a:cubicBezTo>
                  <a:pt x="11331" y="11713"/>
                  <a:pt x="11496" y="12416"/>
                  <a:pt x="11957" y="12913"/>
                </a:cubicBezTo>
                <a:cubicBezTo>
                  <a:pt x="10953" y="13437"/>
                  <a:pt x="10322" y="14477"/>
                  <a:pt x="10322" y="15612"/>
                </a:cubicBezTo>
                <a:lnTo>
                  <a:pt x="10322" y="15932"/>
                </a:lnTo>
                <a:cubicBezTo>
                  <a:pt x="10322" y="16197"/>
                  <a:pt x="10537" y="16413"/>
                  <a:pt x="10802" y="16413"/>
                </a:cubicBezTo>
                <a:lnTo>
                  <a:pt x="15931" y="16413"/>
                </a:lnTo>
                <a:cubicBezTo>
                  <a:pt x="16196" y="16413"/>
                  <a:pt x="16411" y="16197"/>
                  <a:pt x="16411" y="15932"/>
                </a:cubicBezTo>
                <a:lnTo>
                  <a:pt x="16411" y="15612"/>
                </a:lnTo>
                <a:cubicBezTo>
                  <a:pt x="16411" y="14477"/>
                  <a:pt x="15780" y="13437"/>
                  <a:pt x="14775" y="12913"/>
                </a:cubicBezTo>
                <a:cubicBezTo>
                  <a:pt x="15235" y="12416"/>
                  <a:pt x="15402" y="11713"/>
                  <a:pt x="15212" y="11064"/>
                </a:cubicBezTo>
                <a:cubicBezTo>
                  <a:pt x="15021" y="10414"/>
                  <a:pt x="14503" y="9912"/>
                  <a:pt x="13847" y="9742"/>
                </a:cubicBezTo>
                <a:lnTo>
                  <a:pt x="13847" y="8239"/>
                </a:lnTo>
                <a:cubicBezTo>
                  <a:pt x="13847" y="7973"/>
                  <a:pt x="13631" y="7758"/>
                  <a:pt x="13366" y="7758"/>
                </a:cubicBezTo>
                <a:lnTo>
                  <a:pt x="8686" y="7758"/>
                </a:lnTo>
                <a:lnTo>
                  <a:pt x="8686" y="6733"/>
                </a:lnTo>
                <a:lnTo>
                  <a:pt x="10770" y="6733"/>
                </a:lnTo>
                <a:cubicBezTo>
                  <a:pt x="11035" y="6733"/>
                  <a:pt x="11250" y="6517"/>
                  <a:pt x="11250" y="6252"/>
                </a:cubicBezTo>
                <a:lnTo>
                  <a:pt x="11250" y="5931"/>
                </a:lnTo>
                <a:cubicBezTo>
                  <a:pt x="11250" y="4798"/>
                  <a:pt x="10619" y="3758"/>
                  <a:pt x="9614" y="3232"/>
                </a:cubicBezTo>
                <a:cubicBezTo>
                  <a:pt x="10136" y="2673"/>
                  <a:pt x="10275" y="1856"/>
                  <a:pt x="9969" y="1154"/>
                </a:cubicBezTo>
                <a:cubicBezTo>
                  <a:pt x="9663" y="454"/>
                  <a:pt x="8970" y="0"/>
                  <a:pt x="8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20" name="Google Shape;10820;p26"/>
          <p:cNvGrpSpPr/>
          <p:nvPr/>
        </p:nvGrpSpPr>
        <p:grpSpPr>
          <a:xfrm>
            <a:off x="996003" y="1765577"/>
            <a:ext cx="354827" cy="354957"/>
            <a:chOff x="7398250" y="4162700"/>
            <a:chExt cx="410300" cy="410450"/>
          </a:xfrm>
        </p:grpSpPr>
        <p:sp>
          <p:nvSpPr>
            <p:cNvPr id="10821" name="Google Shape;10821;p26"/>
            <p:cNvSpPr/>
            <p:nvPr/>
          </p:nvSpPr>
          <p:spPr>
            <a:xfrm>
              <a:off x="7398250" y="4162700"/>
              <a:ext cx="410300" cy="410450"/>
            </a:xfrm>
            <a:custGeom>
              <a:avLst/>
              <a:gdLst/>
              <a:ahLst/>
              <a:cxnLst/>
              <a:rect l="l" t="t" r="r" b="b"/>
              <a:pathLst>
                <a:path w="16412" h="16418" extrusionOk="0">
                  <a:moveTo>
                    <a:pt x="4552" y="966"/>
                  </a:moveTo>
                  <a:cubicBezTo>
                    <a:pt x="4876" y="966"/>
                    <a:pt x="5169" y="1161"/>
                    <a:pt x="5292" y="1461"/>
                  </a:cubicBezTo>
                  <a:cubicBezTo>
                    <a:pt x="5416" y="1759"/>
                    <a:pt x="5347" y="2105"/>
                    <a:pt x="5119" y="2334"/>
                  </a:cubicBezTo>
                  <a:cubicBezTo>
                    <a:pt x="4965" y="2487"/>
                    <a:pt x="4760" y="2569"/>
                    <a:pt x="4552" y="2569"/>
                  </a:cubicBezTo>
                  <a:cubicBezTo>
                    <a:pt x="4448" y="2569"/>
                    <a:pt x="4344" y="2549"/>
                    <a:pt x="4245" y="2508"/>
                  </a:cubicBezTo>
                  <a:cubicBezTo>
                    <a:pt x="3946" y="2383"/>
                    <a:pt x="3750" y="2090"/>
                    <a:pt x="3750" y="1767"/>
                  </a:cubicBezTo>
                  <a:cubicBezTo>
                    <a:pt x="3751" y="1325"/>
                    <a:pt x="4110" y="966"/>
                    <a:pt x="4552" y="966"/>
                  </a:cubicBezTo>
                  <a:close/>
                  <a:moveTo>
                    <a:pt x="11860" y="966"/>
                  </a:moveTo>
                  <a:cubicBezTo>
                    <a:pt x="12184" y="966"/>
                    <a:pt x="12476" y="1161"/>
                    <a:pt x="12599" y="1461"/>
                  </a:cubicBezTo>
                  <a:cubicBezTo>
                    <a:pt x="12724" y="1759"/>
                    <a:pt x="12655" y="2105"/>
                    <a:pt x="12427" y="2334"/>
                  </a:cubicBezTo>
                  <a:cubicBezTo>
                    <a:pt x="12273" y="2487"/>
                    <a:pt x="12068" y="2569"/>
                    <a:pt x="11859" y="2569"/>
                  </a:cubicBezTo>
                  <a:cubicBezTo>
                    <a:pt x="11756" y="2569"/>
                    <a:pt x="11652" y="2549"/>
                    <a:pt x="11552" y="2508"/>
                  </a:cubicBezTo>
                  <a:cubicBezTo>
                    <a:pt x="11254" y="2383"/>
                    <a:pt x="11059" y="2090"/>
                    <a:pt x="11059" y="1767"/>
                  </a:cubicBezTo>
                  <a:cubicBezTo>
                    <a:pt x="11059" y="1325"/>
                    <a:pt x="11418" y="966"/>
                    <a:pt x="11860" y="966"/>
                  </a:cubicBezTo>
                  <a:close/>
                  <a:moveTo>
                    <a:pt x="5842" y="2966"/>
                  </a:moveTo>
                  <a:cubicBezTo>
                    <a:pt x="5907" y="3016"/>
                    <a:pt x="5968" y="3070"/>
                    <a:pt x="6025" y="3129"/>
                  </a:cubicBezTo>
                  <a:cubicBezTo>
                    <a:pt x="6320" y="3420"/>
                    <a:pt x="6519" y="3795"/>
                    <a:pt x="6597" y="4204"/>
                  </a:cubicBezTo>
                  <a:lnTo>
                    <a:pt x="2506" y="4204"/>
                  </a:lnTo>
                  <a:cubicBezTo>
                    <a:pt x="2585" y="3795"/>
                    <a:pt x="2785" y="3420"/>
                    <a:pt x="3079" y="3129"/>
                  </a:cubicBezTo>
                  <a:cubicBezTo>
                    <a:pt x="3136" y="3070"/>
                    <a:pt x="3198" y="3016"/>
                    <a:pt x="3262" y="2966"/>
                  </a:cubicBezTo>
                  <a:cubicBezTo>
                    <a:pt x="3610" y="3342"/>
                    <a:pt x="4081" y="3530"/>
                    <a:pt x="4552" y="3530"/>
                  </a:cubicBezTo>
                  <a:cubicBezTo>
                    <a:pt x="5023" y="3530"/>
                    <a:pt x="5495" y="3342"/>
                    <a:pt x="5842" y="2966"/>
                  </a:cubicBezTo>
                  <a:close/>
                  <a:moveTo>
                    <a:pt x="13150" y="2966"/>
                  </a:moveTo>
                  <a:cubicBezTo>
                    <a:pt x="13214" y="3016"/>
                    <a:pt x="13276" y="3070"/>
                    <a:pt x="13333" y="3129"/>
                  </a:cubicBezTo>
                  <a:cubicBezTo>
                    <a:pt x="13627" y="3420"/>
                    <a:pt x="13827" y="3795"/>
                    <a:pt x="13906" y="4204"/>
                  </a:cubicBezTo>
                  <a:lnTo>
                    <a:pt x="9815" y="4204"/>
                  </a:lnTo>
                  <a:cubicBezTo>
                    <a:pt x="9893" y="3795"/>
                    <a:pt x="10092" y="3420"/>
                    <a:pt x="10387" y="3129"/>
                  </a:cubicBezTo>
                  <a:cubicBezTo>
                    <a:pt x="10444" y="3070"/>
                    <a:pt x="10505" y="3016"/>
                    <a:pt x="10570" y="2966"/>
                  </a:cubicBezTo>
                  <a:cubicBezTo>
                    <a:pt x="10917" y="3342"/>
                    <a:pt x="11389" y="3530"/>
                    <a:pt x="11860" y="3530"/>
                  </a:cubicBezTo>
                  <a:cubicBezTo>
                    <a:pt x="12331" y="3530"/>
                    <a:pt x="12802" y="3342"/>
                    <a:pt x="13150" y="2966"/>
                  </a:cubicBezTo>
                  <a:close/>
                  <a:moveTo>
                    <a:pt x="15449" y="5164"/>
                  </a:moveTo>
                  <a:lnTo>
                    <a:pt x="15449" y="11255"/>
                  </a:lnTo>
                  <a:lnTo>
                    <a:pt x="961" y="11255"/>
                  </a:lnTo>
                  <a:lnTo>
                    <a:pt x="961" y="5164"/>
                  </a:lnTo>
                  <a:close/>
                  <a:moveTo>
                    <a:pt x="6595" y="12216"/>
                  </a:moveTo>
                  <a:cubicBezTo>
                    <a:pt x="6517" y="12624"/>
                    <a:pt x="6318" y="12998"/>
                    <a:pt x="6024" y="13291"/>
                  </a:cubicBezTo>
                  <a:lnTo>
                    <a:pt x="6025" y="13291"/>
                  </a:lnTo>
                  <a:cubicBezTo>
                    <a:pt x="5967" y="13348"/>
                    <a:pt x="5905" y="13402"/>
                    <a:pt x="5842" y="13453"/>
                  </a:cubicBezTo>
                  <a:cubicBezTo>
                    <a:pt x="5494" y="13078"/>
                    <a:pt x="5023" y="12890"/>
                    <a:pt x="4551" y="12890"/>
                  </a:cubicBezTo>
                  <a:cubicBezTo>
                    <a:pt x="4080" y="12890"/>
                    <a:pt x="3609" y="13078"/>
                    <a:pt x="3261" y="13453"/>
                  </a:cubicBezTo>
                  <a:cubicBezTo>
                    <a:pt x="3196" y="13402"/>
                    <a:pt x="3136" y="13348"/>
                    <a:pt x="3077" y="13291"/>
                  </a:cubicBezTo>
                  <a:cubicBezTo>
                    <a:pt x="2783" y="12998"/>
                    <a:pt x="2584" y="12624"/>
                    <a:pt x="2506" y="12216"/>
                  </a:cubicBezTo>
                  <a:close/>
                  <a:moveTo>
                    <a:pt x="13904" y="12216"/>
                  </a:moveTo>
                  <a:cubicBezTo>
                    <a:pt x="13825" y="12624"/>
                    <a:pt x="13626" y="12998"/>
                    <a:pt x="13332" y="13291"/>
                  </a:cubicBezTo>
                  <a:lnTo>
                    <a:pt x="13333" y="13291"/>
                  </a:lnTo>
                  <a:cubicBezTo>
                    <a:pt x="13275" y="13348"/>
                    <a:pt x="13214" y="13402"/>
                    <a:pt x="13150" y="13453"/>
                  </a:cubicBezTo>
                  <a:cubicBezTo>
                    <a:pt x="12802" y="13078"/>
                    <a:pt x="12330" y="12890"/>
                    <a:pt x="11859" y="12890"/>
                  </a:cubicBezTo>
                  <a:cubicBezTo>
                    <a:pt x="11388" y="12890"/>
                    <a:pt x="10917" y="13078"/>
                    <a:pt x="10568" y="13453"/>
                  </a:cubicBezTo>
                  <a:cubicBezTo>
                    <a:pt x="10504" y="13402"/>
                    <a:pt x="10444" y="13348"/>
                    <a:pt x="10385" y="13291"/>
                  </a:cubicBezTo>
                  <a:cubicBezTo>
                    <a:pt x="10091" y="12998"/>
                    <a:pt x="9892" y="12624"/>
                    <a:pt x="9814" y="12216"/>
                  </a:cubicBezTo>
                  <a:close/>
                  <a:moveTo>
                    <a:pt x="4552" y="13850"/>
                  </a:moveTo>
                  <a:cubicBezTo>
                    <a:pt x="4655" y="13850"/>
                    <a:pt x="4759" y="13870"/>
                    <a:pt x="4858" y="13912"/>
                  </a:cubicBezTo>
                  <a:cubicBezTo>
                    <a:pt x="5157" y="14036"/>
                    <a:pt x="5353" y="14327"/>
                    <a:pt x="5353" y="14653"/>
                  </a:cubicBezTo>
                  <a:cubicBezTo>
                    <a:pt x="5352" y="15095"/>
                    <a:pt x="4994" y="15452"/>
                    <a:pt x="4552" y="15454"/>
                  </a:cubicBezTo>
                  <a:cubicBezTo>
                    <a:pt x="4227" y="15454"/>
                    <a:pt x="3936" y="15257"/>
                    <a:pt x="3811" y="14959"/>
                  </a:cubicBezTo>
                  <a:cubicBezTo>
                    <a:pt x="3687" y="14660"/>
                    <a:pt x="3755" y="14314"/>
                    <a:pt x="3985" y="14086"/>
                  </a:cubicBezTo>
                  <a:cubicBezTo>
                    <a:pt x="4138" y="13932"/>
                    <a:pt x="4343" y="13850"/>
                    <a:pt x="4552" y="13850"/>
                  </a:cubicBezTo>
                  <a:close/>
                  <a:moveTo>
                    <a:pt x="11860" y="13850"/>
                  </a:moveTo>
                  <a:cubicBezTo>
                    <a:pt x="11963" y="13850"/>
                    <a:pt x="12067" y="13870"/>
                    <a:pt x="12166" y="13912"/>
                  </a:cubicBezTo>
                  <a:cubicBezTo>
                    <a:pt x="12466" y="14036"/>
                    <a:pt x="12661" y="14327"/>
                    <a:pt x="12661" y="14653"/>
                  </a:cubicBezTo>
                  <a:cubicBezTo>
                    <a:pt x="12661" y="15095"/>
                    <a:pt x="12302" y="15452"/>
                    <a:pt x="11860" y="15454"/>
                  </a:cubicBezTo>
                  <a:cubicBezTo>
                    <a:pt x="11535" y="15454"/>
                    <a:pt x="11243" y="15257"/>
                    <a:pt x="11119" y="14959"/>
                  </a:cubicBezTo>
                  <a:cubicBezTo>
                    <a:pt x="10996" y="14660"/>
                    <a:pt x="11063" y="14314"/>
                    <a:pt x="11293" y="14086"/>
                  </a:cubicBezTo>
                  <a:cubicBezTo>
                    <a:pt x="11446" y="13932"/>
                    <a:pt x="11651" y="13850"/>
                    <a:pt x="11860" y="13850"/>
                  </a:cubicBezTo>
                  <a:close/>
                  <a:moveTo>
                    <a:pt x="4554" y="0"/>
                  </a:moveTo>
                  <a:cubicBezTo>
                    <a:pt x="4498" y="0"/>
                    <a:pt x="4443" y="3"/>
                    <a:pt x="4387" y="8"/>
                  </a:cubicBezTo>
                  <a:cubicBezTo>
                    <a:pt x="3351" y="106"/>
                    <a:pt x="2625" y="1076"/>
                    <a:pt x="2821" y="2098"/>
                  </a:cubicBezTo>
                  <a:cubicBezTo>
                    <a:pt x="2114" y="2585"/>
                    <a:pt x="1645" y="3350"/>
                    <a:pt x="1535" y="4202"/>
                  </a:cubicBezTo>
                  <a:lnTo>
                    <a:pt x="482" y="4202"/>
                  </a:lnTo>
                  <a:cubicBezTo>
                    <a:pt x="216" y="4202"/>
                    <a:pt x="1" y="4417"/>
                    <a:pt x="1" y="4684"/>
                  </a:cubicBezTo>
                  <a:lnTo>
                    <a:pt x="1" y="11734"/>
                  </a:lnTo>
                  <a:cubicBezTo>
                    <a:pt x="1" y="12000"/>
                    <a:pt x="216" y="12216"/>
                    <a:pt x="482" y="12216"/>
                  </a:cubicBezTo>
                  <a:lnTo>
                    <a:pt x="1535" y="12216"/>
                  </a:lnTo>
                  <a:cubicBezTo>
                    <a:pt x="1645" y="13068"/>
                    <a:pt x="2114" y="13832"/>
                    <a:pt x="2821" y="14320"/>
                  </a:cubicBezTo>
                  <a:cubicBezTo>
                    <a:pt x="2612" y="15408"/>
                    <a:pt x="3445" y="16417"/>
                    <a:pt x="4552" y="16417"/>
                  </a:cubicBezTo>
                  <a:cubicBezTo>
                    <a:pt x="5659" y="16417"/>
                    <a:pt x="6493" y="15408"/>
                    <a:pt x="6283" y="14320"/>
                  </a:cubicBezTo>
                  <a:cubicBezTo>
                    <a:pt x="6434" y="14216"/>
                    <a:pt x="6576" y="14099"/>
                    <a:pt x="6705" y="13970"/>
                  </a:cubicBezTo>
                  <a:cubicBezTo>
                    <a:pt x="7178" y="13496"/>
                    <a:pt x="7481" y="12879"/>
                    <a:pt x="7569" y="12214"/>
                  </a:cubicBezTo>
                  <a:lnTo>
                    <a:pt x="8843" y="12214"/>
                  </a:lnTo>
                  <a:cubicBezTo>
                    <a:pt x="8953" y="13067"/>
                    <a:pt x="9422" y="13832"/>
                    <a:pt x="10129" y="14320"/>
                  </a:cubicBezTo>
                  <a:cubicBezTo>
                    <a:pt x="9921" y="15407"/>
                    <a:pt x="10753" y="16414"/>
                    <a:pt x="11860" y="16414"/>
                  </a:cubicBezTo>
                  <a:cubicBezTo>
                    <a:pt x="12967" y="16414"/>
                    <a:pt x="13799" y="15407"/>
                    <a:pt x="13591" y="14320"/>
                  </a:cubicBezTo>
                  <a:cubicBezTo>
                    <a:pt x="14298" y="13832"/>
                    <a:pt x="14767" y="13067"/>
                    <a:pt x="14878" y="12214"/>
                  </a:cubicBezTo>
                  <a:lnTo>
                    <a:pt x="15931" y="12214"/>
                  </a:lnTo>
                  <a:cubicBezTo>
                    <a:pt x="15932" y="12214"/>
                    <a:pt x="15933" y="12214"/>
                    <a:pt x="15934" y="12214"/>
                  </a:cubicBezTo>
                  <a:cubicBezTo>
                    <a:pt x="16198" y="12214"/>
                    <a:pt x="16411" y="11998"/>
                    <a:pt x="16411" y="11734"/>
                  </a:cubicBezTo>
                  <a:lnTo>
                    <a:pt x="16411" y="4683"/>
                  </a:lnTo>
                  <a:cubicBezTo>
                    <a:pt x="16411" y="4417"/>
                    <a:pt x="16196" y="4202"/>
                    <a:pt x="15931" y="4202"/>
                  </a:cubicBezTo>
                  <a:lnTo>
                    <a:pt x="15930" y="4204"/>
                  </a:lnTo>
                  <a:lnTo>
                    <a:pt x="14877" y="4204"/>
                  </a:lnTo>
                  <a:cubicBezTo>
                    <a:pt x="14765" y="3351"/>
                    <a:pt x="14298" y="2585"/>
                    <a:pt x="13591" y="2098"/>
                  </a:cubicBezTo>
                  <a:cubicBezTo>
                    <a:pt x="13799" y="1011"/>
                    <a:pt x="12966" y="4"/>
                    <a:pt x="11860" y="4"/>
                  </a:cubicBezTo>
                  <a:cubicBezTo>
                    <a:pt x="10753" y="4"/>
                    <a:pt x="9919" y="1011"/>
                    <a:pt x="10129" y="2098"/>
                  </a:cubicBezTo>
                  <a:cubicBezTo>
                    <a:pt x="9420" y="2585"/>
                    <a:pt x="8953" y="3351"/>
                    <a:pt x="8842" y="4204"/>
                  </a:cubicBezTo>
                  <a:lnTo>
                    <a:pt x="7569" y="4204"/>
                  </a:lnTo>
                  <a:cubicBezTo>
                    <a:pt x="7481" y="3539"/>
                    <a:pt x="7178" y="2922"/>
                    <a:pt x="6705" y="2448"/>
                  </a:cubicBezTo>
                  <a:cubicBezTo>
                    <a:pt x="6576" y="2319"/>
                    <a:pt x="6434" y="2202"/>
                    <a:pt x="6283" y="2098"/>
                  </a:cubicBezTo>
                  <a:cubicBezTo>
                    <a:pt x="6305" y="1988"/>
                    <a:pt x="6315" y="1878"/>
                    <a:pt x="6315" y="1768"/>
                  </a:cubicBezTo>
                  <a:cubicBezTo>
                    <a:pt x="6318" y="783"/>
                    <a:pt x="5518" y="0"/>
                    <a:pt x="4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2" name="Google Shape;10822;p26"/>
            <p:cNvSpPr/>
            <p:nvPr/>
          </p:nvSpPr>
          <p:spPr>
            <a:xfrm>
              <a:off x="7471950" y="4319850"/>
              <a:ext cx="80175" cy="96200"/>
            </a:xfrm>
            <a:custGeom>
              <a:avLst/>
              <a:gdLst/>
              <a:ahLst/>
              <a:cxnLst/>
              <a:rect l="l" t="t" r="r" b="b"/>
              <a:pathLst>
                <a:path w="3207" h="3848" extrusionOk="0">
                  <a:moveTo>
                    <a:pt x="2244" y="962"/>
                  </a:moveTo>
                  <a:lnTo>
                    <a:pt x="2244" y="2885"/>
                  </a:lnTo>
                  <a:lnTo>
                    <a:pt x="963" y="2885"/>
                  </a:lnTo>
                  <a:lnTo>
                    <a:pt x="963" y="962"/>
                  </a:lnTo>
                  <a:close/>
                  <a:moveTo>
                    <a:pt x="482" y="0"/>
                  </a:moveTo>
                  <a:cubicBezTo>
                    <a:pt x="216" y="0"/>
                    <a:pt x="1" y="215"/>
                    <a:pt x="1" y="482"/>
                  </a:cubicBezTo>
                  <a:lnTo>
                    <a:pt x="1" y="3365"/>
                  </a:lnTo>
                  <a:cubicBezTo>
                    <a:pt x="1"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3" name="Google Shape;10823;p26"/>
            <p:cNvSpPr/>
            <p:nvPr/>
          </p:nvSpPr>
          <p:spPr>
            <a:xfrm>
              <a:off x="7654650" y="4319850"/>
              <a:ext cx="80150" cy="96200"/>
            </a:xfrm>
            <a:custGeom>
              <a:avLst/>
              <a:gdLst/>
              <a:ahLst/>
              <a:cxnLst/>
              <a:rect l="l" t="t" r="r" b="b"/>
              <a:pathLst>
                <a:path w="3206" h="3848" extrusionOk="0">
                  <a:moveTo>
                    <a:pt x="2245" y="962"/>
                  </a:moveTo>
                  <a:lnTo>
                    <a:pt x="2245" y="2885"/>
                  </a:lnTo>
                  <a:lnTo>
                    <a:pt x="964" y="2885"/>
                  </a:lnTo>
                  <a:lnTo>
                    <a:pt x="964" y="962"/>
                  </a:lnTo>
                  <a:close/>
                  <a:moveTo>
                    <a:pt x="482" y="0"/>
                  </a:moveTo>
                  <a:cubicBezTo>
                    <a:pt x="216" y="0"/>
                    <a:pt x="0" y="215"/>
                    <a:pt x="0" y="482"/>
                  </a:cubicBezTo>
                  <a:lnTo>
                    <a:pt x="0" y="3365"/>
                  </a:lnTo>
                  <a:cubicBezTo>
                    <a:pt x="0"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24" name="Google Shape;10824;p26"/>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Goals &amp; Results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0825" name="Google Shape;10825;p2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829"/>
        <p:cNvGrpSpPr/>
        <p:nvPr/>
      </p:nvGrpSpPr>
      <p:grpSpPr>
        <a:xfrm>
          <a:off x="0" y="0"/>
          <a:ext cx="0" cy="0"/>
          <a:chOff x="0" y="0"/>
          <a:chExt cx="0" cy="0"/>
        </a:xfrm>
      </p:grpSpPr>
      <p:sp>
        <p:nvSpPr>
          <p:cNvPr id="10830" name="Google Shape;10830;p27"/>
          <p:cNvSpPr/>
          <p:nvPr/>
        </p:nvSpPr>
        <p:spPr>
          <a:xfrm>
            <a:off x="1093547" y="1765031"/>
            <a:ext cx="339124" cy="338212"/>
          </a:xfrm>
          <a:custGeom>
            <a:avLst/>
            <a:gdLst/>
            <a:ahLst/>
            <a:cxnLst/>
            <a:rect l="l" t="t" r="r" b="b"/>
            <a:pathLst>
              <a:path w="11527" h="11496" extrusionOk="0">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31" name="Google Shape;10831;p27"/>
          <p:cNvGrpSpPr/>
          <p:nvPr/>
        </p:nvGrpSpPr>
        <p:grpSpPr>
          <a:xfrm>
            <a:off x="1833750" y="1719725"/>
            <a:ext cx="339154" cy="337032"/>
            <a:chOff x="2367152" y="1922125"/>
            <a:chExt cx="339154" cy="337032"/>
          </a:xfrm>
        </p:grpSpPr>
        <p:sp>
          <p:nvSpPr>
            <p:cNvPr id="10832" name="Google Shape;10832;p27"/>
            <p:cNvSpPr/>
            <p:nvPr/>
          </p:nvSpPr>
          <p:spPr>
            <a:xfrm>
              <a:off x="2367152" y="1922125"/>
              <a:ext cx="235448" cy="122652"/>
            </a:xfrm>
            <a:custGeom>
              <a:avLst/>
              <a:gdLst/>
              <a:ahLst/>
              <a:cxnLst/>
              <a:rect l="l" t="t" r="r" b="b"/>
              <a:pathLst>
                <a:path w="8003" h="4169" extrusionOk="0">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33" name="Google Shape;10833;p27"/>
            <p:cNvSpPr/>
            <p:nvPr/>
          </p:nvSpPr>
          <p:spPr>
            <a:xfrm>
              <a:off x="2367152" y="2028624"/>
              <a:ext cx="286580" cy="122652"/>
            </a:xfrm>
            <a:custGeom>
              <a:avLst/>
              <a:gdLst/>
              <a:ahLst/>
              <a:cxnLst/>
              <a:rect l="l" t="t" r="r" b="b"/>
              <a:pathLst>
                <a:path w="9741" h="4169" extrusionOk="0">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34" name="Google Shape;10834;p27"/>
            <p:cNvSpPr/>
            <p:nvPr/>
          </p:nvSpPr>
          <p:spPr>
            <a:xfrm>
              <a:off x="2367152" y="2136535"/>
              <a:ext cx="339154" cy="122623"/>
            </a:xfrm>
            <a:custGeom>
              <a:avLst/>
              <a:gdLst/>
              <a:ahLst/>
              <a:cxnLst/>
              <a:rect l="l" t="t" r="r" b="b"/>
              <a:pathLst>
                <a:path w="11528" h="4168" extrusionOk="0">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35" name="Google Shape;10835;p27"/>
          <p:cNvSpPr/>
          <p:nvPr/>
        </p:nvSpPr>
        <p:spPr>
          <a:xfrm>
            <a:off x="2599194" y="1753381"/>
            <a:ext cx="304115" cy="338418"/>
          </a:xfrm>
          <a:custGeom>
            <a:avLst/>
            <a:gdLst/>
            <a:ahLst/>
            <a:cxnLst/>
            <a:rect l="l" t="t" r="r" b="b"/>
            <a:pathLst>
              <a:path w="10337" h="11503" extrusionOk="0">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36" name="Google Shape;10836;p27"/>
          <p:cNvSpPr/>
          <p:nvPr/>
        </p:nvSpPr>
        <p:spPr>
          <a:xfrm>
            <a:off x="3282646" y="1745673"/>
            <a:ext cx="337742" cy="339124"/>
          </a:xfrm>
          <a:custGeom>
            <a:avLst/>
            <a:gdLst/>
            <a:ahLst/>
            <a:cxnLst/>
            <a:rect l="l" t="t" r="r" b="b"/>
            <a:pathLst>
              <a:path w="11480" h="11527" extrusionOk="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37" name="Google Shape;10837;p27"/>
          <p:cNvGrpSpPr/>
          <p:nvPr/>
        </p:nvGrpSpPr>
        <p:grpSpPr>
          <a:xfrm>
            <a:off x="4046002" y="1751263"/>
            <a:ext cx="339830" cy="338418"/>
            <a:chOff x="4122204" y="1953663"/>
            <a:chExt cx="339830" cy="338418"/>
          </a:xfrm>
        </p:grpSpPr>
        <p:sp>
          <p:nvSpPr>
            <p:cNvPr id="10838" name="Google Shape;10838;p27"/>
            <p:cNvSpPr/>
            <p:nvPr/>
          </p:nvSpPr>
          <p:spPr>
            <a:xfrm>
              <a:off x="4122204" y="1953663"/>
              <a:ext cx="339830" cy="338418"/>
            </a:xfrm>
            <a:custGeom>
              <a:avLst/>
              <a:gdLst/>
              <a:ahLst/>
              <a:cxnLst/>
              <a:rect l="l" t="t" r="r" b="b"/>
              <a:pathLst>
                <a:path w="11551" h="11503" extrusionOk="0">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39" name="Google Shape;10839;p27"/>
            <p:cNvSpPr/>
            <p:nvPr/>
          </p:nvSpPr>
          <p:spPr>
            <a:xfrm>
              <a:off x="4190840" y="2014620"/>
              <a:ext cx="49073" cy="20359"/>
            </a:xfrm>
            <a:custGeom>
              <a:avLst/>
              <a:gdLst/>
              <a:ahLst/>
              <a:cxnLst/>
              <a:rect l="l" t="t" r="r" b="b"/>
              <a:pathLst>
                <a:path w="1668" h="692" extrusionOk="0">
                  <a:moveTo>
                    <a:pt x="1" y="0"/>
                  </a:moveTo>
                  <a:lnTo>
                    <a:pt x="1" y="691"/>
                  </a:lnTo>
                  <a:lnTo>
                    <a:pt x="1668" y="691"/>
                  </a:lnTo>
                  <a:lnTo>
                    <a:pt x="16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0" name="Google Shape;10840;p27"/>
            <p:cNvSpPr/>
            <p:nvPr/>
          </p:nvSpPr>
          <p:spPr>
            <a:xfrm>
              <a:off x="4190840" y="2053866"/>
              <a:ext cx="49073" cy="20329"/>
            </a:xfrm>
            <a:custGeom>
              <a:avLst/>
              <a:gdLst/>
              <a:ahLst/>
              <a:cxnLst/>
              <a:rect l="l" t="t" r="r" b="b"/>
              <a:pathLst>
                <a:path w="1668" h="691" extrusionOk="0">
                  <a:moveTo>
                    <a:pt x="1" y="0"/>
                  </a:moveTo>
                  <a:lnTo>
                    <a:pt x="1" y="691"/>
                  </a:lnTo>
                  <a:lnTo>
                    <a:pt x="1668" y="691"/>
                  </a:lnTo>
                  <a:lnTo>
                    <a:pt x="16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1" name="Google Shape;10841;p27"/>
            <p:cNvSpPr/>
            <p:nvPr/>
          </p:nvSpPr>
          <p:spPr>
            <a:xfrm>
              <a:off x="4343587" y="2170867"/>
              <a:ext cx="49073" cy="19623"/>
            </a:xfrm>
            <a:custGeom>
              <a:avLst/>
              <a:gdLst/>
              <a:ahLst/>
              <a:cxnLst/>
              <a:rect l="l" t="t" r="r" b="b"/>
              <a:pathLst>
                <a:path w="1668" h="667" extrusionOk="0">
                  <a:moveTo>
                    <a:pt x="1" y="0"/>
                  </a:moveTo>
                  <a:lnTo>
                    <a:pt x="1" y="667"/>
                  </a:lnTo>
                  <a:lnTo>
                    <a:pt x="1668" y="667"/>
                  </a:lnTo>
                  <a:lnTo>
                    <a:pt x="16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2" name="Google Shape;10842;p27"/>
            <p:cNvSpPr/>
            <p:nvPr/>
          </p:nvSpPr>
          <p:spPr>
            <a:xfrm>
              <a:off x="4343587" y="2210083"/>
              <a:ext cx="49073" cy="20359"/>
            </a:xfrm>
            <a:custGeom>
              <a:avLst/>
              <a:gdLst/>
              <a:ahLst/>
              <a:cxnLst/>
              <a:rect l="l" t="t" r="r" b="b"/>
              <a:pathLst>
                <a:path w="1668" h="692" extrusionOk="0">
                  <a:moveTo>
                    <a:pt x="1" y="1"/>
                  </a:moveTo>
                  <a:lnTo>
                    <a:pt x="1" y="691"/>
                  </a:lnTo>
                  <a:lnTo>
                    <a:pt x="1668" y="691"/>
                  </a:lnTo>
                  <a:lnTo>
                    <a:pt x="16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43" name="Google Shape;10843;p27"/>
          <p:cNvSpPr/>
          <p:nvPr/>
        </p:nvSpPr>
        <p:spPr>
          <a:xfrm>
            <a:off x="4780585" y="1741466"/>
            <a:ext cx="339154" cy="337712"/>
          </a:xfrm>
          <a:custGeom>
            <a:avLst/>
            <a:gdLst/>
            <a:ahLst/>
            <a:cxnLst/>
            <a:rect l="l" t="t" r="r" b="b"/>
            <a:pathLst>
              <a:path w="11528" h="11479" extrusionOk="0">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4" name="Google Shape;10844;p27"/>
          <p:cNvSpPr/>
          <p:nvPr/>
        </p:nvSpPr>
        <p:spPr>
          <a:xfrm>
            <a:off x="5513109" y="1732346"/>
            <a:ext cx="337712" cy="339124"/>
          </a:xfrm>
          <a:custGeom>
            <a:avLst/>
            <a:gdLst/>
            <a:ahLst/>
            <a:cxnLst/>
            <a:rect l="l" t="t" r="r" b="b"/>
            <a:pathLst>
              <a:path w="11479" h="11527" extrusionOk="0">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45" name="Google Shape;10845;p27"/>
          <p:cNvGrpSpPr/>
          <p:nvPr/>
        </p:nvGrpSpPr>
        <p:grpSpPr>
          <a:xfrm>
            <a:off x="6252606" y="1765266"/>
            <a:ext cx="338448" cy="313907"/>
            <a:chOff x="5871608" y="1967666"/>
            <a:chExt cx="338448" cy="313907"/>
          </a:xfrm>
        </p:grpSpPr>
        <p:sp>
          <p:nvSpPr>
            <p:cNvPr id="10846" name="Google Shape;10846;p27"/>
            <p:cNvSpPr/>
            <p:nvPr/>
          </p:nvSpPr>
          <p:spPr>
            <a:xfrm>
              <a:off x="5871608" y="2046158"/>
              <a:ext cx="338448" cy="63076"/>
            </a:xfrm>
            <a:custGeom>
              <a:avLst/>
              <a:gdLst/>
              <a:ahLst/>
              <a:cxnLst/>
              <a:rect l="l" t="t" r="r" b="b"/>
              <a:pathLst>
                <a:path w="11504" h="2144" extrusionOk="0">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7" name="Google Shape;10847;p27"/>
            <p:cNvSpPr/>
            <p:nvPr/>
          </p:nvSpPr>
          <p:spPr>
            <a:xfrm>
              <a:off x="5871608" y="2133034"/>
              <a:ext cx="338448" cy="63076"/>
            </a:xfrm>
            <a:custGeom>
              <a:avLst/>
              <a:gdLst/>
              <a:ahLst/>
              <a:cxnLst/>
              <a:rect l="l" t="t" r="r" b="b"/>
              <a:pathLst>
                <a:path w="11504" h="2144" extrusionOk="0">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8" name="Google Shape;10848;p27"/>
            <p:cNvSpPr/>
            <p:nvPr/>
          </p:nvSpPr>
          <p:spPr>
            <a:xfrm>
              <a:off x="5871608" y="2218497"/>
              <a:ext cx="338448" cy="63076"/>
            </a:xfrm>
            <a:custGeom>
              <a:avLst/>
              <a:gdLst/>
              <a:ahLst/>
              <a:cxnLst/>
              <a:rect l="l" t="t" r="r" b="b"/>
              <a:pathLst>
                <a:path w="11504" h="2144" extrusionOk="0">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49" name="Google Shape;10849;p27"/>
            <p:cNvSpPr/>
            <p:nvPr/>
          </p:nvSpPr>
          <p:spPr>
            <a:xfrm>
              <a:off x="6149770" y="2006912"/>
              <a:ext cx="60282" cy="19653"/>
            </a:xfrm>
            <a:custGeom>
              <a:avLst/>
              <a:gdLst/>
              <a:ahLst/>
              <a:cxnLst/>
              <a:rect l="l" t="t" r="r" b="b"/>
              <a:pathLst>
                <a:path w="2049" h="668" extrusionOk="0">
                  <a:moveTo>
                    <a:pt x="0" y="1"/>
                  </a:moveTo>
                  <a:lnTo>
                    <a:pt x="0" y="667"/>
                  </a:lnTo>
                  <a:lnTo>
                    <a:pt x="2048" y="667"/>
                  </a:lnTo>
                  <a:lnTo>
                    <a:pt x="204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0" name="Google Shape;10850;p27"/>
            <p:cNvSpPr/>
            <p:nvPr/>
          </p:nvSpPr>
          <p:spPr>
            <a:xfrm>
              <a:off x="6149770" y="1967666"/>
              <a:ext cx="60282" cy="19653"/>
            </a:xfrm>
            <a:custGeom>
              <a:avLst/>
              <a:gdLst/>
              <a:ahLst/>
              <a:cxnLst/>
              <a:rect l="l" t="t" r="r" b="b"/>
              <a:pathLst>
                <a:path w="2049" h="668" extrusionOk="0">
                  <a:moveTo>
                    <a:pt x="0" y="1"/>
                  </a:moveTo>
                  <a:lnTo>
                    <a:pt x="0" y="668"/>
                  </a:lnTo>
                  <a:lnTo>
                    <a:pt x="2048" y="668"/>
                  </a:lnTo>
                  <a:lnTo>
                    <a:pt x="204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1" name="Google Shape;10851;p27"/>
            <p:cNvSpPr/>
            <p:nvPr/>
          </p:nvSpPr>
          <p:spPr>
            <a:xfrm>
              <a:off x="6109141" y="200691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2" name="Google Shape;10852;p27"/>
            <p:cNvSpPr/>
            <p:nvPr/>
          </p:nvSpPr>
          <p:spPr>
            <a:xfrm>
              <a:off x="6109141" y="1967666"/>
              <a:ext cx="20329" cy="19653"/>
            </a:xfrm>
            <a:custGeom>
              <a:avLst/>
              <a:gdLst/>
              <a:ahLst/>
              <a:cxnLst/>
              <a:rect l="l" t="t" r="r" b="b"/>
              <a:pathLst>
                <a:path w="691" h="668" extrusionOk="0">
                  <a:moveTo>
                    <a:pt x="0" y="1"/>
                  </a:moveTo>
                  <a:lnTo>
                    <a:pt x="0"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53" name="Google Shape;10853;p27"/>
          <p:cNvSpPr/>
          <p:nvPr/>
        </p:nvSpPr>
        <p:spPr>
          <a:xfrm>
            <a:off x="6974627" y="1721108"/>
            <a:ext cx="343331" cy="337065"/>
          </a:xfrm>
          <a:custGeom>
            <a:avLst/>
            <a:gdLst/>
            <a:ahLst/>
            <a:cxnLst/>
            <a:rect l="l" t="t" r="r" b="b"/>
            <a:pathLst>
              <a:path w="11670" h="11457" extrusionOk="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54" name="Google Shape;10854;p27"/>
          <p:cNvGrpSpPr/>
          <p:nvPr/>
        </p:nvGrpSpPr>
        <p:grpSpPr>
          <a:xfrm>
            <a:off x="7709916" y="1731640"/>
            <a:ext cx="340537" cy="339830"/>
            <a:chOff x="7024119" y="1934040"/>
            <a:chExt cx="340537" cy="339830"/>
          </a:xfrm>
        </p:grpSpPr>
        <p:sp>
          <p:nvSpPr>
            <p:cNvPr id="10855" name="Google Shape;10855;p27"/>
            <p:cNvSpPr/>
            <p:nvPr/>
          </p:nvSpPr>
          <p:spPr>
            <a:xfrm>
              <a:off x="7024119" y="1934040"/>
              <a:ext cx="340537" cy="339830"/>
            </a:xfrm>
            <a:custGeom>
              <a:avLst/>
              <a:gdLst/>
              <a:ahLst/>
              <a:cxnLst/>
              <a:rect l="l" t="t" r="r" b="b"/>
              <a:pathLst>
                <a:path w="11575" h="11551" extrusionOk="0">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6" name="Google Shape;10856;p27"/>
            <p:cNvSpPr/>
            <p:nvPr/>
          </p:nvSpPr>
          <p:spPr>
            <a:xfrm>
              <a:off x="7170540" y="2073459"/>
              <a:ext cx="48396" cy="20359"/>
            </a:xfrm>
            <a:custGeom>
              <a:avLst/>
              <a:gdLst/>
              <a:ahLst/>
              <a:cxnLst/>
              <a:rect l="l" t="t" r="r" b="b"/>
              <a:pathLst>
                <a:path w="1645" h="692" extrusionOk="0">
                  <a:moveTo>
                    <a:pt x="1" y="1"/>
                  </a:moveTo>
                  <a:lnTo>
                    <a:pt x="1" y="692"/>
                  </a:lnTo>
                  <a:lnTo>
                    <a:pt x="1644" y="692"/>
                  </a:lnTo>
                  <a:lnTo>
                    <a:pt x="16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57" name="Google Shape;10857;p27"/>
            <p:cNvSpPr/>
            <p:nvPr/>
          </p:nvSpPr>
          <p:spPr>
            <a:xfrm>
              <a:off x="7170540" y="2114794"/>
              <a:ext cx="48396" cy="19653"/>
            </a:xfrm>
            <a:custGeom>
              <a:avLst/>
              <a:gdLst/>
              <a:ahLst/>
              <a:cxnLst/>
              <a:rect l="l" t="t" r="r" b="b"/>
              <a:pathLst>
                <a:path w="1645" h="668" extrusionOk="0">
                  <a:moveTo>
                    <a:pt x="1" y="1"/>
                  </a:moveTo>
                  <a:lnTo>
                    <a:pt x="1" y="668"/>
                  </a:lnTo>
                  <a:lnTo>
                    <a:pt x="1644" y="668"/>
                  </a:lnTo>
                  <a:lnTo>
                    <a:pt x="16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58" name="Google Shape;10858;p27"/>
          <p:cNvGrpSpPr/>
          <p:nvPr/>
        </p:nvGrpSpPr>
        <p:grpSpPr>
          <a:xfrm>
            <a:off x="7711328" y="2254307"/>
            <a:ext cx="337712" cy="339119"/>
            <a:chOff x="7025531" y="2456707"/>
            <a:chExt cx="337712" cy="339119"/>
          </a:xfrm>
        </p:grpSpPr>
        <p:sp>
          <p:nvSpPr>
            <p:cNvPr id="10859" name="Google Shape;10859;p27"/>
            <p:cNvSpPr/>
            <p:nvPr/>
          </p:nvSpPr>
          <p:spPr>
            <a:xfrm>
              <a:off x="7025531" y="2456707"/>
              <a:ext cx="337712" cy="287286"/>
            </a:xfrm>
            <a:custGeom>
              <a:avLst/>
              <a:gdLst/>
              <a:ahLst/>
              <a:cxnLst/>
              <a:rect l="l" t="t" r="r" b="b"/>
              <a:pathLst>
                <a:path w="11479" h="9765" extrusionOk="0">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0" name="Google Shape;10860;p27"/>
            <p:cNvSpPr/>
            <p:nvPr/>
          </p:nvSpPr>
          <p:spPr>
            <a:xfrm>
              <a:off x="7087871" y="2775468"/>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1" name="Google Shape;10861;p27"/>
            <p:cNvSpPr/>
            <p:nvPr/>
          </p:nvSpPr>
          <p:spPr>
            <a:xfrm>
              <a:off x="7173364" y="2775468"/>
              <a:ext cx="42747" cy="20359"/>
            </a:xfrm>
            <a:custGeom>
              <a:avLst/>
              <a:gdLst/>
              <a:ahLst/>
              <a:cxnLst/>
              <a:rect l="l" t="t" r="r" b="b"/>
              <a:pathLst>
                <a:path w="1453" h="692" extrusionOk="0">
                  <a:moveTo>
                    <a:pt x="0" y="1"/>
                  </a:moveTo>
                  <a:lnTo>
                    <a:pt x="0" y="692"/>
                  </a:lnTo>
                  <a:lnTo>
                    <a:pt x="1453" y="692"/>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2" name="Google Shape;10862;p27"/>
            <p:cNvSpPr/>
            <p:nvPr/>
          </p:nvSpPr>
          <p:spPr>
            <a:xfrm>
              <a:off x="7259534" y="2775468"/>
              <a:ext cx="42777" cy="20359"/>
            </a:xfrm>
            <a:custGeom>
              <a:avLst/>
              <a:gdLst/>
              <a:ahLst/>
              <a:cxnLst/>
              <a:rect l="l" t="t" r="r" b="b"/>
              <a:pathLst>
                <a:path w="1454" h="692" extrusionOk="0">
                  <a:moveTo>
                    <a:pt x="0" y="1"/>
                  </a:moveTo>
                  <a:lnTo>
                    <a:pt x="0" y="692"/>
                  </a:lnTo>
                  <a:lnTo>
                    <a:pt x="1453" y="692"/>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63" name="Google Shape;10863;p27"/>
          <p:cNvGrpSpPr/>
          <p:nvPr/>
        </p:nvGrpSpPr>
        <p:grpSpPr>
          <a:xfrm>
            <a:off x="6978128" y="2232596"/>
            <a:ext cx="339124" cy="339124"/>
            <a:chOff x="6444730" y="2434996"/>
            <a:chExt cx="339124" cy="339124"/>
          </a:xfrm>
        </p:grpSpPr>
        <p:sp>
          <p:nvSpPr>
            <p:cNvPr id="10864" name="Google Shape;10864;p27"/>
            <p:cNvSpPr/>
            <p:nvPr/>
          </p:nvSpPr>
          <p:spPr>
            <a:xfrm>
              <a:off x="6444730" y="2434996"/>
              <a:ext cx="339124" cy="339124"/>
            </a:xfrm>
            <a:custGeom>
              <a:avLst/>
              <a:gdLst/>
              <a:ahLst/>
              <a:cxnLst/>
              <a:rect l="l" t="t" r="r" b="b"/>
              <a:pathLst>
                <a:path w="11527" h="11527" extrusionOk="0">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5" name="Google Shape;10865;p27"/>
            <p:cNvSpPr/>
            <p:nvPr/>
          </p:nvSpPr>
          <p:spPr>
            <a:xfrm>
              <a:off x="6532283" y="2638167"/>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6" name="Google Shape;10866;p27"/>
            <p:cNvSpPr/>
            <p:nvPr/>
          </p:nvSpPr>
          <p:spPr>
            <a:xfrm>
              <a:off x="6532283" y="2680208"/>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7" name="Google Shape;10867;p27"/>
            <p:cNvSpPr/>
            <p:nvPr/>
          </p:nvSpPr>
          <p:spPr>
            <a:xfrm>
              <a:off x="6648608" y="2509251"/>
              <a:ext cx="48366" cy="20359"/>
            </a:xfrm>
            <a:custGeom>
              <a:avLst/>
              <a:gdLst/>
              <a:ahLst/>
              <a:cxnLst/>
              <a:rect l="l" t="t" r="r" b="b"/>
              <a:pathLst>
                <a:path w="1644" h="692" extrusionOk="0">
                  <a:moveTo>
                    <a:pt x="0" y="0"/>
                  </a:moveTo>
                  <a:lnTo>
                    <a:pt x="0" y="691"/>
                  </a:lnTo>
                  <a:lnTo>
                    <a:pt x="1643" y="691"/>
                  </a:lnTo>
                  <a:lnTo>
                    <a:pt x="16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68" name="Google Shape;10868;p27"/>
            <p:cNvSpPr/>
            <p:nvPr/>
          </p:nvSpPr>
          <p:spPr>
            <a:xfrm>
              <a:off x="6648608" y="2551291"/>
              <a:ext cx="48366" cy="20329"/>
            </a:xfrm>
            <a:custGeom>
              <a:avLst/>
              <a:gdLst/>
              <a:ahLst/>
              <a:cxnLst/>
              <a:rect l="l" t="t" r="r" b="b"/>
              <a:pathLst>
                <a:path w="1644" h="691" extrusionOk="0">
                  <a:moveTo>
                    <a:pt x="0" y="0"/>
                  </a:moveTo>
                  <a:lnTo>
                    <a:pt x="0" y="691"/>
                  </a:lnTo>
                  <a:lnTo>
                    <a:pt x="1643" y="691"/>
                  </a:lnTo>
                  <a:lnTo>
                    <a:pt x="16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69" name="Google Shape;10869;p27"/>
          <p:cNvSpPr/>
          <p:nvPr/>
        </p:nvSpPr>
        <p:spPr>
          <a:xfrm>
            <a:off x="6254018" y="2294936"/>
            <a:ext cx="337742" cy="280990"/>
          </a:xfrm>
          <a:custGeom>
            <a:avLst/>
            <a:gdLst/>
            <a:ahLst/>
            <a:cxnLst/>
            <a:rect l="l" t="t" r="r" b="b"/>
            <a:pathLst>
              <a:path w="11480" h="9551" extrusionOk="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0" name="Google Shape;10870;p27"/>
          <p:cNvSpPr/>
          <p:nvPr/>
        </p:nvSpPr>
        <p:spPr>
          <a:xfrm>
            <a:off x="5512403" y="2255690"/>
            <a:ext cx="339830" cy="337742"/>
          </a:xfrm>
          <a:custGeom>
            <a:avLst/>
            <a:gdLst/>
            <a:ahLst/>
            <a:cxnLst/>
            <a:rect l="l" t="t" r="r" b="b"/>
            <a:pathLst>
              <a:path w="11551" h="11480" extrusionOk="0">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71" name="Google Shape;10871;p27"/>
          <p:cNvGrpSpPr/>
          <p:nvPr/>
        </p:nvGrpSpPr>
        <p:grpSpPr>
          <a:xfrm>
            <a:off x="4781997" y="2268311"/>
            <a:ext cx="337737" cy="334913"/>
            <a:chOff x="4705800" y="2470711"/>
            <a:chExt cx="337737" cy="334913"/>
          </a:xfrm>
        </p:grpSpPr>
        <p:grpSp>
          <p:nvGrpSpPr>
            <p:cNvPr id="10872" name="Google Shape;10872;p27"/>
            <p:cNvGrpSpPr/>
            <p:nvPr/>
          </p:nvGrpSpPr>
          <p:grpSpPr>
            <a:xfrm>
              <a:off x="4705800" y="2501543"/>
              <a:ext cx="337737" cy="304082"/>
              <a:chOff x="4705800" y="2501543"/>
              <a:chExt cx="337737" cy="304082"/>
            </a:xfrm>
          </p:grpSpPr>
          <p:sp>
            <p:nvSpPr>
              <p:cNvPr id="10873" name="Google Shape;10873;p27"/>
              <p:cNvSpPr/>
              <p:nvPr/>
            </p:nvSpPr>
            <p:spPr>
              <a:xfrm>
                <a:off x="4923681" y="2502955"/>
                <a:ext cx="74315" cy="74285"/>
              </a:xfrm>
              <a:custGeom>
                <a:avLst/>
                <a:gdLst/>
                <a:ahLst/>
                <a:cxnLst/>
                <a:rect l="l" t="t" r="r" b="b"/>
                <a:pathLst>
                  <a:path w="2526" h="2525" extrusionOk="0">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4" name="Google Shape;10874;p27"/>
              <p:cNvSpPr/>
              <p:nvPr/>
            </p:nvSpPr>
            <p:spPr>
              <a:xfrm>
                <a:off x="4969929" y="2582800"/>
                <a:ext cx="73609" cy="73609"/>
              </a:xfrm>
              <a:custGeom>
                <a:avLst/>
                <a:gdLst/>
                <a:ahLst/>
                <a:cxnLst/>
                <a:rect l="l" t="t" r="r" b="b"/>
                <a:pathLst>
                  <a:path w="2502" h="2502" extrusionOk="0">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5" name="Google Shape;10875;p27"/>
              <p:cNvSpPr/>
              <p:nvPr/>
            </p:nvSpPr>
            <p:spPr>
              <a:xfrm>
                <a:off x="4952424" y="2673176"/>
                <a:ext cx="74286" cy="73609"/>
              </a:xfrm>
              <a:custGeom>
                <a:avLst/>
                <a:gdLst/>
                <a:ahLst/>
                <a:cxnLst/>
                <a:rect l="l" t="t" r="r" b="b"/>
                <a:pathLst>
                  <a:path w="2525" h="2502" extrusionOk="0">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6" name="Google Shape;10876;p27"/>
              <p:cNvSpPr/>
              <p:nvPr/>
            </p:nvSpPr>
            <p:spPr>
              <a:xfrm>
                <a:off x="4881670" y="2732045"/>
                <a:ext cx="74286" cy="73579"/>
              </a:xfrm>
              <a:custGeom>
                <a:avLst/>
                <a:gdLst/>
                <a:ahLst/>
                <a:cxnLst/>
                <a:rect l="l" t="t" r="r" b="b"/>
                <a:pathLst>
                  <a:path w="2525" h="2501" extrusionOk="0">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7" name="Google Shape;10877;p27"/>
              <p:cNvSpPr/>
              <p:nvPr/>
            </p:nvSpPr>
            <p:spPr>
              <a:xfrm>
                <a:off x="4789881" y="2731339"/>
                <a:ext cx="73579" cy="73609"/>
              </a:xfrm>
              <a:custGeom>
                <a:avLst/>
                <a:gdLst/>
                <a:ahLst/>
                <a:cxnLst/>
                <a:rect l="l" t="t" r="r" b="b"/>
                <a:pathLst>
                  <a:path w="2501" h="2502" extrusionOk="0">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8" name="Google Shape;10878;p27"/>
              <p:cNvSpPr/>
              <p:nvPr/>
            </p:nvSpPr>
            <p:spPr>
              <a:xfrm>
                <a:off x="4720510" y="2670382"/>
                <a:ext cx="73609" cy="73609"/>
              </a:xfrm>
              <a:custGeom>
                <a:avLst/>
                <a:gdLst/>
                <a:ahLst/>
                <a:cxnLst/>
                <a:rect l="l" t="t" r="r" b="b"/>
                <a:pathLst>
                  <a:path w="2502" h="2502" extrusionOk="0">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79" name="Google Shape;10879;p27"/>
              <p:cNvSpPr/>
              <p:nvPr/>
            </p:nvSpPr>
            <p:spPr>
              <a:xfrm>
                <a:off x="4705800" y="2580711"/>
                <a:ext cx="73609" cy="73579"/>
              </a:xfrm>
              <a:custGeom>
                <a:avLst/>
                <a:gdLst/>
                <a:ahLst/>
                <a:cxnLst/>
                <a:rect l="l" t="t" r="r" b="b"/>
                <a:pathLst>
                  <a:path w="2502" h="2501" extrusionOk="0">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0" name="Google Shape;10880;p27"/>
              <p:cNvSpPr/>
              <p:nvPr/>
            </p:nvSpPr>
            <p:spPr>
              <a:xfrm>
                <a:off x="4752047" y="2501543"/>
                <a:ext cx="73579" cy="73579"/>
              </a:xfrm>
              <a:custGeom>
                <a:avLst/>
                <a:gdLst/>
                <a:ahLst/>
                <a:cxnLst/>
                <a:rect l="l" t="t" r="r" b="b"/>
                <a:pathLst>
                  <a:path w="2501" h="2501" extrusionOk="0">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1" name="Google Shape;10881;p27"/>
              <p:cNvSpPr/>
              <p:nvPr/>
            </p:nvSpPr>
            <p:spPr>
              <a:xfrm>
                <a:off x="4864136" y="2654289"/>
                <a:ext cx="61694" cy="19623"/>
              </a:xfrm>
              <a:custGeom>
                <a:avLst/>
                <a:gdLst/>
                <a:ahLst/>
                <a:cxnLst/>
                <a:rect l="l" t="t" r="r" b="b"/>
                <a:pathLst>
                  <a:path w="2097" h="667" extrusionOk="0">
                    <a:moveTo>
                      <a:pt x="1" y="0"/>
                    </a:moveTo>
                    <a:lnTo>
                      <a:pt x="1" y="667"/>
                    </a:lnTo>
                    <a:lnTo>
                      <a:pt x="2096" y="667"/>
                    </a:lnTo>
                    <a:lnTo>
                      <a:pt x="2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2" name="Google Shape;10882;p27"/>
              <p:cNvSpPr/>
              <p:nvPr/>
            </p:nvSpPr>
            <p:spPr>
              <a:xfrm>
                <a:off x="4864136" y="2613631"/>
                <a:ext cx="61694" cy="20359"/>
              </a:xfrm>
              <a:custGeom>
                <a:avLst/>
                <a:gdLst/>
                <a:ahLst/>
                <a:cxnLst/>
                <a:rect l="l" t="t" r="r" b="b"/>
                <a:pathLst>
                  <a:path w="2097" h="692" extrusionOk="0">
                    <a:moveTo>
                      <a:pt x="1" y="1"/>
                    </a:moveTo>
                    <a:lnTo>
                      <a:pt x="1" y="691"/>
                    </a:lnTo>
                    <a:lnTo>
                      <a:pt x="2096" y="691"/>
                    </a:lnTo>
                    <a:lnTo>
                      <a:pt x="20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3" name="Google Shape;10883;p27"/>
              <p:cNvSpPr/>
              <p:nvPr/>
            </p:nvSpPr>
            <p:spPr>
              <a:xfrm>
                <a:off x="4822801" y="2654289"/>
                <a:ext cx="20359" cy="19623"/>
              </a:xfrm>
              <a:custGeom>
                <a:avLst/>
                <a:gdLst/>
                <a:ahLst/>
                <a:cxnLst/>
                <a:rect l="l" t="t" r="r" b="b"/>
                <a:pathLst>
                  <a:path w="692" h="667" extrusionOk="0">
                    <a:moveTo>
                      <a:pt x="1" y="0"/>
                    </a:moveTo>
                    <a:lnTo>
                      <a:pt x="1" y="667"/>
                    </a:lnTo>
                    <a:lnTo>
                      <a:pt x="691" y="667"/>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4" name="Google Shape;10884;p27"/>
              <p:cNvSpPr/>
              <p:nvPr/>
            </p:nvSpPr>
            <p:spPr>
              <a:xfrm>
                <a:off x="4822801" y="261363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885" name="Google Shape;10885;p27"/>
            <p:cNvSpPr/>
            <p:nvPr/>
          </p:nvSpPr>
          <p:spPr>
            <a:xfrm>
              <a:off x="4837511" y="2470711"/>
              <a:ext cx="73609" cy="73609"/>
            </a:xfrm>
            <a:custGeom>
              <a:avLst/>
              <a:gdLst/>
              <a:ahLst/>
              <a:cxnLst/>
              <a:rect l="l" t="t" r="r" b="b"/>
              <a:pathLst>
                <a:path w="2502" h="2502" extrusionOk="0">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86" name="Google Shape;10886;p27"/>
          <p:cNvGrpSpPr/>
          <p:nvPr/>
        </p:nvGrpSpPr>
        <p:grpSpPr>
          <a:xfrm>
            <a:off x="4042501" y="2287228"/>
            <a:ext cx="346832" cy="319498"/>
            <a:chOff x="4118704" y="2489628"/>
            <a:chExt cx="346832" cy="319498"/>
          </a:xfrm>
        </p:grpSpPr>
        <p:sp>
          <p:nvSpPr>
            <p:cNvPr id="10887" name="Google Shape;10887;p27"/>
            <p:cNvSpPr/>
            <p:nvPr/>
          </p:nvSpPr>
          <p:spPr>
            <a:xfrm>
              <a:off x="4118704" y="2489628"/>
              <a:ext cx="346126" cy="97174"/>
            </a:xfrm>
            <a:custGeom>
              <a:avLst/>
              <a:gdLst/>
              <a:ahLst/>
              <a:cxnLst/>
              <a:rect l="l" t="t" r="r" b="b"/>
              <a:pathLst>
                <a:path w="11765" h="3303" extrusionOk="0">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8" name="Google Shape;10888;p27"/>
            <p:cNvSpPr/>
            <p:nvPr/>
          </p:nvSpPr>
          <p:spPr>
            <a:xfrm>
              <a:off x="4119380" y="2601275"/>
              <a:ext cx="346156" cy="97174"/>
            </a:xfrm>
            <a:custGeom>
              <a:avLst/>
              <a:gdLst/>
              <a:ahLst/>
              <a:cxnLst/>
              <a:rect l="l" t="t" r="r" b="b"/>
              <a:pathLst>
                <a:path w="11766" h="3303" extrusionOk="0">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89" name="Google Shape;10889;p27"/>
            <p:cNvSpPr/>
            <p:nvPr/>
          </p:nvSpPr>
          <p:spPr>
            <a:xfrm>
              <a:off x="4119380" y="2711481"/>
              <a:ext cx="346156" cy="97645"/>
            </a:xfrm>
            <a:custGeom>
              <a:avLst/>
              <a:gdLst/>
              <a:ahLst/>
              <a:cxnLst/>
              <a:rect l="l" t="t" r="r" b="b"/>
              <a:pathLst>
                <a:path w="11766" h="3319" extrusionOk="0">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90" name="Google Shape;10890;p27"/>
          <p:cNvGrpSpPr/>
          <p:nvPr/>
        </p:nvGrpSpPr>
        <p:grpSpPr>
          <a:xfrm>
            <a:off x="3281264" y="2278137"/>
            <a:ext cx="339124" cy="292876"/>
            <a:chOff x="3509866" y="2480537"/>
            <a:chExt cx="339124" cy="292876"/>
          </a:xfrm>
        </p:grpSpPr>
        <p:sp>
          <p:nvSpPr>
            <p:cNvPr id="10891" name="Google Shape;10891;p27"/>
            <p:cNvSpPr/>
            <p:nvPr/>
          </p:nvSpPr>
          <p:spPr>
            <a:xfrm>
              <a:off x="3669585" y="2636755"/>
              <a:ext cx="60311" cy="19653"/>
            </a:xfrm>
            <a:custGeom>
              <a:avLst/>
              <a:gdLst/>
              <a:ahLst/>
              <a:cxnLst/>
              <a:rect l="l" t="t" r="r" b="b"/>
              <a:pathLst>
                <a:path w="2050" h="668" extrusionOk="0">
                  <a:moveTo>
                    <a:pt x="1" y="1"/>
                  </a:moveTo>
                  <a:lnTo>
                    <a:pt x="1" y="667"/>
                  </a:lnTo>
                  <a:lnTo>
                    <a:pt x="2049" y="667"/>
                  </a:lnTo>
                  <a:lnTo>
                    <a:pt x="2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92" name="Google Shape;10892;p27"/>
            <p:cNvSpPr/>
            <p:nvPr/>
          </p:nvSpPr>
          <p:spPr>
            <a:xfrm>
              <a:off x="3669585" y="2598215"/>
              <a:ext cx="60311" cy="19653"/>
            </a:xfrm>
            <a:custGeom>
              <a:avLst/>
              <a:gdLst/>
              <a:ahLst/>
              <a:cxnLst/>
              <a:rect l="l" t="t" r="r" b="b"/>
              <a:pathLst>
                <a:path w="2050" h="668" extrusionOk="0">
                  <a:moveTo>
                    <a:pt x="1" y="1"/>
                  </a:moveTo>
                  <a:lnTo>
                    <a:pt x="1" y="668"/>
                  </a:lnTo>
                  <a:lnTo>
                    <a:pt x="2049" y="668"/>
                  </a:lnTo>
                  <a:lnTo>
                    <a:pt x="2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93" name="Google Shape;10893;p27"/>
            <p:cNvSpPr/>
            <p:nvPr/>
          </p:nvSpPr>
          <p:spPr>
            <a:xfrm>
              <a:off x="3628956" y="2636755"/>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94" name="Google Shape;10894;p27"/>
            <p:cNvSpPr/>
            <p:nvPr/>
          </p:nvSpPr>
          <p:spPr>
            <a:xfrm>
              <a:off x="3628956" y="2598215"/>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895" name="Google Shape;10895;p27"/>
            <p:cNvSpPr/>
            <p:nvPr/>
          </p:nvSpPr>
          <p:spPr>
            <a:xfrm>
              <a:off x="3509866" y="2480537"/>
              <a:ext cx="339124" cy="292876"/>
            </a:xfrm>
            <a:custGeom>
              <a:avLst/>
              <a:gdLst/>
              <a:ahLst/>
              <a:cxnLst/>
              <a:rect l="l" t="t" r="r" b="b"/>
              <a:pathLst>
                <a:path w="11527" h="9955" extrusionOk="0">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896" name="Google Shape;10896;p27"/>
          <p:cNvGrpSpPr/>
          <p:nvPr/>
        </p:nvGrpSpPr>
        <p:grpSpPr>
          <a:xfrm>
            <a:off x="2583778" y="2343272"/>
            <a:ext cx="338418" cy="194113"/>
            <a:chOff x="2964781" y="2545672"/>
            <a:chExt cx="338418" cy="194113"/>
          </a:xfrm>
        </p:grpSpPr>
        <p:sp>
          <p:nvSpPr>
            <p:cNvPr id="10897" name="Google Shape;10897;p27"/>
            <p:cNvSpPr/>
            <p:nvPr/>
          </p:nvSpPr>
          <p:spPr>
            <a:xfrm>
              <a:off x="2964781" y="2545672"/>
              <a:ext cx="338418" cy="194113"/>
            </a:xfrm>
            <a:custGeom>
              <a:avLst/>
              <a:gdLst/>
              <a:ahLst/>
              <a:cxnLst/>
              <a:rect l="l" t="t" r="r" b="b"/>
              <a:pathLst>
                <a:path w="11503" h="6598" extrusionOk="0">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898" name="Google Shape;10898;p27"/>
            <p:cNvGrpSpPr/>
            <p:nvPr/>
          </p:nvGrpSpPr>
          <p:grpSpPr>
            <a:xfrm>
              <a:off x="3048156" y="2565295"/>
              <a:ext cx="170281" cy="154159"/>
              <a:chOff x="3048156" y="2565295"/>
              <a:chExt cx="170281" cy="154159"/>
            </a:xfrm>
          </p:grpSpPr>
          <p:sp>
            <p:nvSpPr>
              <p:cNvPr id="10899" name="Google Shape;10899;p27"/>
              <p:cNvSpPr/>
              <p:nvPr/>
            </p:nvSpPr>
            <p:spPr>
              <a:xfrm>
                <a:off x="3048156" y="2665498"/>
                <a:ext cx="20359" cy="20329"/>
              </a:xfrm>
              <a:custGeom>
                <a:avLst/>
                <a:gdLst/>
                <a:ahLst/>
                <a:cxnLst/>
                <a:rect l="l" t="t" r="r" b="b"/>
                <a:pathLst>
                  <a:path w="692" h="691" extrusionOk="0">
                    <a:moveTo>
                      <a:pt x="1" y="0"/>
                    </a:moveTo>
                    <a:lnTo>
                      <a:pt x="1" y="691"/>
                    </a:lnTo>
                    <a:lnTo>
                      <a:pt x="691" y="691"/>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0" name="Google Shape;10900;p27"/>
              <p:cNvSpPr/>
              <p:nvPr/>
            </p:nvSpPr>
            <p:spPr>
              <a:xfrm>
                <a:off x="3048156" y="2699801"/>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1" name="Google Shape;10901;p27"/>
              <p:cNvSpPr/>
              <p:nvPr/>
            </p:nvSpPr>
            <p:spPr>
              <a:xfrm>
                <a:off x="3198078" y="2565295"/>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2" name="Google Shape;10902;p27"/>
              <p:cNvSpPr/>
              <p:nvPr/>
            </p:nvSpPr>
            <p:spPr>
              <a:xfrm>
                <a:off x="3198078" y="2598922"/>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grpSp>
        <p:nvGrpSpPr>
          <p:cNvPr id="10903" name="Google Shape;10903;p27"/>
          <p:cNvGrpSpPr/>
          <p:nvPr/>
        </p:nvGrpSpPr>
        <p:grpSpPr>
          <a:xfrm>
            <a:off x="1834456" y="2243805"/>
            <a:ext cx="338448" cy="338418"/>
            <a:chOff x="2367858" y="2446205"/>
            <a:chExt cx="338448" cy="338418"/>
          </a:xfrm>
        </p:grpSpPr>
        <p:sp>
          <p:nvSpPr>
            <p:cNvPr id="10904" name="Google Shape;10904;p27"/>
            <p:cNvSpPr/>
            <p:nvPr/>
          </p:nvSpPr>
          <p:spPr>
            <a:xfrm>
              <a:off x="2367858" y="2446205"/>
              <a:ext cx="338448" cy="338418"/>
            </a:xfrm>
            <a:custGeom>
              <a:avLst/>
              <a:gdLst/>
              <a:ahLst/>
              <a:cxnLst/>
              <a:rect l="l" t="t" r="r" b="b"/>
              <a:pathLst>
                <a:path w="11504" h="11503" extrusionOk="0">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5" name="Google Shape;10905;p27"/>
            <p:cNvSpPr/>
            <p:nvPr/>
          </p:nvSpPr>
          <p:spPr>
            <a:xfrm>
              <a:off x="2516398" y="2542171"/>
              <a:ext cx="42777" cy="19653"/>
            </a:xfrm>
            <a:custGeom>
              <a:avLst/>
              <a:gdLst/>
              <a:ahLst/>
              <a:cxnLst/>
              <a:rect l="l" t="t" r="r" b="b"/>
              <a:pathLst>
                <a:path w="1454" h="668" extrusionOk="0">
                  <a:moveTo>
                    <a:pt x="0" y="1"/>
                  </a:moveTo>
                  <a:lnTo>
                    <a:pt x="0" y="668"/>
                  </a:lnTo>
                  <a:lnTo>
                    <a:pt x="1453" y="668"/>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6" name="Google Shape;10906;p27"/>
            <p:cNvSpPr/>
            <p:nvPr/>
          </p:nvSpPr>
          <p:spPr>
            <a:xfrm>
              <a:off x="2516398" y="2584918"/>
              <a:ext cx="42777" cy="19653"/>
            </a:xfrm>
            <a:custGeom>
              <a:avLst/>
              <a:gdLst/>
              <a:ahLst/>
              <a:cxnLst/>
              <a:rect l="l" t="t" r="r" b="b"/>
              <a:pathLst>
                <a:path w="1454" h="668" extrusionOk="0">
                  <a:moveTo>
                    <a:pt x="0" y="0"/>
                  </a:moveTo>
                  <a:lnTo>
                    <a:pt x="0" y="667"/>
                  </a:lnTo>
                  <a:lnTo>
                    <a:pt x="1453" y="667"/>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7" name="Google Shape;10907;p27"/>
            <p:cNvSpPr/>
            <p:nvPr/>
          </p:nvSpPr>
          <p:spPr>
            <a:xfrm>
              <a:off x="2516398" y="2627664"/>
              <a:ext cx="42777" cy="20329"/>
            </a:xfrm>
            <a:custGeom>
              <a:avLst/>
              <a:gdLst/>
              <a:ahLst/>
              <a:cxnLst/>
              <a:rect l="l" t="t" r="r" b="b"/>
              <a:pathLst>
                <a:path w="1454" h="691" extrusionOk="0">
                  <a:moveTo>
                    <a:pt x="0" y="0"/>
                  </a:moveTo>
                  <a:lnTo>
                    <a:pt x="0"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8" name="Google Shape;10908;p27"/>
            <p:cNvSpPr/>
            <p:nvPr/>
          </p:nvSpPr>
          <p:spPr>
            <a:xfrm>
              <a:off x="2516398" y="2670382"/>
              <a:ext cx="42777" cy="20359"/>
            </a:xfrm>
            <a:custGeom>
              <a:avLst/>
              <a:gdLst/>
              <a:ahLst/>
              <a:cxnLst/>
              <a:rect l="l" t="t" r="r" b="b"/>
              <a:pathLst>
                <a:path w="1454"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09" name="Google Shape;10909;p27"/>
            <p:cNvSpPr/>
            <p:nvPr/>
          </p:nvSpPr>
          <p:spPr>
            <a:xfrm>
              <a:off x="2409193" y="2542171"/>
              <a:ext cx="42777" cy="19653"/>
            </a:xfrm>
            <a:custGeom>
              <a:avLst/>
              <a:gdLst/>
              <a:ahLst/>
              <a:cxnLst/>
              <a:rect l="l" t="t" r="r" b="b"/>
              <a:pathLst>
                <a:path w="1454" h="668" extrusionOk="0">
                  <a:moveTo>
                    <a:pt x="1" y="1"/>
                  </a:moveTo>
                  <a:lnTo>
                    <a:pt x="1" y="668"/>
                  </a:lnTo>
                  <a:lnTo>
                    <a:pt x="1453" y="668"/>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0" name="Google Shape;10910;p27"/>
            <p:cNvSpPr/>
            <p:nvPr/>
          </p:nvSpPr>
          <p:spPr>
            <a:xfrm>
              <a:off x="2409193" y="2584918"/>
              <a:ext cx="42777" cy="19653"/>
            </a:xfrm>
            <a:custGeom>
              <a:avLst/>
              <a:gdLst/>
              <a:ahLst/>
              <a:cxnLst/>
              <a:rect l="l" t="t" r="r" b="b"/>
              <a:pathLst>
                <a:path w="1454" h="668" extrusionOk="0">
                  <a:moveTo>
                    <a:pt x="1" y="0"/>
                  </a:moveTo>
                  <a:lnTo>
                    <a:pt x="1" y="667"/>
                  </a:lnTo>
                  <a:lnTo>
                    <a:pt x="1453" y="667"/>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1" name="Google Shape;10911;p27"/>
            <p:cNvSpPr/>
            <p:nvPr/>
          </p:nvSpPr>
          <p:spPr>
            <a:xfrm>
              <a:off x="2409193" y="2627664"/>
              <a:ext cx="42777" cy="20329"/>
            </a:xfrm>
            <a:custGeom>
              <a:avLst/>
              <a:gdLst/>
              <a:ahLst/>
              <a:cxnLst/>
              <a:rect l="l" t="t" r="r" b="b"/>
              <a:pathLst>
                <a:path w="1454" h="691" extrusionOk="0">
                  <a:moveTo>
                    <a:pt x="1" y="0"/>
                  </a:moveTo>
                  <a:lnTo>
                    <a:pt x="1"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2" name="Google Shape;10912;p27"/>
            <p:cNvSpPr/>
            <p:nvPr/>
          </p:nvSpPr>
          <p:spPr>
            <a:xfrm>
              <a:off x="2409193" y="2670382"/>
              <a:ext cx="42777" cy="20359"/>
            </a:xfrm>
            <a:custGeom>
              <a:avLst/>
              <a:gdLst/>
              <a:ahLst/>
              <a:cxnLst/>
              <a:rect l="l" t="t" r="r" b="b"/>
              <a:pathLst>
                <a:path w="1454" h="692" extrusionOk="0">
                  <a:moveTo>
                    <a:pt x="1" y="1"/>
                  </a:moveTo>
                  <a:lnTo>
                    <a:pt x="1"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3" name="Google Shape;10913;p27"/>
            <p:cNvSpPr/>
            <p:nvPr/>
          </p:nvSpPr>
          <p:spPr>
            <a:xfrm>
              <a:off x="2622190" y="2542171"/>
              <a:ext cx="42747" cy="19653"/>
            </a:xfrm>
            <a:custGeom>
              <a:avLst/>
              <a:gdLst/>
              <a:ahLst/>
              <a:cxnLst/>
              <a:rect l="l" t="t" r="r" b="b"/>
              <a:pathLst>
                <a:path w="1453" h="668" extrusionOk="0">
                  <a:moveTo>
                    <a:pt x="0" y="1"/>
                  </a:moveTo>
                  <a:lnTo>
                    <a:pt x="0" y="668"/>
                  </a:lnTo>
                  <a:lnTo>
                    <a:pt x="1453" y="668"/>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4" name="Google Shape;10914;p27"/>
            <p:cNvSpPr/>
            <p:nvPr/>
          </p:nvSpPr>
          <p:spPr>
            <a:xfrm>
              <a:off x="2622190" y="2584918"/>
              <a:ext cx="42747" cy="19653"/>
            </a:xfrm>
            <a:custGeom>
              <a:avLst/>
              <a:gdLst/>
              <a:ahLst/>
              <a:cxnLst/>
              <a:rect l="l" t="t" r="r" b="b"/>
              <a:pathLst>
                <a:path w="1453" h="668" extrusionOk="0">
                  <a:moveTo>
                    <a:pt x="0" y="0"/>
                  </a:moveTo>
                  <a:lnTo>
                    <a:pt x="0" y="667"/>
                  </a:lnTo>
                  <a:lnTo>
                    <a:pt x="1453" y="667"/>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5" name="Google Shape;10915;p27"/>
            <p:cNvSpPr/>
            <p:nvPr/>
          </p:nvSpPr>
          <p:spPr>
            <a:xfrm>
              <a:off x="2622190" y="2627664"/>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6" name="Google Shape;10916;p27"/>
            <p:cNvSpPr/>
            <p:nvPr/>
          </p:nvSpPr>
          <p:spPr>
            <a:xfrm>
              <a:off x="2622190" y="2670382"/>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917" name="Google Shape;10917;p27"/>
          <p:cNvGrpSpPr/>
          <p:nvPr/>
        </p:nvGrpSpPr>
        <p:grpSpPr>
          <a:xfrm>
            <a:off x="1095636" y="2326474"/>
            <a:ext cx="337738" cy="234742"/>
            <a:chOff x="1781439" y="2528874"/>
            <a:chExt cx="337738" cy="234742"/>
          </a:xfrm>
        </p:grpSpPr>
        <p:sp>
          <p:nvSpPr>
            <p:cNvPr id="10918" name="Google Shape;10918;p27"/>
            <p:cNvSpPr/>
            <p:nvPr/>
          </p:nvSpPr>
          <p:spPr>
            <a:xfrm>
              <a:off x="1781439" y="2528874"/>
              <a:ext cx="93232" cy="234742"/>
            </a:xfrm>
            <a:custGeom>
              <a:avLst/>
              <a:gdLst/>
              <a:ahLst/>
              <a:cxnLst/>
              <a:rect l="l" t="t" r="r" b="b"/>
              <a:pathLst>
                <a:path w="3169" h="7979" extrusionOk="0">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19" name="Google Shape;10919;p27"/>
            <p:cNvSpPr/>
            <p:nvPr/>
          </p:nvSpPr>
          <p:spPr>
            <a:xfrm>
              <a:off x="1903353" y="2528874"/>
              <a:ext cx="93203" cy="234742"/>
            </a:xfrm>
            <a:custGeom>
              <a:avLst/>
              <a:gdLst/>
              <a:ahLst/>
              <a:cxnLst/>
              <a:rect l="l" t="t" r="r" b="b"/>
              <a:pathLst>
                <a:path w="3168" h="7979" extrusionOk="0">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0" name="Google Shape;10920;p27"/>
            <p:cNvSpPr/>
            <p:nvPr/>
          </p:nvSpPr>
          <p:spPr>
            <a:xfrm>
              <a:off x="2025974" y="2528874"/>
              <a:ext cx="93203" cy="234742"/>
            </a:xfrm>
            <a:custGeom>
              <a:avLst/>
              <a:gdLst/>
              <a:ahLst/>
              <a:cxnLst/>
              <a:rect l="l" t="t" r="r" b="b"/>
              <a:pathLst>
                <a:path w="3168" h="7979" extrusionOk="0">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21" name="Google Shape;10921;p27"/>
          <p:cNvSpPr/>
          <p:nvPr/>
        </p:nvSpPr>
        <p:spPr>
          <a:xfrm>
            <a:off x="1094960" y="2809895"/>
            <a:ext cx="339124" cy="339830"/>
          </a:xfrm>
          <a:custGeom>
            <a:avLst/>
            <a:gdLst/>
            <a:ahLst/>
            <a:cxnLst/>
            <a:rect l="l" t="t" r="r" b="b"/>
            <a:pathLst>
              <a:path w="11527" h="11551" extrusionOk="0">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2" name="Google Shape;10922;p27"/>
          <p:cNvSpPr/>
          <p:nvPr/>
        </p:nvSpPr>
        <p:spPr>
          <a:xfrm>
            <a:off x="1835868" y="2786772"/>
            <a:ext cx="337036" cy="339830"/>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3" name="Google Shape;10923;p27"/>
          <p:cNvSpPr/>
          <p:nvPr/>
        </p:nvSpPr>
        <p:spPr>
          <a:xfrm>
            <a:off x="2581690" y="2804276"/>
            <a:ext cx="337712" cy="339124"/>
          </a:xfrm>
          <a:custGeom>
            <a:avLst/>
            <a:gdLst/>
            <a:ahLst/>
            <a:cxnLst/>
            <a:rect l="l" t="t" r="r" b="b"/>
            <a:pathLst>
              <a:path w="11479" h="11527" extrusionOk="0">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4" name="Google Shape;10924;p27"/>
          <p:cNvSpPr/>
          <p:nvPr/>
        </p:nvSpPr>
        <p:spPr>
          <a:xfrm>
            <a:off x="3279852" y="2783271"/>
            <a:ext cx="343331" cy="330004"/>
          </a:xfrm>
          <a:custGeom>
            <a:avLst/>
            <a:gdLst/>
            <a:ahLst/>
            <a:cxnLst/>
            <a:rect l="l" t="t" r="r" b="b"/>
            <a:pathLst>
              <a:path w="11670" h="11217" extrusionOk="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25" name="Google Shape;10925;p27"/>
          <p:cNvGrpSpPr/>
          <p:nvPr/>
        </p:nvGrpSpPr>
        <p:grpSpPr>
          <a:xfrm>
            <a:off x="4046002" y="2812690"/>
            <a:ext cx="339124" cy="299878"/>
            <a:chOff x="4122204" y="3015090"/>
            <a:chExt cx="339124" cy="299878"/>
          </a:xfrm>
        </p:grpSpPr>
        <p:sp>
          <p:nvSpPr>
            <p:cNvPr id="10926" name="Google Shape;10926;p27"/>
            <p:cNvSpPr/>
            <p:nvPr/>
          </p:nvSpPr>
          <p:spPr>
            <a:xfrm>
              <a:off x="4122204" y="3015090"/>
              <a:ext cx="339124" cy="299878"/>
            </a:xfrm>
            <a:custGeom>
              <a:avLst/>
              <a:gdLst/>
              <a:ahLst/>
              <a:cxnLst/>
              <a:rect l="l" t="t" r="r" b="b"/>
              <a:pathLst>
                <a:path w="11527" h="10193" extrusionOk="0">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7" name="Google Shape;10927;p27"/>
            <p:cNvSpPr/>
            <p:nvPr/>
          </p:nvSpPr>
          <p:spPr>
            <a:xfrm>
              <a:off x="415721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8" name="Google Shape;10928;p27"/>
            <p:cNvSpPr/>
            <p:nvPr/>
          </p:nvSpPr>
          <p:spPr>
            <a:xfrm>
              <a:off x="415721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29" name="Google Shape;10929;p27"/>
            <p:cNvSpPr/>
            <p:nvPr/>
          </p:nvSpPr>
          <p:spPr>
            <a:xfrm>
              <a:off x="434217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0" name="Google Shape;10930;p27"/>
            <p:cNvSpPr/>
            <p:nvPr/>
          </p:nvSpPr>
          <p:spPr>
            <a:xfrm>
              <a:off x="434217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1" name="Google Shape;10931;p27"/>
            <p:cNvSpPr/>
            <p:nvPr/>
          </p:nvSpPr>
          <p:spPr>
            <a:xfrm>
              <a:off x="4250415" y="3216173"/>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2" name="Google Shape;10932;p27"/>
            <p:cNvSpPr/>
            <p:nvPr/>
          </p:nvSpPr>
          <p:spPr>
            <a:xfrm>
              <a:off x="4250415" y="3258890"/>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933" name="Google Shape;10933;p27"/>
          <p:cNvGrpSpPr/>
          <p:nvPr/>
        </p:nvGrpSpPr>
        <p:grpSpPr>
          <a:xfrm>
            <a:off x="4800208" y="2800775"/>
            <a:ext cx="299201" cy="339830"/>
            <a:chOff x="4724011" y="3003175"/>
            <a:chExt cx="299201" cy="339830"/>
          </a:xfrm>
        </p:grpSpPr>
        <p:sp>
          <p:nvSpPr>
            <p:cNvPr id="10934" name="Google Shape;10934;p27"/>
            <p:cNvSpPr/>
            <p:nvPr/>
          </p:nvSpPr>
          <p:spPr>
            <a:xfrm>
              <a:off x="4724011" y="3003175"/>
              <a:ext cx="299201" cy="339830"/>
            </a:xfrm>
            <a:custGeom>
              <a:avLst/>
              <a:gdLst/>
              <a:ahLst/>
              <a:cxnLst/>
              <a:rect l="l" t="t" r="r" b="b"/>
              <a:pathLst>
                <a:path w="10170" h="11551" extrusionOk="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5" name="Google Shape;10935;p27"/>
            <p:cNvSpPr/>
            <p:nvPr/>
          </p:nvSpPr>
          <p:spPr>
            <a:xfrm>
              <a:off x="4791970" y="3141182"/>
              <a:ext cx="43483" cy="19653"/>
            </a:xfrm>
            <a:custGeom>
              <a:avLst/>
              <a:gdLst/>
              <a:ahLst/>
              <a:cxnLst/>
              <a:rect l="l" t="t" r="r" b="b"/>
              <a:pathLst>
                <a:path w="1478" h="668" extrusionOk="0">
                  <a:moveTo>
                    <a:pt x="1" y="1"/>
                  </a:moveTo>
                  <a:lnTo>
                    <a:pt x="1" y="668"/>
                  </a:lnTo>
                  <a:lnTo>
                    <a:pt x="1477" y="668"/>
                  </a:lnTo>
                  <a:lnTo>
                    <a:pt x="14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6" name="Google Shape;10936;p27"/>
            <p:cNvSpPr/>
            <p:nvPr/>
          </p:nvSpPr>
          <p:spPr>
            <a:xfrm>
              <a:off x="4791970" y="3183929"/>
              <a:ext cx="43483" cy="20359"/>
            </a:xfrm>
            <a:custGeom>
              <a:avLst/>
              <a:gdLst/>
              <a:ahLst/>
              <a:cxnLst/>
              <a:rect l="l" t="t" r="r" b="b"/>
              <a:pathLst>
                <a:path w="1478" h="692" extrusionOk="0">
                  <a:moveTo>
                    <a:pt x="1" y="1"/>
                  </a:moveTo>
                  <a:lnTo>
                    <a:pt x="1" y="691"/>
                  </a:lnTo>
                  <a:lnTo>
                    <a:pt x="1477" y="691"/>
                  </a:lnTo>
                  <a:lnTo>
                    <a:pt x="14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37" name="Google Shape;10937;p27"/>
          <p:cNvSpPr/>
          <p:nvPr/>
        </p:nvSpPr>
        <p:spPr>
          <a:xfrm>
            <a:off x="5511697" y="2795186"/>
            <a:ext cx="339124" cy="339801"/>
          </a:xfrm>
          <a:custGeom>
            <a:avLst/>
            <a:gdLst/>
            <a:ahLst/>
            <a:cxnLst/>
            <a:rect l="l" t="t" r="r" b="b"/>
            <a:pathLst>
              <a:path w="11527" h="11550" extrusionOk="0">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8" name="Google Shape;10938;p27"/>
          <p:cNvSpPr/>
          <p:nvPr/>
        </p:nvSpPr>
        <p:spPr>
          <a:xfrm>
            <a:off x="6251929" y="2881356"/>
            <a:ext cx="339124" cy="187788"/>
          </a:xfrm>
          <a:custGeom>
            <a:avLst/>
            <a:gdLst/>
            <a:ahLst/>
            <a:cxnLst/>
            <a:rect l="l" t="t" r="r" b="b"/>
            <a:pathLst>
              <a:path w="11527" h="6383" extrusionOk="0">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39" name="Google Shape;10939;p27"/>
          <p:cNvSpPr/>
          <p:nvPr/>
        </p:nvSpPr>
        <p:spPr>
          <a:xfrm>
            <a:off x="6978128" y="2772062"/>
            <a:ext cx="337712" cy="338418"/>
          </a:xfrm>
          <a:custGeom>
            <a:avLst/>
            <a:gdLst/>
            <a:ahLst/>
            <a:cxnLst/>
            <a:rect l="l" t="t" r="r" b="b"/>
            <a:pathLst>
              <a:path w="11479" h="11503" extrusionOk="0">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40" name="Google Shape;10940;p27"/>
          <p:cNvGrpSpPr/>
          <p:nvPr/>
        </p:nvGrpSpPr>
        <p:grpSpPr>
          <a:xfrm>
            <a:off x="7750544" y="2794980"/>
            <a:ext cx="259982" cy="337915"/>
            <a:chOff x="7064747" y="2997380"/>
            <a:chExt cx="259982" cy="337915"/>
          </a:xfrm>
        </p:grpSpPr>
        <p:sp>
          <p:nvSpPr>
            <p:cNvPr id="10941" name="Google Shape;10941;p27"/>
            <p:cNvSpPr/>
            <p:nvPr/>
          </p:nvSpPr>
          <p:spPr>
            <a:xfrm>
              <a:off x="7064747" y="2997380"/>
              <a:ext cx="72903" cy="152955"/>
            </a:xfrm>
            <a:custGeom>
              <a:avLst/>
              <a:gdLst/>
              <a:ahLst/>
              <a:cxnLst/>
              <a:rect l="l" t="t" r="r" b="b"/>
              <a:pathLst>
                <a:path w="2478" h="5199" extrusionOk="0">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2" name="Google Shape;10942;p27"/>
            <p:cNvSpPr/>
            <p:nvPr/>
          </p:nvSpPr>
          <p:spPr>
            <a:xfrm>
              <a:off x="7158654" y="2997380"/>
              <a:ext cx="72873" cy="152955"/>
            </a:xfrm>
            <a:custGeom>
              <a:avLst/>
              <a:gdLst/>
              <a:ahLst/>
              <a:cxnLst/>
              <a:rect l="l" t="t" r="r" b="b"/>
              <a:pathLst>
                <a:path w="2477" h="5199" extrusionOk="0">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3" name="Google Shape;10943;p27"/>
            <p:cNvSpPr/>
            <p:nvPr/>
          </p:nvSpPr>
          <p:spPr>
            <a:xfrm>
              <a:off x="7252532" y="2997380"/>
              <a:ext cx="72197" cy="152955"/>
            </a:xfrm>
            <a:custGeom>
              <a:avLst/>
              <a:gdLst/>
              <a:ahLst/>
              <a:cxnLst/>
              <a:rect l="l" t="t" r="r" b="b"/>
              <a:pathLst>
                <a:path w="2454" h="5199" extrusionOk="0">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4" name="Google Shape;10944;p27"/>
            <p:cNvSpPr/>
            <p:nvPr/>
          </p:nvSpPr>
          <p:spPr>
            <a:xfrm>
              <a:off x="7064747"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5" name="Google Shape;10945;p27"/>
            <p:cNvSpPr/>
            <p:nvPr/>
          </p:nvSpPr>
          <p:spPr>
            <a:xfrm>
              <a:off x="7158654" y="3181752"/>
              <a:ext cx="72873" cy="153543"/>
            </a:xfrm>
            <a:custGeom>
              <a:avLst/>
              <a:gdLst/>
              <a:ahLst/>
              <a:cxnLst/>
              <a:rect l="l" t="t" r="r" b="b"/>
              <a:pathLst>
                <a:path w="2477" h="5219" extrusionOk="0">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6" name="Google Shape;10946;p27"/>
            <p:cNvSpPr/>
            <p:nvPr/>
          </p:nvSpPr>
          <p:spPr>
            <a:xfrm>
              <a:off x="7251120"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47" name="Google Shape;10947;p27"/>
          <p:cNvSpPr/>
          <p:nvPr/>
        </p:nvSpPr>
        <p:spPr>
          <a:xfrm>
            <a:off x="7709916" y="3352156"/>
            <a:ext cx="340537" cy="339830"/>
          </a:xfrm>
          <a:custGeom>
            <a:avLst/>
            <a:gdLst/>
            <a:ahLst/>
            <a:cxnLst/>
            <a:rect l="l" t="t" r="r" b="b"/>
            <a:pathLst>
              <a:path w="11575" h="11551" extrusionOk="0">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8" name="Google Shape;10948;p27"/>
          <p:cNvSpPr/>
          <p:nvPr/>
        </p:nvSpPr>
        <p:spPr>
          <a:xfrm>
            <a:off x="6977422" y="3346537"/>
            <a:ext cx="340537" cy="341243"/>
          </a:xfrm>
          <a:custGeom>
            <a:avLst/>
            <a:gdLst/>
            <a:ahLst/>
            <a:cxnLst/>
            <a:rect l="l" t="t" r="r" b="b"/>
            <a:pathLst>
              <a:path w="11575" h="11599" extrusionOk="0">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49" name="Google Shape;10949;p27"/>
          <p:cNvSpPr/>
          <p:nvPr/>
        </p:nvSpPr>
        <p:spPr>
          <a:xfrm>
            <a:off x="6253312" y="3390696"/>
            <a:ext cx="337742" cy="337712"/>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0" name="Google Shape;10950;p27"/>
          <p:cNvSpPr/>
          <p:nvPr/>
        </p:nvSpPr>
        <p:spPr>
          <a:xfrm>
            <a:off x="5541823" y="3351450"/>
            <a:ext cx="280990" cy="342625"/>
          </a:xfrm>
          <a:custGeom>
            <a:avLst/>
            <a:gdLst/>
            <a:ahLst/>
            <a:cxnLst/>
            <a:rect l="l" t="t" r="r" b="b"/>
            <a:pathLst>
              <a:path w="9551" h="11646" extrusionOk="0">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51" name="Google Shape;10951;p27"/>
          <p:cNvGrpSpPr/>
          <p:nvPr/>
        </p:nvGrpSpPr>
        <p:grpSpPr>
          <a:xfrm>
            <a:off x="4780585" y="3397698"/>
            <a:ext cx="338448" cy="280283"/>
            <a:chOff x="4704388" y="3600098"/>
            <a:chExt cx="338448" cy="280283"/>
          </a:xfrm>
        </p:grpSpPr>
        <p:sp>
          <p:nvSpPr>
            <p:cNvPr id="10952" name="Google Shape;10952;p27"/>
            <p:cNvSpPr/>
            <p:nvPr/>
          </p:nvSpPr>
          <p:spPr>
            <a:xfrm>
              <a:off x="4704388" y="3705891"/>
              <a:ext cx="338448" cy="174490"/>
            </a:xfrm>
            <a:custGeom>
              <a:avLst/>
              <a:gdLst/>
              <a:ahLst/>
              <a:cxnLst/>
              <a:rect l="l" t="t" r="r" b="b"/>
              <a:pathLst>
                <a:path w="11504" h="5931" extrusionOk="0">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3" name="Google Shape;10953;p27"/>
            <p:cNvSpPr/>
            <p:nvPr/>
          </p:nvSpPr>
          <p:spPr>
            <a:xfrm>
              <a:off x="4748547" y="3692564"/>
              <a:ext cx="63076" cy="56104"/>
            </a:xfrm>
            <a:custGeom>
              <a:avLst/>
              <a:gdLst/>
              <a:ahLst/>
              <a:cxnLst/>
              <a:rect l="l" t="t" r="r" b="b"/>
              <a:pathLst>
                <a:path w="2144" h="1907" extrusionOk="0">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4" name="Google Shape;10954;p27"/>
            <p:cNvSpPr/>
            <p:nvPr/>
          </p:nvSpPr>
          <p:spPr>
            <a:xfrm>
              <a:off x="4748547" y="3640020"/>
              <a:ext cx="63076" cy="56075"/>
            </a:xfrm>
            <a:custGeom>
              <a:avLst/>
              <a:gdLst/>
              <a:ahLst/>
              <a:cxnLst/>
              <a:rect l="l" t="t" r="r" b="b"/>
              <a:pathLst>
                <a:path w="2144" h="1906" extrusionOk="0">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5" name="Google Shape;10955;p27"/>
            <p:cNvSpPr/>
            <p:nvPr/>
          </p:nvSpPr>
          <p:spPr>
            <a:xfrm>
              <a:off x="4841718" y="3672264"/>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6" name="Google Shape;10956;p27"/>
            <p:cNvSpPr/>
            <p:nvPr/>
          </p:nvSpPr>
          <p:spPr>
            <a:xfrm>
              <a:off x="4841718" y="3619721"/>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7" name="Google Shape;10957;p27"/>
            <p:cNvSpPr/>
            <p:nvPr/>
          </p:nvSpPr>
          <p:spPr>
            <a:xfrm>
              <a:off x="4935596" y="3653347"/>
              <a:ext cx="63106" cy="56075"/>
            </a:xfrm>
            <a:custGeom>
              <a:avLst/>
              <a:gdLst/>
              <a:ahLst/>
              <a:cxnLst/>
              <a:rect l="l" t="t" r="r" b="b"/>
              <a:pathLst>
                <a:path w="2145" h="1906" extrusionOk="0">
                  <a:moveTo>
                    <a:pt x="1072" y="0"/>
                  </a:moveTo>
                  <a:lnTo>
                    <a:pt x="1" y="977"/>
                  </a:lnTo>
                  <a:lnTo>
                    <a:pt x="1" y="1905"/>
                  </a:lnTo>
                  <a:lnTo>
                    <a:pt x="1072" y="929"/>
                  </a:lnTo>
                  <a:lnTo>
                    <a:pt x="2144" y="1905"/>
                  </a:lnTo>
                  <a:lnTo>
                    <a:pt x="2144" y="977"/>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58" name="Google Shape;10958;p27"/>
            <p:cNvSpPr/>
            <p:nvPr/>
          </p:nvSpPr>
          <p:spPr>
            <a:xfrm>
              <a:off x="4935596" y="3600098"/>
              <a:ext cx="63106" cy="56075"/>
            </a:xfrm>
            <a:custGeom>
              <a:avLst/>
              <a:gdLst/>
              <a:ahLst/>
              <a:cxnLst/>
              <a:rect l="l" t="t" r="r" b="b"/>
              <a:pathLst>
                <a:path w="2145" h="1906" extrusionOk="0">
                  <a:moveTo>
                    <a:pt x="1072" y="0"/>
                  </a:moveTo>
                  <a:lnTo>
                    <a:pt x="1" y="977"/>
                  </a:lnTo>
                  <a:lnTo>
                    <a:pt x="1" y="1906"/>
                  </a:lnTo>
                  <a:lnTo>
                    <a:pt x="1072" y="905"/>
                  </a:lnTo>
                  <a:lnTo>
                    <a:pt x="2144" y="1906"/>
                  </a:lnTo>
                  <a:lnTo>
                    <a:pt x="2144" y="977"/>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59" name="Google Shape;10959;p27"/>
          <p:cNvSpPr/>
          <p:nvPr/>
        </p:nvSpPr>
        <p:spPr>
          <a:xfrm>
            <a:off x="4046002" y="3380046"/>
            <a:ext cx="339830" cy="288816"/>
          </a:xfrm>
          <a:custGeom>
            <a:avLst/>
            <a:gdLst/>
            <a:ahLst/>
            <a:cxnLst/>
            <a:rect l="l" t="t" r="r" b="b"/>
            <a:pathLst>
              <a:path w="11551" h="9817" extrusionOk="0">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0" name="Google Shape;10960;p27"/>
          <p:cNvSpPr/>
          <p:nvPr/>
        </p:nvSpPr>
        <p:spPr>
          <a:xfrm>
            <a:off x="3328894" y="3359158"/>
            <a:ext cx="245245" cy="339830"/>
          </a:xfrm>
          <a:custGeom>
            <a:avLst/>
            <a:gdLst/>
            <a:ahLst/>
            <a:cxnLst/>
            <a:rect l="l" t="t" r="r" b="b"/>
            <a:pathLst>
              <a:path w="8336" h="11551" extrusionOk="0">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61" name="Google Shape;10961;p27"/>
          <p:cNvGrpSpPr/>
          <p:nvPr/>
        </p:nvGrpSpPr>
        <p:grpSpPr>
          <a:xfrm>
            <a:off x="2581690" y="3375280"/>
            <a:ext cx="339121" cy="336388"/>
            <a:chOff x="2962692" y="3577680"/>
            <a:chExt cx="339121" cy="336388"/>
          </a:xfrm>
        </p:grpSpPr>
        <p:sp>
          <p:nvSpPr>
            <p:cNvPr id="10962" name="Google Shape;10962;p27"/>
            <p:cNvSpPr/>
            <p:nvPr/>
          </p:nvSpPr>
          <p:spPr>
            <a:xfrm>
              <a:off x="2962692" y="3577680"/>
              <a:ext cx="98116" cy="336388"/>
            </a:xfrm>
            <a:custGeom>
              <a:avLst/>
              <a:gdLst/>
              <a:ahLst/>
              <a:cxnLst/>
              <a:rect l="l" t="t" r="r" b="b"/>
              <a:pathLst>
                <a:path w="3335" h="11434" extrusionOk="0">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3" name="Google Shape;10963;p27"/>
            <p:cNvSpPr/>
            <p:nvPr/>
          </p:nvSpPr>
          <p:spPr>
            <a:xfrm>
              <a:off x="3203697" y="3577680"/>
              <a:ext cx="98116" cy="336388"/>
            </a:xfrm>
            <a:custGeom>
              <a:avLst/>
              <a:gdLst/>
              <a:ahLst/>
              <a:cxnLst/>
              <a:rect l="l" t="t" r="r" b="b"/>
              <a:pathLst>
                <a:path w="3335" h="11434" extrusionOk="0">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4" name="Google Shape;10964;p27"/>
            <p:cNvSpPr/>
            <p:nvPr/>
          </p:nvSpPr>
          <p:spPr>
            <a:xfrm>
              <a:off x="3082489" y="3577680"/>
              <a:ext cx="98116" cy="336388"/>
            </a:xfrm>
            <a:custGeom>
              <a:avLst/>
              <a:gdLst/>
              <a:ahLst/>
              <a:cxnLst/>
              <a:rect l="l" t="t" r="r" b="b"/>
              <a:pathLst>
                <a:path w="3335" h="11434" extrusionOk="0">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65" name="Google Shape;10965;p27"/>
          <p:cNvSpPr/>
          <p:nvPr/>
        </p:nvSpPr>
        <p:spPr>
          <a:xfrm>
            <a:off x="1834456" y="3357746"/>
            <a:ext cx="338448" cy="337742"/>
          </a:xfrm>
          <a:custGeom>
            <a:avLst/>
            <a:gdLst/>
            <a:ahLst/>
            <a:cxnLst/>
            <a:rect l="l" t="t" r="r" b="b"/>
            <a:pathLst>
              <a:path w="11504" h="11480" extrusionOk="0">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66" name="Google Shape;10966;p27"/>
          <p:cNvGrpSpPr/>
          <p:nvPr/>
        </p:nvGrpSpPr>
        <p:grpSpPr>
          <a:xfrm>
            <a:off x="1095636" y="3457949"/>
            <a:ext cx="337742" cy="185697"/>
            <a:chOff x="1781439" y="3660349"/>
            <a:chExt cx="337742" cy="185697"/>
          </a:xfrm>
        </p:grpSpPr>
        <p:sp>
          <p:nvSpPr>
            <p:cNvPr id="10967" name="Google Shape;10967;p27"/>
            <p:cNvSpPr/>
            <p:nvPr/>
          </p:nvSpPr>
          <p:spPr>
            <a:xfrm>
              <a:off x="2023150" y="3660349"/>
              <a:ext cx="96027" cy="104412"/>
            </a:xfrm>
            <a:custGeom>
              <a:avLst/>
              <a:gdLst/>
              <a:ahLst/>
              <a:cxnLst/>
              <a:rect l="l" t="t" r="r" b="b"/>
              <a:pathLst>
                <a:path w="3264" h="3549" extrusionOk="0">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8" name="Google Shape;10968;p27"/>
            <p:cNvSpPr/>
            <p:nvPr/>
          </p:nvSpPr>
          <p:spPr>
            <a:xfrm>
              <a:off x="1901971" y="3661055"/>
              <a:ext cx="96704" cy="104412"/>
            </a:xfrm>
            <a:custGeom>
              <a:avLst/>
              <a:gdLst/>
              <a:ahLst/>
              <a:cxnLst/>
              <a:rect l="l" t="t" r="r" b="b"/>
              <a:pathLst>
                <a:path w="3287" h="3549" extrusionOk="0">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69" name="Google Shape;10969;p27"/>
            <p:cNvSpPr/>
            <p:nvPr/>
          </p:nvSpPr>
          <p:spPr>
            <a:xfrm>
              <a:off x="1781439" y="3661055"/>
              <a:ext cx="96027" cy="104412"/>
            </a:xfrm>
            <a:custGeom>
              <a:avLst/>
              <a:gdLst/>
              <a:ahLst/>
              <a:cxnLst/>
              <a:rect l="l" t="t" r="r" b="b"/>
              <a:pathLst>
                <a:path w="3264" h="3549" extrusionOk="0">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0" name="Google Shape;10970;p27"/>
            <p:cNvSpPr/>
            <p:nvPr/>
          </p:nvSpPr>
          <p:spPr>
            <a:xfrm>
              <a:off x="1781439" y="3782940"/>
              <a:ext cx="337742" cy="63106"/>
            </a:xfrm>
            <a:custGeom>
              <a:avLst/>
              <a:gdLst/>
              <a:ahLst/>
              <a:cxnLst/>
              <a:rect l="l" t="t" r="r" b="b"/>
              <a:pathLst>
                <a:path w="11480" h="2145" extrusionOk="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71" name="Google Shape;10971;p27"/>
          <p:cNvSpPr/>
          <p:nvPr/>
        </p:nvSpPr>
        <p:spPr>
          <a:xfrm>
            <a:off x="1093547" y="3962377"/>
            <a:ext cx="339830" cy="339154"/>
          </a:xfrm>
          <a:custGeom>
            <a:avLst/>
            <a:gdLst/>
            <a:ahLst/>
            <a:cxnLst/>
            <a:rect l="l" t="t" r="r" b="b"/>
            <a:pathLst>
              <a:path w="11551" h="11528" extrusionOk="0">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2" name="Google Shape;10972;p27"/>
          <p:cNvSpPr/>
          <p:nvPr/>
        </p:nvSpPr>
        <p:spPr>
          <a:xfrm>
            <a:off x="1868141" y="3925955"/>
            <a:ext cx="270399" cy="339124"/>
          </a:xfrm>
          <a:custGeom>
            <a:avLst/>
            <a:gdLst/>
            <a:ahLst/>
            <a:cxnLst/>
            <a:rect l="l" t="t" r="r" b="b"/>
            <a:pathLst>
              <a:path w="9191" h="11527" extrusionOk="0">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73" name="Google Shape;10973;p27"/>
          <p:cNvGrpSpPr/>
          <p:nvPr/>
        </p:nvGrpSpPr>
        <p:grpSpPr>
          <a:xfrm>
            <a:off x="2591486" y="3927367"/>
            <a:ext cx="320203" cy="295667"/>
            <a:chOff x="2972489" y="4129767"/>
            <a:chExt cx="320203" cy="295667"/>
          </a:xfrm>
        </p:grpSpPr>
        <p:sp>
          <p:nvSpPr>
            <p:cNvPr id="10974" name="Google Shape;10974;p27"/>
            <p:cNvSpPr/>
            <p:nvPr/>
          </p:nvSpPr>
          <p:spPr>
            <a:xfrm>
              <a:off x="2972489" y="4362358"/>
              <a:ext cx="63076" cy="63076"/>
            </a:xfrm>
            <a:custGeom>
              <a:avLst/>
              <a:gdLst/>
              <a:ahLst/>
              <a:cxnLst/>
              <a:rect l="l" t="t" r="r" b="b"/>
              <a:pathLst>
                <a:path w="2144" h="2144" extrusionOk="0">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5" name="Google Shape;10975;p27"/>
            <p:cNvSpPr/>
            <p:nvPr/>
          </p:nvSpPr>
          <p:spPr>
            <a:xfrm>
              <a:off x="2972489" y="4284602"/>
              <a:ext cx="63076" cy="63076"/>
            </a:xfrm>
            <a:custGeom>
              <a:avLst/>
              <a:gdLst/>
              <a:ahLst/>
              <a:cxnLst/>
              <a:rect l="l" t="t" r="r" b="b"/>
              <a:pathLst>
                <a:path w="2144" h="2144" extrusionOk="0">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6" name="Google Shape;10976;p27"/>
            <p:cNvSpPr/>
            <p:nvPr/>
          </p:nvSpPr>
          <p:spPr>
            <a:xfrm>
              <a:off x="2972489" y="4206817"/>
              <a:ext cx="63076" cy="63076"/>
            </a:xfrm>
            <a:custGeom>
              <a:avLst/>
              <a:gdLst/>
              <a:ahLst/>
              <a:cxnLst/>
              <a:rect l="l" t="t" r="r" b="b"/>
              <a:pathLst>
                <a:path w="2144" h="2144" extrusionOk="0">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7" name="Google Shape;10977;p27"/>
            <p:cNvSpPr/>
            <p:nvPr/>
          </p:nvSpPr>
          <p:spPr>
            <a:xfrm>
              <a:off x="3057953" y="4362358"/>
              <a:ext cx="63106" cy="63076"/>
            </a:xfrm>
            <a:custGeom>
              <a:avLst/>
              <a:gdLst/>
              <a:ahLst/>
              <a:cxnLst/>
              <a:rect l="l" t="t" r="r" b="b"/>
              <a:pathLst>
                <a:path w="2145" h="2144" extrusionOk="0">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8" name="Google Shape;10978;p27"/>
            <p:cNvSpPr/>
            <p:nvPr/>
          </p:nvSpPr>
          <p:spPr>
            <a:xfrm>
              <a:off x="3057953" y="4284602"/>
              <a:ext cx="63106" cy="63076"/>
            </a:xfrm>
            <a:custGeom>
              <a:avLst/>
              <a:gdLst/>
              <a:ahLst/>
              <a:cxnLst/>
              <a:rect l="l" t="t" r="r" b="b"/>
              <a:pathLst>
                <a:path w="2145" h="2144" extrusionOk="0">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79" name="Google Shape;10979;p27"/>
            <p:cNvSpPr/>
            <p:nvPr/>
          </p:nvSpPr>
          <p:spPr>
            <a:xfrm>
              <a:off x="3144152" y="4362358"/>
              <a:ext cx="63076" cy="63076"/>
            </a:xfrm>
            <a:custGeom>
              <a:avLst/>
              <a:gdLst/>
              <a:ahLst/>
              <a:cxnLst/>
              <a:rect l="l" t="t" r="r" b="b"/>
              <a:pathLst>
                <a:path w="2144" h="2144" extrusionOk="0">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0" name="Google Shape;10980;p27"/>
            <p:cNvSpPr/>
            <p:nvPr/>
          </p:nvSpPr>
          <p:spPr>
            <a:xfrm>
              <a:off x="3144152" y="4284602"/>
              <a:ext cx="63076" cy="63076"/>
            </a:xfrm>
            <a:custGeom>
              <a:avLst/>
              <a:gdLst/>
              <a:ahLst/>
              <a:cxnLst/>
              <a:rect l="l" t="t" r="r" b="b"/>
              <a:pathLst>
                <a:path w="2144" h="2144" extrusionOk="0">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1" name="Google Shape;10981;p27"/>
            <p:cNvSpPr/>
            <p:nvPr/>
          </p:nvSpPr>
          <p:spPr>
            <a:xfrm>
              <a:off x="3144152" y="4206817"/>
              <a:ext cx="63076" cy="63076"/>
            </a:xfrm>
            <a:custGeom>
              <a:avLst/>
              <a:gdLst/>
              <a:ahLst/>
              <a:cxnLst/>
              <a:rect l="l" t="t" r="r" b="b"/>
              <a:pathLst>
                <a:path w="2144" h="2144" extrusionOk="0">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2" name="Google Shape;10982;p27"/>
            <p:cNvSpPr/>
            <p:nvPr/>
          </p:nvSpPr>
          <p:spPr>
            <a:xfrm>
              <a:off x="3229616" y="4362358"/>
              <a:ext cx="63076" cy="63076"/>
            </a:xfrm>
            <a:custGeom>
              <a:avLst/>
              <a:gdLst/>
              <a:ahLst/>
              <a:cxnLst/>
              <a:rect l="l" t="t" r="r" b="b"/>
              <a:pathLst>
                <a:path w="2144" h="2144" extrusionOk="0">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3" name="Google Shape;10983;p27"/>
            <p:cNvSpPr/>
            <p:nvPr/>
          </p:nvSpPr>
          <p:spPr>
            <a:xfrm>
              <a:off x="3229616" y="4284602"/>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4" name="Google Shape;10984;p27"/>
            <p:cNvSpPr/>
            <p:nvPr/>
          </p:nvSpPr>
          <p:spPr>
            <a:xfrm>
              <a:off x="3229616" y="4206817"/>
              <a:ext cx="63076" cy="63076"/>
            </a:xfrm>
            <a:custGeom>
              <a:avLst/>
              <a:gdLst/>
              <a:ahLst/>
              <a:cxnLst/>
              <a:rect l="l" t="t" r="r" b="b"/>
              <a:pathLst>
                <a:path w="2144" h="2144" extrusionOk="0">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5" name="Google Shape;10985;p27"/>
            <p:cNvSpPr/>
            <p:nvPr/>
          </p:nvSpPr>
          <p:spPr>
            <a:xfrm>
              <a:off x="3229616" y="4129767"/>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0986" name="Google Shape;10986;p27"/>
          <p:cNvSpPr/>
          <p:nvPr/>
        </p:nvSpPr>
        <p:spPr>
          <a:xfrm>
            <a:off x="3281264" y="3927367"/>
            <a:ext cx="338418" cy="337712"/>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87" name="Google Shape;10987;p27"/>
          <p:cNvSpPr/>
          <p:nvPr/>
        </p:nvSpPr>
        <p:spPr>
          <a:xfrm>
            <a:off x="4045296" y="3927367"/>
            <a:ext cx="339830" cy="339801"/>
          </a:xfrm>
          <a:custGeom>
            <a:avLst/>
            <a:gdLst/>
            <a:ahLst/>
            <a:cxnLst/>
            <a:rect l="l" t="t" r="r" b="b"/>
            <a:pathLst>
              <a:path w="11551" h="11550" extrusionOk="0">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88" name="Google Shape;10988;p27"/>
          <p:cNvGrpSpPr/>
          <p:nvPr/>
        </p:nvGrpSpPr>
        <p:grpSpPr>
          <a:xfrm>
            <a:off x="4780585" y="3927367"/>
            <a:ext cx="339153" cy="337712"/>
            <a:chOff x="4704388" y="4129767"/>
            <a:chExt cx="339153" cy="337712"/>
          </a:xfrm>
        </p:grpSpPr>
        <p:sp>
          <p:nvSpPr>
            <p:cNvPr id="10989" name="Google Shape;10989;p27"/>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0" name="Google Shape;10990;p27"/>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1" name="Google Shape;10991;p27"/>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2" name="Google Shape;10992;p27"/>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nvGrpSpPr>
          <p:cNvPr id="10993" name="Google Shape;10993;p27"/>
          <p:cNvGrpSpPr/>
          <p:nvPr/>
        </p:nvGrpSpPr>
        <p:grpSpPr>
          <a:xfrm>
            <a:off x="5512403" y="3927367"/>
            <a:ext cx="338418" cy="338418"/>
            <a:chOff x="5283806" y="4129767"/>
            <a:chExt cx="338418" cy="338418"/>
          </a:xfrm>
        </p:grpSpPr>
        <p:sp>
          <p:nvSpPr>
            <p:cNvPr id="10994" name="Google Shape;10994;p27"/>
            <p:cNvSpPr/>
            <p:nvPr/>
          </p:nvSpPr>
          <p:spPr>
            <a:xfrm>
              <a:off x="5283806" y="4129767"/>
              <a:ext cx="338418" cy="338418"/>
            </a:xfrm>
            <a:custGeom>
              <a:avLst/>
              <a:gdLst/>
              <a:ahLst/>
              <a:cxnLst/>
              <a:rect l="l" t="t" r="r" b="b"/>
              <a:pathLst>
                <a:path w="11503" h="11503" extrusionOk="0">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0995" name="Google Shape;10995;p27"/>
            <p:cNvGrpSpPr/>
            <p:nvPr/>
          </p:nvGrpSpPr>
          <p:grpSpPr>
            <a:xfrm>
              <a:off x="5323051" y="4290192"/>
              <a:ext cx="59575" cy="19653"/>
              <a:chOff x="5323051" y="4290192"/>
              <a:chExt cx="59575" cy="19653"/>
            </a:xfrm>
          </p:grpSpPr>
          <p:sp>
            <p:nvSpPr>
              <p:cNvPr id="10996" name="Google Shape;10996;p27"/>
              <p:cNvSpPr/>
              <p:nvPr/>
            </p:nvSpPr>
            <p:spPr>
              <a:xfrm>
                <a:off x="5323051" y="429019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7" name="Google Shape;10997;p27"/>
              <p:cNvSpPr/>
              <p:nvPr/>
            </p:nvSpPr>
            <p:spPr>
              <a:xfrm>
                <a:off x="5362268" y="4290192"/>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grpSp>
      <p:sp>
        <p:nvSpPr>
          <p:cNvPr id="10998" name="Google Shape;10998;p27"/>
          <p:cNvSpPr/>
          <p:nvPr/>
        </p:nvSpPr>
        <p:spPr>
          <a:xfrm>
            <a:off x="6252606" y="3962377"/>
            <a:ext cx="338448" cy="337742"/>
          </a:xfrm>
          <a:custGeom>
            <a:avLst/>
            <a:gdLst/>
            <a:ahLst/>
            <a:cxnLst/>
            <a:rect l="l" t="t" r="r" b="b"/>
            <a:pathLst>
              <a:path w="11504" h="11480" extrusionOk="0">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0999" name="Google Shape;10999;p27"/>
          <p:cNvSpPr/>
          <p:nvPr/>
        </p:nvSpPr>
        <p:spPr>
          <a:xfrm>
            <a:off x="6978804" y="3930868"/>
            <a:ext cx="338448" cy="298554"/>
          </a:xfrm>
          <a:custGeom>
            <a:avLst/>
            <a:gdLst/>
            <a:ahLst/>
            <a:cxnLst/>
            <a:rect l="l" t="t" r="r" b="b"/>
            <a:pathLst>
              <a:path w="11504" h="10148" extrusionOk="0">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nvGrpSpPr>
          <p:cNvPr id="11000" name="Google Shape;11000;p27"/>
          <p:cNvGrpSpPr/>
          <p:nvPr/>
        </p:nvGrpSpPr>
        <p:grpSpPr>
          <a:xfrm>
            <a:off x="7711328" y="3927367"/>
            <a:ext cx="339122" cy="339122"/>
            <a:chOff x="7025531" y="4129767"/>
            <a:chExt cx="339122" cy="339122"/>
          </a:xfrm>
        </p:grpSpPr>
        <p:sp>
          <p:nvSpPr>
            <p:cNvPr id="11001" name="Google Shape;11001;p27"/>
            <p:cNvSpPr/>
            <p:nvPr/>
          </p:nvSpPr>
          <p:spPr>
            <a:xfrm>
              <a:off x="7128528" y="4233442"/>
              <a:ext cx="131743" cy="131743"/>
            </a:xfrm>
            <a:custGeom>
              <a:avLst/>
              <a:gdLst/>
              <a:ahLst/>
              <a:cxnLst/>
              <a:rect l="l" t="t" r="r" b="b"/>
              <a:pathLst>
                <a:path w="4478" h="4478" extrusionOk="0">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1002" name="Google Shape;11002;p27"/>
            <p:cNvSpPr/>
            <p:nvPr/>
          </p:nvSpPr>
          <p:spPr>
            <a:xfrm>
              <a:off x="7025531" y="4309815"/>
              <a:ext cx="157662" cy="158368"/>
            </a:xfrm>
            <a:custGeom>
              <a:avLst/>
              <a:gdLst/>
              <a:ahLst/>
              <a:cxnLst/>
              <a:rect l="l" t="t" r="r" b="b"/>
              <a:pathLst>
                <a:path w="5359" h="5383" extrusionOk="0">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1003" name="Google Shape;11003;p27"/>
            <p:cNvSpPr/>
            <p:nvPr/>
          </p:nvSpPr>
          <p:spPr>
            <a:xfrm>
              <a:off x="7206990" y="4129767"/>
              <a:ext cx="157662" cy="157662"/>
            </a:xfrm>
            <a:custGeom>
              <a:avLst/>
              <a:gdLst/>
              <a:ahLst/>
              <a:cxnLst/>
              <a:rect l="l" t="t" r="r" b="b"/>
              <a:pathLst>
                <a:path w="5359" h="5359" extrusionOk="0">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1004" name="Google Shape;11004;p27"/>
            <p:cNvSpPr/>
            <p:nvPr/>
          </p:nvSpPr>
          <p:spPr>
            <a:xfrm>
              <a:off x="7025531" y="4129767"/>
              <a:ext cx="157662" cy="157662"/>
            </a:xfrm>
            <a:custGeom>
              <a:avLst/>
              <a:gdLst/>
              <a:ahLst/>
              <a:cxnLst/>
              <a:rect l="l" t="t" r="r" b="b"/>
              <a:pathLst>
                <a:path w="5359" h="5359" extrusionOk="0">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sp>
          <p:nvSpPr>
            <p:cNvPr id="11005" name="Google Shape;11005;p27"/>
            <p:cNvSpPr/>
            <p:nvPr/>
          </p:nvSpPr>
          <p:spPr>
            <a:xfrm>
              <a:off x="7205578" y="4309815"/>
              <a:ext cx="157662" cy="159074"/>
            </a:xfrm>
            <a:custGeom>
              <a:avLst/>
              <a:gdLst/>
              <a:ahLst/>
              <a:cxnLst/>
              <a:rect l="l" t="t" r="r" b="b"/>
              <a:pathLst>
                <a:path w="5359" h="5407" extrusionOk="0">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3F6F7"/>
                </a:solidFill>
                <a:effectLst/>
                <a:uLnTx/>
                <a:uFillTx/>
                <a:latin typeface="Arial"/>
                <a:cs typeface="Arial"/>
                <a:sym typeface="Arial"/>
              </a:endParaRPr>
            </a:p>
          </p:txBody>
        </p:sp>
      </p:grpSp>
      <p:sp>
        <p:nvSpPr>
          <p:cNvPr id="11006" name="Google Shape;11006;p27"/>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Infographic Elements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1007" name="Google Shape;11007;p2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Forma&#10;&#10;Descripción generada automáticamente">
            <a:extLst>
              <a:ext uri="{FF2B5EF4-FFF2-40B4-BE49-F238E27FC236}">
                <a16:creationId xmlns:a16="http://schemas.microsoft.com/office/drawing/2014/main" id="{F2C40DD3-0FB4-7083-371E-27079241DAC3}"/>
              </a:ext>
            </a:extLst>
          </p:cNvPr>
          <p:cNvPicPr>
            <a:picLocks noChangeAspect="1"/>
          </p:cNvPicPr>
          <p:nvPr/>
        </p:nvPicPr>
        <p:blipFill rotWithShape="1">
          <a:blip r:embed="rId2">
            <a:extLst>
              <a:ext uri="{28A0092B-C50C-407E-A947-70E740481C1C}">
                <a14:useLocalDpi xmlns:a14="http://schemas.microsoft.com/office/drawing/2010/main" val="0"/>
              </a:ext>
            </a:extLst>
          </a:blip>
          <a:srcRect l="6338" t="11190" r="47314" b="12346"/>
          <a:stretch/>
        </p:blipFill>
        <p:spPr>
          <a:xfrm>
            <a:off x="7920953" y="2717322"/>
            <a:ext cx="1223046" cy="1134961"/>
          </a:xfrm>
          <a:prstGeom prst="rect">
            <a:avLst/>
          </a:prstGeom>
        </p:spPr>
      </p:pic>
      <p:pic>
        <p:nvPicPr>
          <p:cNvPr id="3" name="Imagen 2" descr="Patrón de fondo&#10;&#10;Descripción generada automáticamente con confianza baja">
            <a:extLst>
              <a:ext uri="{FF2B5EF4-FFF2-40B4-BE49-F238E27FC236}">
                <a16:creationId xmlns:a16="http://schemas.microsoft.com/office/drawing/2014/main" id="{78444BCE-AC51-0EBF-1E27-A44A5DE82FC9}"/>
              </a:ext>
            </a:extLst>
          </p:cNvPr>
          <p:cNvPicPr>
            <a:picLocks noChangeAspect="1"/>
          </p:cNvPicPr>
          <p:nvPr/>
        </p:nvPicPr>
        <p:blipFill rotWithShape="1">
          <a:blip r:embed="rId3">
            <a:extLst>
              <a:ext uri="{28A0092B-C50C-407E-A947-70E740481C1C}">
                <a14:useLocalDpi xmlns:a14="http://schemas.microsoft.com/office/drawing/2010/main" val="0"/>
              </a:ext>
            </a:extLst>
          </a:blip>
          <a:srcRect l="25298" t="16723" r="2754" b="16966"/>
          <a:stretch/>
        </p:blipFill>
        <p:spPr>
          <a:xfrm flipV="1">
            <a:off x="-171449" y="-68580"/>
            <a:ext cx="3283602" cy="1702336"/>
          </a:xfrm>
          <a:prstGeom prst="rect">
            <a:avLst/>
          </a:prstGeom>
        </p:spPr>
      </p:pic>
      <p:pic>
        <p:nvPicPr>
          <p:cNvPr id="6" name="Imagen 5" descr="Icono&#10;&#10;Descripción generada automáticamente">
            <a:extLst>
              <a:ext uri="{FF2B5EF4-FFF2-40B4-BE49-F238E27FC236}">
                <a16:creationId xmlns:a16="http://schemas.microsoft.com/office/drawing/2014/main" id="{FC5252B5-042A-050D-A4A9-CE2C7BFE6231}"/>
              </a:ext>
            </a:extLst>
          </p:cNvPr>
          <p:cNvPicPr>
            <a:picLocks noChangeAspect="1"/>
          </p:cNvPicPr>
          <p:nvPr/>
        </p:nvPicPr>
        <p:blipFill rotWithShape="1">
          <a:blip r:embed="rId4">
            <a:extLst>
              <a:ext uri="{28A0092B-C50C-407E-A947-70E740481C1C}">
                <a14:useLocalDpi xmlns:a14="http://schemas.microsoft.com/office/drawing/2010/main" val="0"/>
              </a:ext>
            </a:extLst>
          </a:blip>
          <a:srcRect l="48803" t="24065" r="2121" b="27656"/>
          <a:stretch/>
        </p:blipFill>
        <p:spPr>
          <a:xfrm flipV="1">
            <a:off x="-156282" y="-215983"/>
            <a:ext cx="1832919" cy="1014256"/>
          </a:xfrm>
          <a:prstGeom prst="rect">
            <a:avLst/>
          </a:prstGeom>
        </p:spPr>
      </p:pic>
      <p:pic>
        <p:nvPicPr>
          <p:cNvPr id="7" name="Imagen 6" descr="Un dibujo de un animal&#10;&#10;Descripción generada automáticamente con confianza baja">
            <a:extLst>
              <a:ext uri="{FF2B5EF4-FFF2-40B4-BE49-F238E27FC236}">
                <a16:creationId xmlns:a16="http://schemas.microsoft.com/office/drawing/2014/main" id="{5EACE198-8088-997F-FD46-02F8E53370E2}"/>
              </a:ext>
            </a:extLst>
          </p:cNvPr>
          <p:cNvPicPr>
            <a:picLocks noChangeAspect="1"/>
          </p:cNvPicPr>
          <p:nvPr/>
        </p:nvPicPr>
        <p:blipFill rotWithShape="1">
          <a:blip r:embed="rId5">
            <a:extLst>
              <a:ext uri="{28A0092B-C50C-407E-A947-70E740481C1C}">
                <a14:useLocalDpi xmlns:a14="http://schemas.microsoft.com/office/drawing/2010/main" val="0"/>
              </a:ext>
            </a:extLst>
          </a:blip>
          <a:srcRect l="1079" t="39961" r="62780" b="21464"/>
          <a:stretch/>
        </p:blipFill>
        <p:spPr>
          <a:xfrm>
            <a:off x="5980573" y="3324297"/>
            <a:ext cx="3163425" cy="1899213"/>
          </a:xfrm>
          <a:prstGeom prst="rect">
            <a:avLst/>
          </a:prstGeom>
        </p:spPr>
      </p:pic>
      <p:pic>
        <p:nvPicPr>
          <p:cNvPr id="9" name="Imagen 8" descr="Dibujo de una persona&#10;&#10;Descripción generada automáticamente con confianza media">
            <a:extLst>
              <a:ext uri="{FF2B5EF4-FFF2-40B4-BE49-F238E27FC236}">
                <a16:creationId xmlns:a16="http://schemas.microsoft.com/office/drawing/2014/main" id="{B5CD2A73-C90A-A1B8-BED4-05152A691587}"/>
              </a:ext>
            </a:extLst>
          </p:cNvPr>
          <p:cNvPicPr>
            <a:picLocks noChangeAspect="1"/>
          </p:cNvPicPr>
          <p:nvPr/>
        </p:nvPicPr>
        <p:blipFill rotWithShape="1">
          <a:blip r:embed="rId6">
            <a:extLst>
              <a:ext uri="{28A0092B-C50C-407E-A947-70E740481C1C}">
                <a14:useLocalDpi xmlns:a14="http://schemas.microsoft.com/office/drawing/2010/main" val="0"/>
              </a:ext>
            </a:extLst>
          </a:blip>
          <a:srcRect t="3625" r="53804" b="34414"/>
          <a:stretch/>
        </p:blipFill>
        <p:spPr>
          <a:xfrm>
            <a:off x="6752508" y="3284803"/>
            <a:ext cx="2463658" cy="1858697"/>
          </a:xfrm>
          <a:prstGeom prst="rect">
            <a:avLst/>
          </a:prstGeom>
        </p:spPr>
      </p:pic>
      <p:sp>
        <p:nvSpPr>
          <p:cNvPr id="4" name="Title 3">
            <a:extLst>
              <a:ext uri="{FF2B5EF4-FFF2-40B4-BE49-F238E27FC236}">
                <a16:creationId xmlns:a16="http://schemas.microsoft.com/office/drawing/2014/main" id="{FE7DD147-0A38-4E87-9D9A-1D9976EF17CE}"/>
              </a:ext>
            </a:extLst>
          </p:cNvPr>
          <p:cNvSpPr>
            <a:spLocks noGrp="1"/>
          </p:cNvSpPr>
          <p:nvPr>
            <p:ph type="ctrTitle"/>
          </p:nvPr>
        </p:nvSpPr>
        <p:spPr/>
        <p:txBody>
          <a:bodyPr/>
          <a:lstStyle/>
          <a:p>
            <a:r>
              <a:rPr lang="en-US" b="1" dirty="0"/>
              <a:t>SECTION NAME</a:t>
            </a:r>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subTitle" idx="1"/>
          </p:nvPr>
        </p:nvSpPr>
        <p:spPr/>
        <p:txBody>
          <a:bodyPr>
            <a:noAutofit/>
          </a:bodyPr>
          <a:lstStyle/>
          <a:p>
            <a:r>
              <a:rPr lang="en-US" dirty="0">
                <a:solidFill>
                  <a:schemeClr val="tx1"/>
                </a:solidFill>
              </a:rPr>
              <a:t>You can enter a subtitle here if you need it</a:t>
            </a:r>
          </a:p>
        </p:txBody>
      </p:sp>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p:txBody>
          <a:bodyPr anchor="ctr"/>
          <a:lstStyle/>
          <a:p>
            <a:pPr>
              <a:lnSpc>
                <a:spcPct val="80000"/>
              </a:lnSpc>
            </a:pPr>
            <a:r>
              <a:rPr lang="en-US" sz="8800" dirty="0"/>
              <a:t>01</a:t>
            </a:r>
          </a:p>
        </p:txBody>
      </p:sp>
      <p:pic>
        <p:nvPicPr>
          <p:cNvPr id="15" name="Imagen 14" descr="Imagen que contiene Gráfico circular&#10;&#10;Descripción generada automáticamente">
            <a:extLst>
              <a:ext uri="{FF2B5EF4-FFF2-40B4-BE49-F238E27FC236}">
                <a16:creationId xmlns:a16="http://schemas.microsoft.com/office/drawing/2014/main" id="{41E0F4B5-83D5-81F9-D16E-BFEC6113F8CD}"/>
              </a:ext>
            </a:extLst>
          </p:cNvPr>
          <p:cNvPicPr>
            <a:picLocks noChangeAspect="1"/>
          </p:cNvPicPr>
          <p:nvPr/>
        </p:nvPicPr>
        <p:blipFill rotWithShape="1">
          <a:blip r:embed="rId7">
            <a:extLst>
              <a:ext uri="{28A0092B-C50C-407E-A947-70E740481C1C}">
                <a14:useLocalDpi xmlns:a14="http://schemas.microsoft.com/office/drawing/2010/main" val="0"/>
              </a:ext>
            </a:extLst>
          </a:blip>
          <a:srcRect l="7850" t="14258" r="3883" b="15917"/>
          <a:stretch/>
        </p:blipFill>
        <p:spPr>
          <a:xfrm rot="17969043">
            <a:off x="-789033" y="3688811"/>
            <a:ext cx="2477967" cy="1102610"/>
          </a:xfrm>
          <a:prstGeom prst="rect">
            <a:avLst/>
          </a:prstGeom>
        </p:spPr>
      </p:pic>
      <p:pic>
        <p:nvPicPr>
          <p:cNvPr id="17" name="Imagen 16" descr="Círculo&#10;&#10;Descripción generada automáticamente">
            <a:extLst>
              <a:ext uri="{FF2B5EF4-FFF2-40B4-BE49-F238E27FC236}">
                <a16:creationId xmlns:a16="http://schemas.microsoft.com/office/drawing/2014/main" id="{80D10D1F-A34B-F59E-0925-BDA9E197E11F}"/>
              </a:ext>
            </a:extLst>
          </p:cNvPr>
          <p:cNvPicPr>
            <a:picLocks noChangeAspect="1"/>
          </p:cNvPicPr>
          <p:nvPr/>
        </p:nvPicPr>
        <p:blipFill rotWithShape="1">
          <a:blip r:embed="rId8">
            <a:extLst>
              <a:ext uri="{28A0092B-C50C-407E-A947-70E740481C1C}">
                <a14:useLocalDpi xmlns:a14="http://schemas.microsoft.com/office/drawing/2010/main" val="0"/>
              </a:ext>
            </a:extLst>
          </a:blip>
          <a:srcRect l="26300" t="6535" r="24866" b="6900"/>
          <a:stretch/>
        </p:blipFill>
        <p:spPr>
          <a:xfrm>
            <a:off x="341488" y="1076751"/>
            <a:ext cx="801545" cy="799242"/>
          </a:xfrm>
          <a:prstGeom prst="rect">
            <a:avLst/>
          </a:prstGeom>
        </p:spPr>
      </p:pic>
      <p:pic>
        <p:nvPicPr>
          <p:cNvPr id="19" name="Imagen 18" descr="Imagen que contiene Forma&#10;&#10;Descripción generada automáticamente">
            <a:extLst>
              <a:ext uri="{FF2B5EF4-FFF2-40B4-BE49-F238E27FC236}">
                <a16:creationId xmlns:a16="http://schemas.microsoft.com/office/drawing/2014/main" id="{C7F49B56-7AD9-FD06-4831-7F0F265D5FD5}"/>
              </a:ext>
            </a:extLst>
          </p:cNvPr>
          <p:cNvPicPr>
            <a:picLocks noChangeAspect="1"/>
          </p:cNvPicPr>
          <p:nvPr/>
        </p:nvPicPr>
        <p:blipFill rotWithShape="1">
          <a:blip r:embed="rId9">
            <a:extLst>
              <a:ext uri="{28A0092B-C50C-407E-A947-70E740481C1C}">
                <a14:useLocalDpi xmlns:a14="http://schemas.microsoft.com/office/drawing/2010/main" val="0"/>
              </a:ext>
            </a:extLst>
          </a:blip>
          <a:srcRect l="26800" t="4583" r="22933" b="6607"/>
          <a:stretch/>
        </p:blipFill>
        <p:spPr>
          <a:xfrm>
            <a:off x="7382585" y="-1151886"/>
            <a:ext cx="2300037" cy="2285787"/>
          </a:xfrm>
          <a:prstGeom prst="rect">
            <a:avLst/>
          </a:prstGeom>
        </p:spPr>
      </p:pic>
      <p:pic>
        <p:nvPicPr>
          <p:cNvPr id="20" name="Imagen 19" descr="Icono&#10;&#10;Descripción generada automáticamente">
            <a:extLst>
              <a:ext uri="{FF2B5EF4-FFF2-40B4-BE49-F238E27FC236}">
                <a16:creationId xmlns:a16="http://schemas.microsoft.com/office/drawing/2014/main" id="{F95500FF-5F15-A707-A8B0-D6BB4B4CF0D8}"/>
              </a:ext>
            </a:extLst>
          </p:cNvPr>
          <p:cNvPicPr>
            <a:picLocks noChangeAspect="1"/>
          </p:cNvPicPr>
          <p:nvPr/>
        </p:nvPicPr>
        <p:blipFill rotWithShape="1">
          <a:blip r:embed="rId10">
            <a:extLst>
              <a:ext uri="{28A0092B-C50C-407E-A947-70E740481C1C}">
                <a14:useLocalDpi xmlns:a14="http://schemas.microsoft.com/office/drawing/2010/main" val="0"/>
              </a:ext>
            </a:extLst>
          </a:blip>
          <a:srcRect l="2783" t="14022" r="5733" b="13919"/>
          <a:stretch/>
        </p:blipFill>
        <p:spPr>
          <a:xfrm rot="20639185">
            <a:off x="-354108" y="4382203"/>
            <a:ext cx="1955286" cy="866325"/>
          </a:xfrm>
          <a:prstGeom prst="rect">
            <a:avLst/>
          </a:prstGeom>
        </p:spPr>
      </p:pic>
      <p:pic>
        <p:nvPicPr>
          <p:cNvPr id="21" name="Imagen 20" descr="Imagen que contiene luz, lámpara&#10;&#10;Descripción generada automáticamente">
            <a:extLst>
              <a:ext uri="{FF2B5EF4-FFF2-40B4-BE49-F238E27FC236}">
                <a16:creationId xmlns:a16="http://schemas.microsoft.com/office/drawing/2014/main" id="{5BEF0C80-96ED-ACA3-1509-73CBAD54B156}"/>
              </a:ext>
            </a:extLst>
          </p:cNvPr>
          <p:cNvPicPr>
            <a:picLocks noChangeAspect="1"/>
          </p:cNvPicPr>
          <p:nvPr/>
        </p:nvPicPr>
        <p:blipFill rotWithShape="1">
          <a:blip r:embed="rId11">
            <a:extLst>
              <a:ext uri="{28A0092B-C50C-407E-A947-70E740481C1C}">
                <a14:useLocalDpi xmlns:a14="http://schemas.microsoft.com/office/drawing/2010/main" val="0"/>
              </a:ext>
            </a:extLst>
          </a:blip>
          <a:srcRect l="24850" t="6158" r="23333" b="5607"/>
          <a:stretch/>
        </p:blipFill>
        <p:spPr>
          <a:xfrm>
            <a:off x="980564" y="3614794"/>
            <a:ext cx="471505" cy="451627"/>
          </a:xfrm>
          <a:prstGeom prst="rect">
            <a:avLst/>
          </a:prstGeom>
        </p:spPr>
      </p:pic>
      <p:sp>
        <p:nvSpPr>
          <p:cNvPr id="23" name="Elipse 22">
            <a:extLst>
              <a:ext uri="{FF2B5EF4-FFF2-40B4-BE49-F238E27FC236}">
                <a16:creationId xmlns:a16="http://schemas.microsoft.com/office/drawing/2014/main" id="{112AC5FB-292F-AF20-3273-D5F7C2185005}"/>
              </a:ext>
            </a:extLst>
          </p:cNvPr>
          <p:cNvSpPr/>
          <p:nvPr/>
        </p:nvSpPr>
        <p:spPr>
          <a:xfrm>
            <a:off x="13407807" y="4655444"/>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nvGrpSpPr>
          <p:cNvPr id="28" name="Grupo 27">
            <a:extLst>
              <a:ext uri="{FF2B5EF4-FFF2-40B4-BE49-F238E27FC236}">
                <a16:creationId xmlns:a16="http://schemas.microsoft.com/office/drawing/2014/main" id="{8168F1AF-FF19-5CE0-ACFA-FC1FAEC94904}"/>
              </a:ext>
            </a:extLst>
          </p:cNvPr>
          <p:cNvGrpSpPr/>
          <p:nvPr/>
        </p:nvGrpSpPr>
        <p:grpSpPr>
          <a:xfrm>
            <a:off x="479578" y="1325239"/>
            <a:ext cx="7725988" cy="3135952"/>
            <a:chOff x="353635" y="1274118"/>
            <a:chExt cx="7977874" cy="3238193"/>
          </a:xfrm>
        </p:grpSpPr>
        <p:sp>
          <p:nvSpPr>
            <p:cNvPr id="10" name="Rectángulo 9">
              <a:extLst>
                <a:ext uri="{FF2B5EF4-FFF2-40B4-BE49-F238E27FC236}">
                  <a16:creationId xmlns:a16="http://schemas.microsoft.com/office/drawing/2014/main" id="{013A0A0C-768A-103F-9788-31DBF077BFF4}"/>
                </a:ext>
              </a:extLst>
            </p:cNvPr>
            <p:cNvSpPr/>
            <p:nvPr/>
          </p:nvSpPr>
          <p:spPr>
            <a:xfrm>
              <a:off x="353635" y="2349689"/>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58D7E544-DC0C-C77B-8580-CAE9813CF86B}"/>
                </a:ext>
              </a:extLst>
            </p:cNvPr>
            <p:cNvSpPr/>
            <p:nvPr/>
          </p:nvSpPr>
          <p:spPr>
            <a:xfrm>
              <a:off x="1338442" y="2358303"/>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0060FA3F-4E9E-249A-5455-536C4A71EDFC}"/>
                </a:ext>
              </a:extLst>
            </p:cNvPr>
            <p:cNvSpPr/>
            <p:nvPr/>
          </p:nvSpPr>
          <p:spPr>
            <a:xfrm>
              <a:off x="1498925" y="1274118"/>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Rectángulo 13">
              <a:extLst>
                <a:ext uri="{FF2B5EF4-FFF2-40B4-BE49-F238E27FC236}">
                  <a16:creationId xmlns:a16="http://schemas.microsoft.com/office/drawing/2014/main" id="{443307E2-2F1E-6FD3-F1B1-9D1DD0C21CD9}"/>
                </a:ext>
              </a:extLst>
            </p:cNvPr>
            <p:cNvSpPr/>
            <p:nvPr/>
          </p:nvSpPr>
          <p:spPr>
            <a:xfrm>
              <a:off x="1639948" y="2631744"/>
              <a:ext cx="85578" cy="8557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8422F606-6846-2810-C0AA-DCDE5A4FC325}"/>
                </a:ext>
              </a:extLst>
            </p:cNvPr>
            <p:cNvSpPr/>
            <p:nvPr/>
          </p:nvSpPr>
          <p:spPr>
            <a:xfrm>
              <a:off x="7106255" y="170079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2" name="Elipse 21">
              <a:extLst>
                <a:ext uri="{FF2B5EF4-FFF2-40B4-BE49-F238E27FC236}">
                  <a16:creationId xmlns:a16="http://schemas.microsoft.com/office/drawing/2014/main" id="{7567F1F1-DB0D-5FC5-18D4-19A9916A379B}"/>
                </a:ext>
              </a:extLst>
            </p:cNvPr>
            <p:cNvSpPr/>
            <p:nvPr/>
          </p:nvSpPr>
          <p:spPr>
            <a:xfrm>
              <a:off x="7604339" y="3866477"/>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4" name="Rectángulo 23">
              <a:extLst>
                <a:ext uri="{FF2B5EF4-FFF2-40B4-BE49-F238E27FC236}">
                  <a16:creationId xmlns:a16="http://schemas.microsoft.com/office/drawing/2014/main" id="{5FB70843-6506-4AD3-0AEC-754F6F42C3DF}"/>
                </a:ext>
              </a:extLst>
            </p:cNvPr>
            <p:cNvSpPr/>
            <p:nvPr/>
          </p:nvSpPr>
          <p:spPr>
            <a:xfrm>
              <a:off x="7756739" y="2510730"/>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5" name="Rectángulo 24">
              <a:extLst>
                <a:ext uri="{FF2B5EF4-FFF2-40B4-BE49-F238E27FC236}">
                  <a16:creationId xmlns:a16="http://schemas.microsoft.com/office/drawing/2014/main" id="{5FF43F78-8087-7207-A9F4-F0530FFFBDF6}"/>
                </a:ext>
              </a:extLst>
            </p:cNvPr>
            <p:cNvSpPr/>
            <p:nvPr/>
          </p:nvSpPr>
          <p:spPr>
            <a:xfrm>
              <a:off x="8245931" y="1556293"/>
              <a:ext cx="85578" cy="855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B34D7C7C-0EA5-1847-6DEC-93E82047218F}"/>
                </a:ext>
              </a:extLst>
            </p:cNvPr>
            <p:cNvSpPr/>
            <p:nvPr/>
          </p:nvSpPr>
          <p:spPr>
            <a:xfrm>
              <a:off x="1868805" y="443122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2.77778E-7 0.00124 L 0.01337 0.03056 " pathEditMode="relative" rAng="0" ptsTypes="AA" p14:bounceEnd="5091">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7"/>
                                            </p:tgtEl>
                                            <p:attrNameLst>
                                              <p:attrName>r</p:attrName>
                                            </p:attrNameLst>
                                          </p:cBhvr>
                                        </p:animRot>
                                      </p:childTnLst>
                                    </p:cTn>
                                  </p:par>
                                  <p:par>
                                    <p:cTn id="19" presetID="42" presetClass="path" presetSubtype="0" repeatCount="indefinite" accel="3636" autoRev="1" fill="hold" nodeType="withEffect" p14:presetBounceEnd="5091">
                                      <p:stCondLst>
                                        <p:cond delay="100"/>
                                      </p:stCondLst>
                                      <p:childTnLst>
                                        <p:animMotion origin="layout" path="M -2.77778E-7 0.00123 L 0.01337 0.03055 " pathEditMode="relative" rAng="0" ptsTypes="AA" p14:bounceEnd="5091">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14:presetBounceEnd="3500">
                                      <p:stCondLst>
                                        <p:cond delay="0"/>
                                      </p:stCondLst>
                                      <p:childTnLst>
                                        <p:animRot by="300000" p14:bounceEnd="35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10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200"/>
                                            <p:tgtEl>
                                              <p:spTgt spid="5"/>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8"/>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2.22222E-6 -4.07407E-6 L 0.00035 0.05031 " pathEditMode="relative" rAng="0" ptsTypes="AA">
                                          <p:cBhvr>
                                            <p:cTn id="8" dur="5250" fill="hold"/>
                                            <p:tgtEl>
                                              <p:spTgt spid="19"/>
                                            </p:tgtEl>
                                            <p:attrNameLst>
                                              <p:attrName>ppt_x</p:attrName>
                                              <p:attrName>ppt_y</p:attrName>
                                            </p:attrNameLst>
                                          </p:cBhvr>
                                          <p:rCtr x="17" y="2531"/>
                                        </p:animMotion>
                                      </p:childTnLst>
                                    </p:cTn>
                                  </p:par>
                                  <p:par>
                                    <p:cTn id="9"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0" dur="3250" fill="hold"/>
                                            <p:tgtEl>
                                              <p:spTgt spid="17"/>
                                            </p:tgtEl>
                                            <p:attrNameLst>
                                              <p:attrName>ppt_x</p:attrName>
                                              <p:attrName>ppt_y</p:attrName>
                                            </p:attrNameLst>
                                          </p:cBhvr>
                                          <p:rCtr x="0" y="3827"/>
                                        </p:animMotion>
                                      </p:childTnLst>
                                    </p:cTn>
                                  </p:par>
                                  <p:par>
                                    <p:cTn id="11" presetID="42" presetClass="path" presetSubtype="0" repeatCount="indefinite" accel="10000" decel="10000" autoRev="1" fill="hold" nodeType="withEffect">
                                      <p:stCondLst>
                                        <p:cond delay="0"/>
                                      </p:stCondLst>
                                      <p:childTnLst>
                                        <p:animMotion origin="layout" path="M 8.33333E-7 2.22222E-6 L 0.00035 0.05031 " pathEditMode="relative" rAng="0" ptsTypes="AA">
                                          <p:cBhvr>
                                            <p:cTn id="12" dur="2500" fill="hold"/>
                                            <p:tgtEl>
                                              <p:spTgt spid="21"/>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5500" fill="hold"/>
                                            <p:tgtEl>
                                              <p:spTgt spid="2"/>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2.77778E-7 0.00124 L 0.01337 0.03056 " pathEditMode="relative" rAng="0" ptsTypes="AA">
                                          <p:cBhvr>
                                            <p:cTn id="16" dur="6750" fill="hold"/>
                                            <p:tgtEl>
                                              <p:spTgt spid="7"/>
                                            </p:tgtEl>
                                            <p:attrNameLst>
                                              <p:attrName>ppt_x</p:attrName>
                                              <p:attrName>ppt_y</p:attrName>
                                            </p:attrNameLst>
                                          </p:cBhvr>
                                          <p:rCtr x="660" y="1451"/>
                                        </p:animMotion>
                                      </p:childTnLst>
                                    </p:cTn>
                                  </p:par>
                                  <p:par>
                                    <p:cTn id="17" presetID="8" presetClass="emph" presetSubtype="0" repeatCount="indefinite" accel="2500" autoRev="1" fill="hold" nodeType="withEffect">
                                      <p:stCondLst>
                                        <p:cond delay="0"/>
                                      </p:stCondLst>
                                      <p:childTnLst>
                                        <p:animRot by="300000">
                                          <p:cBhvr>
                                            <p:cTn id="18" dur="3500" fill="hold"/>
                                            <p:tgtEl>
                                              <p:spTgt spid="7"/>
                                            </p:tgtEl>
                                            <p:attrNameLst>
                                              <p:attrName>r</p:attrName>
                                            </p:attrNameLst>
                                          </p:cBhvr>
                                        </p:animRot>
                                      </p:childTnLst>
                                    </p:cTn>
                                  </p:par>
                                  <p:par>
                                    <p:cTn id="19" presetID="42" presetClass="path" presetSubtype="0" repeatCount="indefinite" accel="3636" autoRev="1" fill="hold" nodeType="withEffect">
                                      <p:stCondLst>
                                        <p:cond delay="100"/>
                                      </p:stCondLst>
                                      <p:childTnLst>
                                        <p:animMotion origin="layout" path="M -2.77778E-7 0.00123 L 0.01337 0.03055 " pathEditMode="relative" rAng="0" ptsTypes="AA">
                                          <p:cBhvr>
                                            <p:cTn id="20" dur="3250" fill="hold"/>
                                            <p:tgtEl>
                                              <p:spTgt spid="9"/>
                                            </p:tgtEl>
                                            <p:attrNameLst>
                                              <p:attrName>ppt_x</p:attrName>
                                              <p:attrName>ppt_y</p:attrName>
                                            </p:attrNameLst>
                                          </p:cBhvr>
                                          <p:rCtr x="660" y="1451"/>
                                        </p:animMotion>
                                      </p:childTnLst>
                                    </p:cTn>
                                  </p:par>
                                  <p:par>
                                    <p:cTn id="21" presetID="8" presetClass="emph" presetSubtype="0" repeatCount="indefinite" accel="2500" autoRev="1" fill="hold" nodeType="withEffect">
                                      <p:stCondLst>
                                        <p:cond delay="0"/>
                                      </p:stCondLst>
                                      <p:childTnLst>
                                        <p:animRot by="300000">
                                          <p:cBhvr>
                                            <p:cTn id="22" dur="8250" fill="hold"/>
                                            <p:tgtEl>
                                              <p:spTgt spid="9"/>
                                            </p:tgtEl>
                                            <p:attrNameLst>
                                              <p:attrName>r</p:attrName>
                                            </p:attrNameLst>
                                          </p:cBhvr>
                                        </p:animRot>
                                      </p:childTnLst>
                                    </p:cTn>
                                  </p:par>
                                  <p:par>
                                    <p:cTn id="23" presetID="42" presetClass="path" presetSubtype="0" repeatCount="indefinite" accel="9000" decel="8000" autoRev="1" fill="hold" nodeType="withEffect">
                                      <p:stCondLst>
                                        <p:cond delay="100"/>
                                      </p:stCondLst>
                                      <p:childTnLst>
                                        <p:animMotion origin="layout" path="M 2.77778E-7 -1.48148E-6 L 0.00677 -0.0179 " pathEditMode="relative" rAng="0" ptsTypes="AA">
                                          <p:cBhvr>
                                            <p:cTn id="24" dur="2750" fill="hold"/>
                                            <p:tgtEl>
                                              <p:spTgt spid="6"/>
                                            </p:tgtEl>
                                            <p:attrNameLst>
                                              <p:attrName>ppt_x</p:attrName>
                                              <p:attrName>ppt_y</p:attrName>
                                            </p:attrNameLst>
                                          </p:cBhvr>
                                          <p:rCtr x="330" y="-895"/>
                                        </p:animMotion>
                                      </p:childTnLst>
                                    </p:cTn>
                                  </p:par>
                                  <p:par>
                                    <p:cTn id="25" presetID="8" presetClass="emph" presetSubtype="0" repeatCount="indefinite" accel="2500" autoRev="1" fill="hold" nodeType="withEffect">
                                      <p:stCondLst>
                                        <p:cond delay="0"/>
                                      </p:stCondLst>
                                      <p:childTnLst>
                                        <p:animRot by="300000">
                                          <p:cBhvr>
                                            <p:cTn id="26" dur="6750" fill="hold"/>
                                            <p:tgtEl>
                                              <p:spTgt spid="6"/>
                                            </p:tgtEl>
                                            <p:attrNameLst>
                                              <p:attrName>r</p:attrName>
                                            </p:attrNameLst>
                                          </p:cBhvr>
                                        </p:animRot>
                                      </p:childTnLst>
                                    </p:cTn>
                                  </p:par>
                                  <p:par>
                                    <p:cTn id="27" presetID="42" presetClass="path" presetSubtype="0" repeatCount="indefinite" accel="3636" decel="4000" autoRev="1" fill="hold" nodeType="withEffect">
                                      <p:stCondLst>
                                        <p:cond delay="100"/>
                                      </p:stCondLst>
                                      <p:childTnLst>
                                        <p:animMotion origin="layout" path="M -3.88889E-6 -4.93827E-7 L 0.00539 -0.01049 " pathEditMode="relative" rAng="0" ptsTypes="AA">
                                          <p:cBhvr>
                                            <p:cTn id="28" dur="4500" fill="hold"/>
                                            <p:tgtEl>
                                              <p:spTgt spid="3"/>
                                            </p:tgtEl>
                                            <p:attrNameLst>
                                              <p:attrName>ppt_x</p:attrName>
                                              <p:attrName>ppt_y</p:attrName>
                                            </p:attrNameLst>
                                          </p:cBhvr>
                                          <p:rCtr x="260" y="-525"/>
                                        </p:animMotion>
                                      </p:childTnLst>
                                    </p:cTn>
                                  </p:par>
                                  <p:par>
                                    <p:cTn id="29" presetID="8" presetClass="emph" presetSubtype="0" repeatCount="indefinite" accel="2500" autoRev="1" fill="hold" nodeType="withEffect">
                                      <p:stCondLst>
                                        <p:cond delay="0"/>
                                      </p:stCondLst>
                                      <p:childTnLst>
                                        <p:animRot by="300000">
                                          <p:cBhvr>
                                            <p:cTn id="30" dur="3500" fill="hold"/>
                                            <p:tgtEl>
                                              <p:spTgt spid="3"/>
                                            </p:tgtEl>
                                            <p:attrNameLst>
                                              <p:attrName>r</p:attrName>
                                            </p:attrNameLst>
                                          </p:cBhvr>
                                        </p:animRot>
                                      </p:childTnLst>
                                    </p:cTn>
                                  </p:par>
                                  <p:par>
                                    <p:cTn id="31" presetID="8" presetClass="emph" presetSubtype="0" repeatCount="indefinite" accel="8000" decel="9000" autoRev="1" fill="hold" nodeType="withEffect">
                                      <p:stCondLst>
                                        <p:cond delay="0"/>
                                      </p:stCondLst>
                                      <p:childTnLst>
                                        <p:animRot by="600000">
                                          <p:cBhvr>
                                            <p:cTn id="32" dur="4000" fill="hold"/>
                                            <p:tgtEl>
                                              <p:spTgt spid="15"/>
                                            </p:tgtEl>
                                            <p:attrNameLst>
                                              <p:attrName>r</p:attrName>
                                            </p:attrNameLst>
                                          </p:cBhvr>
                                        </p:animRot>
                                      </p:childTnLst>
                                    </p:cTn>
                                  </p:par>
                                  <p:par>
                                    <p:cTn id="33" presetID="42" presetClass="path" presetSubtype="0" repeatCount="indefinite" accel="8000" decel="9000" autoRev="1" fill="hold" nodeType="withEffect">
                                      <p:stCondLst>
                                        <p:cond delay="0"/>
                                      </p:stCondLst>
                                      <p:childTnLst>
                                        <p:animMotion origin="layout" path="M 2.22222E-6 -0.00185 L 2.22222E-6 0.03765 " pathEditMode="relative" rAng="0" ptsTypes="AA">
                                          <p:cBhvr>
                                            <p:cTn id="34" dur="4000" fill="hold"/>
                                            <p:tgtEl>
                                              <p:spTgt spid="15"/>
                                            </p:tgtEl>
                                            <p:attrNameLst>
                                              <p:attrName>ppt_x</p:attrName>
                                              <p:attrName>ppt_y</p:attrName>
                                            </p:attrNameLst>
                                          </p:cBhvr>
                                          <p:rCtr x="0" y="1975"/>
                                        </p:animMotion>
                                      </p:childTnLst>
                                    </p:cTn>
                                  </p:par>
                                  <p:par>
                                    <p:cTn id="35" presetID="8" presetClass="emph" presetSubtype="0" repeatCount="indefinite" accel="8000" decel="9000" autoRev="1" fill="hold" nodeType="withEffect">
                                      <p:stCondLst>
                                        <p:cond delay="0"/>
                                      </p:stCondLst>
                                      <p:childTnLst>
                                        <p:animRot by="600000">
                                          <p:cBhvr>
                                            <p:cTn id="36" dur="2500" fill="hold"/>
                                            <p:tgtEl>
                                              <p:spTgt spid="20"/>
                                            </p:tgtEl>
                                            <p:attrNameLst>
                                              <p:attrName>r</p:attrName>
                                            </p:attrNameLst>
                                          </p:cBhvr>
                                        </p:animRot>
                                      </p:childTnLst>
                                    </p:cTn>
                                  </p:par>
                                  <p:par>
                                    <p:cTn id="37" presetID="42" presetClass="path" presetSubtype="0" repeatCount="indefinite" accel="8000" decel="9000" autoRev="1" fill="hold" nodeType="withEffect">
                                      <p:stCondLst>
                                        <p:cond delay="0"/>
                                      </p:stCondLst>
                                      <p:childTnLst>
                                        <p:animMotion origin="layout" path="M 8.33333E-7 -0.00185 L 8.33333E-7 0.03766 " pathEditMode="relative" rAng="0" ptsTypes="AA">
                                          <p:cBhvr>
                                            <p:cTn id="38" dur="2750" fill="hold"/>
                                            <p:tgtEl>
                                              <p:spTgt spid="20"/>
                                            </p:tgtEl>
                                            <p:attrNameLst>
                                              <p:attrName>ppt_x</p:attrName>
                                              <p:attrName>ppt_y</p:attrName>
                                            </p:attrNameLst>
                                          </p:cBhvr>
                                          <p:rCtr x="0" y="1975"/>
                                        </p:animMotion>
                                      </p:childTnLst>
                                    </p:cTn>
                                  </p:par>
                                  <p:par>
                                    <p:cTn id="39" presetID="10" presetClass="entr" presetSubtype="0" fill="hold" grpId="0" nodeType="withEffect">
                                      <p:stCondLst>
                                        <p:cond delay="8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600"/>
                                            <p:tgtEl>
                                              <p:spTgt spid="4"/>
                                            </p:tgtEl>
                                          </p:cBhvr>
                                        </p:animEffect>
                                      </p:childTnLst>
                                    </p:cTn>
                                  </p:par>
                                  <p:par>
                                    <p:cTn id="42" presetID="10" presetClass="entr" presetSubtype="0" fill="hold" grpId="0" nodeType="withEffect">
                                      <p:stCondLst>
                                        <p:cond delay="110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200"/>
                                            <p:tgtEl>
                                              <p:spTgt spid="5"/>
                                            </p:tgtEl>
                                          </p:cBhvr>
                                        </p:animEffect>
                                      </p:childTnLst>
                                    </p:cTn>
                                  </p:par>
                                  <p:par>
                                    <p:cTn id="45" presetID="10" presetClass="entr" presetSubtype="0" fill="hold" grpId="0" nodeType="withEffect">
                                      <p:stCondLst>
                                        <p:cond delay="150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12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11"/>
        <p:cNvGrpSpPr/>
        <p:nvPr/>
      </p:nvGrpSpPr>
      <p:grpSpPr>
        <a:xfrm>
          <a:off x="0" y="0"/>
          <a:ext cx="0" cy="0"/>
          <a:chOff x="0" y="0"/>
          <a:chExt cx="0" cy="0"/>
        </a:xfrm>
      </p:grpSpPr>
      <p:pic>
        <p:nvPicPr>
          <p:cNvPr id="11012" name="Google Shape;11012;p2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FAANG - Page 1</a:t>
            </a:r>
          </a:p>
        </p:txBody>
      </p:sp>
      <p:sp>
        <p:nvSpPr>
          <p:cNvPr id="3" name="Subtitle 2"/>
          <p:cNvSpPr>
            <a:spLocks noGrp="1"/>
          </p:cNvSpPr>
          <p:nvPr>
            <p:ph type="subTitle" idx="1"/>
          </p:nvPr>
        </p:nvSpPr>
        <p:spPr/>
        <p:txBody>
          <a:bodyPr/>
          <a:lstStyle/>
          <a:p>
            <a:r>
              <a:t>facebook) from -1.74MB Apr 11, 2013 18:44:34.000 [T1TTS] Metalloid (3.2.2): No changes. I was just wondering if they could send it back. Any problems with that? Aug 30, 2013 12:12:09 PM No. 126853 &gt;&gt;126851</a:t>
            </a:r>
          </a:p>
          <a:p/>
          <a:p>
            <a:r>
              <a:t>And it would still work. It was a one for one with a number of different people working on the game on a different basis, some were more advanced and some didn't seem quite so advanced to me. And it would still work. It was a one for one with a number of different people working on the game on a different basis, some were more advanced and some didn't seem quite so advanced to me. Aug 30, 2013 12:12:09 PM No. 126855 &gt;&gt;126851</a:t>
            </a:r>
          </a:p>
          <a:p/>
          <a:p>
            <a:r>
              <a:t>She says he could make a game where her father's name would play the key to the end of the</a:t>
            </a:r>
          </a:p>
        </p:txBody>
      </p:sp>
      <p:sp>
        <p:nvSpPr>
          <p:cNvPr id="4" name="Text Placeholder 3"/>
          <p:cNvSpPr>
            <a:spLocks noGrp="1"/>
          </p:cNvSpPr>
          <p:nvPr>
            <p:ph type="body" idx="10"/>
          </p:nvPr>
        </p:nvSpPr>
        <p:spPr/>
        <p:txBody>
          <a:bodyPr/>
          <a:lstStyle/>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FAANG - Page 2</a:t>
            </a:r>
          </a:p>
        </p:txBody>
      </p:sp>
      <p:sp>
        <p:nvSpPr>
          <p:cNvPr id="3" name="Subtitle 2"/>
          <p:cNvSpPr>
            <a:spLocks noGrp="1"/>
          </p:cNvSpPr>
          <p:nvPr>
            <p:ph type="subTitle" idx="1"/>
          </p:nvPr>
        </p:nvSpPr>
        <p:spPr/>
        <p:txBody>
          <a:bodyPr/>
          <a:lstStyle/>
          <a:p>
            <a:r>
              <a:t>amazon.com</a:t>
            </a:r>
          </a:p>
          <a:p/>
          <a:p>
            <a:r>
              <a:t>"Pew Research, a non-partisan, Pew Research Center-affiliated polling center, conducted our own online investigation on the issues of racial discrimination in America in 2015. This study examined 647 non-Hispanic whites born in 1970 in four states and then included the names of their fathers. At the same time, it found that those born in 1965 were significantly more likely than their parents to be racially separated. Of those, 1,083 were black. All three racial groups were statistically significantly more concentrated than those born in 1965. "Pew Research, a non-partisan, Pew Research Center-affiliated polling center, conducted our own online investigation on the issues of racial discrimination in America in 2015. This study examined 647 non-Hispanic whites born in 1970 in four states and then included the names of their fathers. At the same time, it found that those born in 1965 were significantly more concentrated than those born in 1965. "Pew Research, a non-</a:t>
            </a:r>
          </a:p>
        </p:txBody>
      </p:sp>
      <p:sp>
        <p:nvSpPr>
          <p:cNvPr id="4" name="Text Placeholder 3"/>
          <p:cNvSpPr>
            <a:spLocks noGrp="1"/>
          </p:cNvSpPr>
          <p:nvPr>
            <p:ph type="body" idx="10"/>
          </p:nvPr>
        </p:nvSpPr>
        <p:spPr/>
        <p:txBody>
          <a:bodyPr/>
          <a:lstStyle/>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Imagen 22" descr="Forma&#10;&#10;Descripción generada automáticamente">
            <a:extLst>
              <a:ext uri="{FF2B5EF4-FFF2-40B4-BE49-F238E27FC236}">
                <a16:creationId xmlns:a16="http://schemas.microsoft.com/office/drawing/2014/main" id="{85AD7C29-B4B1-1189-DBA1-3E4DF13C506F}"/>
              </a:ext>
            </a:extLst>
          </p:cNvPr>
          <p:cNvPicPr>
            <a:picLocks noChangeAspect="1"/>
          </p:cNvPicPr>
          <p:nvPr/>
        </p:nvPicPr>
        <p:blipFill rotWithShape="1">
          <a:blip r:embed="rId2">
            <a:extLst>
              <a:ext uri="{28A0092B-C50C-407E-A947-70E740481C1C}">
                <a14:useLocalDpi xmlns:a14="http://schemas.microsoft.com/office/drawing/2010/main" val="0"/>
              </a:ext>
            </a:extLst>
          </a:blip>
          <a:srcRect l="6336" t="11190" r="6596" b="12346"/>
          <a:stretch/>
        </p:blipFill>
        <p:spPr>
          <a:xfrm>
            <a:off x="7454375" y="1142984"/>
            <a:ext cx="2297486" cy="1134961"/>
          </a:xfrm>
          <a:prstGeom prst="rect">
            <a:avLst/>
          </a:prstGeom>
        </p:spPr>
      </p:pic>
      <p:pic>
        <p:nvPicPr>
          <p:cNvPr id="5" name="Imagen 4" descr="Un dibujo de un animal&#10;&#10;Descripción generada automáticamente con confianza baja">
            <a:extLst>
              <a:ext uri="{FF2B5EF4-FFF2-40B4-BE49-F238E27FC236}">
                <a16:creationId xmlns:a16="http://schemas.microsoft.com/office/drawing/2014/main" id="{95ACBABC-502B-2105-D154-862FE81F6442}"/>
              </a:ext>
            </a:extLst>
          </p:cNvPr>
          <p:cNvPicPr>
            <a:picLocks noChangeAspect="1"/>
          </p:cNvPicPr>
          <p:nvPr/>
        </p:nvPicPr>
        <p:blipFill rotWithShape="1">
          <a:blip r:embed="rId3">
            <a:extLst>
              <a:ext uri="{28A0092B-C50C-407E-A947-70E740481C1C}">
                <a14:useLocalDpi xmlns:a14="http://schemas.microsoft.com/office/drawing/2010/main" val="0"/>
              </a:ext>
            </a:extLst>
          </a:blip>
          <a:srcRect l="1440" t="38296" r="54437" b="15040"/>
          <a:stretch/>
        </p:blipFill>
        <p:spPr>
          <a:xfrm rot="16200000">
            <a:off x="6260796" y="599457"/>
            <a:ext cx="3862170" cy="2297488"/>
          </a:xfrm>
          <a:prstGeom prst="rect">
            <a:avLst/>
          </a:prstGeom>
        </p:spPr>
      </p:pic>
      <p:pic>
        <p:nvPicPr>
          <p:cNvPr id="7" name="Imagen 6" descr="Dibujo de una persona&#10;&#10;Descripción generada automáticamente con confianza media">
            <a:extLst>
              <a:ext uri="{FF2B5EF4-FFF2-40B4-BE49-F238E27FC236}">
                <a16:creationId xmlns:a16="http://schemas.microsoft.com/office/drawing/2014/main" id="{866D6CD3-79B1-42BA-FD3A-D836D68D3371}"/>
              </a:ext>
            </a:extLst>
          </p:cNvPr>
          <p:cNvPicPr>
            <a:picLocks noChangeAspect="1"/>
          </p:cNvPicPr>
          <p:nvPr/>
        </p:nvPicPr>
        <p:blipFill rotWithShape="1">
          <a:blip r:embed="rId4">
            <a:extLst>
              <a:ext uri="{28A0092B-C50C-407E-A947-70E740481C1C}">
                <a14:useLocalDpi xmlns:a14="http://schemas.microsoft.com/office/drawing/2010/main" val="0"/>
              </a:ext>
            </a:extLst>
          </a:blip>
          <a:srcRect l="24657" t="9029" r="34047" b="28091"/>
          <a:stretch/>
        </p:blipFill>
        <p:spPr>
          <a:xfrm rot="16200000">
            <a:off x="7296355" y="-24866"/>
            <a:ext cx="2202289" cy="1886250"/>
          </a:xfrm>
          <a:prstGeom prst="rect">
            <a:avLst/>
          </a:prstGeom>
          <a:effectLst/>
        </p:spPr>
      </p:pic>
      <p:pic>
        <p:nvPicPr>
          <p:cNvPr id="8" name="Imagen 7" descr="Icono&#10;&#10;Descripción generada automáticamente">
            <a:extLst>
              <a:ext uri="{FF2B5EF4-FFF2-40B4-BE49-F238E27FC236}">
                <a16:creationId xmlns:a16="http://schemas.microsoft.com/office/drawing/2014/main" id="{26C2CF29-35C6-37D3-50F6-1D68E8C7077C}"/>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25327" r="77816" b="24553"/>
          <a:stretch/>
        </p:blipFill>
        <p:spPr>
          <a:xfrm rot="16200000">
            <a:off x="7980309" y="-378887"/>
            <a:ext cx="1034193" cy="1426196"/>
          </a:xfrm>
          <a:prstGeom prst="rect">
            <a:avLst/>
          </a:prstGeom>
        </p:spPr>
      </p:pic>
      <p:pic>
        <p:nvPicPr>
          <p:cNvPr id="13" name="Imagen 12" descr="Imagen que contiene Forma&#10;&#10;Descripción generada automáticamente">
            <a:extLst>
              <a:ext uri="{FF2B5EF4-FFF2-40B4-BE49-F238E27FC236}">
                <a16:creationId xmlns:a16="http://schemas.microsoft.com/office/drawing/2014/main" id="{3468FA76-4661-5981-362F-A58423237B94}"/>
              </a:ext>
            </a:extLst>
          </p:cNvPr>
          <p:cNvPicPr>
            <a:picLocks noChangeAspect="1"/>
          </p:cNvPicPr>
          <p:nvPr/>
        </p:nvPicPr>
        <p:blipFill rotWithShape="1">
          <a:blip r:embed="rId6">
            <a:extLst>
              <a:ext uri="{28A0092B-C50C-407E-A947-70E740481C1C}">
                <a14:useLocalDpi xmlns:a14="http://schemas.microsoft.com/office/drawing/2010/main" val="0"/>
              </a:ext>
            </a:extLst>
          </a:blip>
          <a:srcRect l="26800" t="4583" r="22933" b="6607"/>
          <a:stretch/>
        </p:blipFill>
        <p:spPr>
          <a:xfrm>
            <a:off x="7019410" y="3137766"/>
            <a:ext cx="1395910" cy="1387261"/>
          </a:xfrm>
          <a:prstGeom prst="rect">
            <a:avLst/>
          </a:prstGeom>
        </p:spPr>
      </p:pic>
      <p:pic>
        <p:nvPicPr>
          <p:cNvPr id="2" name="Imagen 1" descr="Logotipo&#10;&#10;Descripción generada automáticamente">
            <a:extLst>
              <a:ext uri="{FF2B5EF4-FFF2-40B4-BE49-F238E27FC236}">
                <a16:creationId xmlns:a16="http://schemas.microsoft.com/office/drawing/2014/main" id="{FB32CF01-3B95-DA83-BCFF-7F4124AE76C2}"/>
              </a:ext>
            </a:extLst>
          </p:cNvPr>
          <p:cNvPicPr>
            <a:picLocks noChangeAspect="1"/>
          </p:cNvPicPr>
          <p:nvPr/>
        </p:nvPicPr>
        <p:blipFill rotWithShape="1">
          <a:blip r:embed="rId7">
            <a:extLst>
              <a:ext uri="{28A0092B-C50C-407E-A947-70E740481C1C}">
                <a14:useLocalDpi xmlns:a14="http://schemas.microsoft.com/office/drawing/2010/main" val="0"/>
              </a:ext>
            </a:extLst>
          </a:blip>
          <a:srcRect l="24000" t="1207" r="22900" b="4213"/>
          <a:stretch/>
        </p:blipFill>
        <p:spPr>
          <a:xfrm rot="5400000" flipH="1" flipV="1">
            <a:off x="5041915" y="1600304"/>
            <a:ext cx="2703580" cy="2708726"/>
          </a:xfrm>
          <a:prstGeom prst="rect">
            <a:avLst/>
          </a:prstGeom>
          <a:ln>
            <a:noFill/>
          </a:ln>
          <a:effectLst/>
        </p:spPr>
      </p:pic>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p:txBody>
          <a:bodyPr/>
          <a:lstStyle/>
          <a:p>
            <a:r>
              <a:rPr lang="en-US" dirty="0"/>
              <a:t>Do you know what helps you make your point clear? Lists like this one:</a:t>
            </a:r>
            <a:br>
              <a:rPr lang="en-US" dirty="0"/>
            </a:br>
            <a:endParaRPr lang="en-US" dirty="0"/>
          </a:p>
          <a:p>
            <a:pPr marL="285750" indent="-285750">
              <a:buFont typeface="Arial" panose="020B0604020202020204" pitchFamily="34" charset="0"/>
              <a:buChar char="•"/>
            </a:pPr>
            <a:r>
              <a:rPr lang="en-US" dirty="0"/>
              <a:t>They’re simple </a:t>
            </a:r>
          </a:p>
          <a:p>
            <a:pPr marL="285750" indent="-285750">
              <a:buFont typeface="Arial" panose="020B0604020202020204" pitchFamily="34" charset="0"/>
              <a:buChar char="•"/>
            </a:pPr>
            <a:r>
              <a:rPr lang="en-US" dirty="0"/>
              <a:t>You can organize your ideas clearly</a:t>
            </a:r>
          </a:p>
          <a:p>
            <a:pPr marL="285750" indent="-285750">
              <a:buFont typeface="Arial" panose="020B0604020202020204" pitchFamily="34" charset="0"/>
              <a:buChar char="•"/>
            </a:pPr>
            <a:r>
              <a:rPr lang="en-US" dirty="0"/>
              <a:t>You’ll never forget to buy milk!</a:t>
            </a:r>
          </a:p>
          <a:p>
            <a:endParaRPr lang="en-US" dirty="0"/>
          </a:p>
          <a:p>
            <a:r>
              <a:rPr lang="en-US" dirty="0"/>
              <a:t>And the most important thing: the audience won’t miss the point of your presentation</a:t>
            </a:r>
          </a:p>
          <a:p>
            <a:endParaRPr lang="en-US" dirty="0"/>
          </a:p>
        </p:txBody>
      </p:sp>
      <p:sp>
        <p:nvSpPr>
          <p:cNvPr id="4" name="Title 3">
            <a:extLst>
              <a:ext uri="{FF2B5EF4-FFF2-40B4-BE49-F238E27FC236}">
                <a16:creationId xmlns:a16="http://schemas.microsoft.com/office/drawing/2014/main" id="{6153A5D8-3B98-4BE7-8334-478BB8EE0C12}"/>
              </a:ext>
            </a:extLst>
          </p:cNvPr>
          <p:cNvSpPr>
            <a:spLocks noGrp="1"/>
          </p:cNvSpPr>
          <p:nvPr>
            <p:ph type="ctrTitle"/>
          </p:nvPr>
        </p:nvSpPr>
        <p:spPr/>
        <p:txBody>
          <a:bodyPr/>
          <a:lstStyle/>
          <a:p>
            <a:r>
              <a:rPr lang="en-US" dirty="0"/>
              <a:t>The slide title goes here!</a:t>
            </a:r>
          </a:p>
        </p:txBody>
      </p:sp>
      <p:pic>
        <p:nvPicPr>
          <p:cNvPr id="15" name="Marcador de posición de imagen 14">
            <a:extLst>
              <a:ext uri="{FF2B5EF4-FFF2-40B4-BE49-F238E27FC236}">
                <a16:creationId xmlns:a16="http://schemas.microsoft.com/office/drawing/2014/main" id="{8B0BD868-7DC3-3F06-AC46-18A22100041C}"/>
              </a:ext>
            </a:extLst>
          </p:cNvPr>
          <p:cNvPicPr>
            <a:picLocks noGrp="1" noChangeAspect="1"/>
          </p:cNvPicPr>
          <p:nvPr>
            <p:ph type="pic" sz="quarter" idx="10"/>
          </p:nvPr>
        </p:nvPicPr>
        <p:blipFill rotWithShape="1">
          <a:blip r:embed="rId8">
            <a:extLst>
              <a:ext uri="{28A0092B-C50C-407E-A947-70E740481C1C}">
                <a14:useLocalDpi xmlns:a14="http://schemas.microsoft.com/office/drawing/2010/main" val="0"/>
              </a:ext>
            </a:extLst>
          </a:blip>
          <a:srcRect l="15146" t="7594" r="30876" b="12062"/>
          <a:stretch/>
        </p:blipFill>
        <p:spPr>
          <a:xfrm>
            <a:off x="5517376" y="2072069"/>
            <a:ext cx="1768556" cy="1753044"/>
          </a:xfrm>
        </p:spPr>
      </p:pic>
      <p:pic>
        <p:nvPicPr>
          <p:cNvPr id="3" name="Imagen 2" descr="Círculo&#10;&#10;Descripción generada automáticamente">
            <a:extLst>
              <a:ext uri="{FF2B5EF4-FFF2-40B4-BE49-F238E27FC236}">
                <a16:creationId xmlns:a16="http://schemas.microsoft.com/office/drawing/2014/main" id="{BA73130A-EC76-7E96-CA10-191F73D6449F}"/>
              </a:ext>
            </a:extLst>
          </p:cNvPr>
          <p:cNvPicPr>
            <a:picLocks noChangeAspect="1"/>
          </p:cNvPicPr>
          <p:nvPr/>
        </p:nvPicPr>
        <p:blipFill rotWithShape="1">
          <a:blip r:embed="rId9">
            <a:extLst>
              <a:ext uri="{28A0092B-C50C-407E-A947-70E740481C1C}">
                <a14:useLocalDpi xmlns:a14="http://schemas.microsoft.com/office/drawing/2010/main" val="0"/>
              </a:ext>
            </a:extLst>
          </a:blip>
          <a:srcRect l="26300" t="6535" r="24866" b="6900"/>
          <a:stretch/>
        </p:blipFill>
        <p:spPr>
          <a:xfrm>
            <a:off x="5126014" y="750978"/>
            <a:ext cx="1168914" cy="1165556"/>
          </a:xfrm>
          <a:prstGeom prst="rect">
            <a:avLst/>
          </a:prstGeom>
        </p:spPr>
      </p:pic>
      <p:grpSp>
        <p:nvGrpSpPr>
          <p:cNvPr id="22" name="Grupo 21">
            <a:extLst>
              <a:ext uri="{FF2B5EF4-FFF2-40B4-BE49-F238E27FC236}">
                <a16:creationId xmlns:a16="http://schemas.microsoft.com/office/drawing/2014/main" id="{C657740A-6B80-923F-789D-7125FB7B2177}"/>
              </a:ext>
            </a:extLst>
          </p:cNvPr>
          <p:cNvGrpSpPr/>
          <p:nvPr/>
        </p:nvGrpSpPr>
        <p:grpSpPr>
          <a:xfrm>
            <a:off x="6625637" y="1285109"/>
            <a:ext cx="1714094" cy="3338220"/>
            <a:chOff x="6625637" y="1285109"/>
            <a:chExt cx="1714094" cy="3338220"/>
          </a:xfrm>
        </p:grpSpPr>
        <p:sp>
          <p:nvSpPr>
            <p:cNvPr id="20" name="Elipse 19">
              <a:extLst>
                <a:ext uri="{FF2B5EF4-FFF2-40B4-BE49-F238E27FC236}">
                  <a16:creationId xmlns:a16="http://schemas.microsoft.com/office/drawing/2014/main" id="{5E7825F7-7ABB-8046-5E87-42906D9373F9}"/>
                </a:ext>
              </a:extLst>
            </p:cNvPr>
            <p:cNvSpPr/>
            <p:nvPr/>
          </p:nvSpPr>
          <p:spPr>
            <a:xfrm>
              <a:off x="6625637" y="4470929"/>
              <a:ext cx="152400" cy="152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317D4BEC-47F7-BD37-F8EB-02859ED32197}"/>
                </a:ext>
              </a:extLst>
            </p:cNvPr>
            <p:cNvSpPr/>
            <p:nvPr/>
          </p:nvSpPr>
          <p:spPr>
            <a:xfrm>
              <a:off x="8258642" y="3160325"/>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8" name="Elipse 17">
              <a:extLst>
                <a:ext uri="{FF2B5EF4-FFF2-40B4-BE49-F238E27FC236}">
                  <a16:creationId xmlns:a16="http://schemas.microsoft.com/office/drawing/2014/main" id="{7C36AB78-403D-11B4-4E02-664CDC193816}"/>
                </a:ext>
              </a:extLst>
            </p:cNvPr>
            <p:cNvSpPr/>
            <p:nvPr/>
          </p:nvSpPr>
          <p:spPr>
            <a:xfrm>
              <a:off x="6625637" y="1285109"/>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1" name="Rectángulo 20">
              <a:extLst>
                <a:ext uri="{FF2B5EF4-FFF2-40B4-BE49-F238E27FC236}">
                  <a16:creationId xmlns:a16="http://schemas.microsoft.com/office/drawing/2014/main" id="{87401F6F-01F8-1A44-97E7-591380B93C27}"/>
                </a:ext>
              </a:extLst>
            </p:cNvPr>
            <p:cNvSpPr/>
            <p:nvPr/>
          </p:nvSpPr>
          <p:spPr>
            <a:xfrm>
              <a:off x="8039900" y="2863942"/>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426788646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14:presetBounceEnd="5091">
                                      <p:stCondLst>
                                        <p:cond delay="100"/>
                                      </p:stCondLst>
                                      <p:childTnLst>
                                        <p:animMotion origin="layout" path="M -3.33333E-6 -4.81481E-6 L 0.0073 -0.01759 " pathEditMode="relative" rAng="0" ptsTypes="AA" p14:bounceEnd="5091">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14:presetBounceEnd="3500">
                                      <p:stCondLst>
                                        <p:cond delay="0"/>
                                      </p:stCondLst>
                                      <p:childTnLst>
                                        <p:animRot by="300000" p14:bounceEnd="35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14:presetBounceEnd="3500">
                                      <p:stCondLst>
                                        <p:cond delay="0"/>
                                      </p:stCondLst>
                                      <p:childTnLst>
                                        <p:animRot by="300000" p14:bounceEnd="3500">
                                          <p:cBhvr>
                                            <p:cTn id="22" dur="9750" fill="hold"/>
                                            <p:tgtEl>
                                              <p:spTgt spid="8"/>
                                            </p:tgtEl>
                                            <p:attrNameLst>
                                              <p:attrName>r</p:attrName>
                                            </p:attrNameLst>
                                          </p:cBhvr>
                                        </p:animRot>
                                      </p:childTnLst>
                                    </p:cTn>
                                  </p:par>
                                  <p:par>
                                    <p:cTn id="23" presetID="42" presetClass="path" presetSubtype="0" repeatCount="indefinite" accel="3636" autoRev="1" fill="hold" nodeType="withEffect" p14:presetBounceEnd="5091">
                                      <p:stCondLst>
                                        <p:cond delay="100"/>
                                      </p:stCondLst>
                                      <p:childTnLst>
                                        <p:animMotion origin="layout" path="M 8.33333E-7 0.00123 L 0.00851 -0.03241 " pathEditMode="relative" rAng="0" ptsTypes="AA" p14:bounceEnd="5091">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14:presetBounceEnd="3500">
                                      <p:stCondLst>
                                        <p:cond delay="0"/>
                                      </p:stCondLst>
                                      <p:childTnLst>
                                        <p:animRot by="300000" p14:bounceEnd="3500">
                                          <p:cBhvr>
                                            <p:cTn id="26" dur="8250" fill="hold"/>
                                            <p:tgtEl>
                                              <p:spTgt spid="7"/>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200"/>
                                            <p:tgtEl>
                                              <p:spTgt spid="6"/>
                                            </p:tgtEl>
                                          </p:cBhvr>
                                        </p:animEffect>
                                      </p:childTnLst>
                                    </p:cTn>
                                  </p:par>
                                  <p:par>
                                    <p:cTn id="33" presetID="42" presetClass="path" presetSubtype="0" repeatCount="indefinite" accel="5000" decel="5000" autoRev="1" fill="hold" nodeType="withEffect">
                                      <p:stCondLst>
                                        <p:cond delay="0"/>
                                      </p:stCondLst>
                                      <p:childTnLst>
                                        <p:animMotion origin="layout" path="M -3.61111E-6 1.85185E-6 L 0.00035 0.05031 " pathEditMode="relative" rAng="0" ptsTypes="AA">
                                          <p:cBhvr>
                                            <p:cTn id="34" dur="2500" fill="hold"/>
                                            <p:tgtEl>
                                              <p:spTgt spid="15"/>
                                            </p:tgtEl>
                                            <p:attrNameLst>
                                              <p:attrName>ppt_x</p:attrName>
                                              <p:attrName>ppt_y</p:attrName>
                                            </p:attrNameLst>
                                          </p:cBhvr>
                                          <p:rCtr x="17"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22"/>
                                            </p:tgtEl>
                                          </p:cBhvr>
                                          <p:by x="105000" y="105000"/>
                                        </p:animScale>
                                      </p:childTnLst>
                                    </p:cTn>
                                  </p:par>
                                  <p:par>
                                    <p:cTn id="7" presetID="42" presetClass="path" presetSubtype="0" repeatCount="indefinite" accel="10000" decel="14000" autoRev="1" fill="hold" nodeType="withEffect">
                                      <p:stCondLst>
                                        <p:cond delay="0"/>
                                      </p:stCondLst>
                                      <p:childTnLst>
                                        <p:animMotion origin="layout" path="M -3.61111E-6 -3.08642E-6 L 0.00035 0.05031 " pathEditMode="relative" rAng="0" ptsTypes="AA">
                                          <p:cBhvr>
                                            <p:cTn id="8" dur="5250" fill="hold"/>
                                            <p:tgtEl>
                                              <p:spTgt spid="13"/>
                                            </p:tgtEl>
                                            <p:attrNameLst>
                                              <p:attrName>ppt_x</p:attrName>
                                              <p:attrName>ppt_y</p:attrName>
                                            </p:attrNameLst>
                                          </p:cBhvr>
                                          <p:rCtr x="17" y="2500"/>
                                        </p:animMotion>
                                      </p:childTnLst>
                                    </p:cTn>
                                  </p:par>
                                  <p:par>
                                    <p:cTn id="9" presetID="42" presetClass="path" presetSubtype="0" repeatCount="indefinite" accel="19000" decel="19000" autoRev="1" fill="hold" nodeType="withEffect">
                                      <p:stCondLst>
                                        <p:cond delay="0"/>
                                      </p:stCondLst>
                                      <p:childTnLst>
                                        <p:animMotion origin="layout" path="M 8.33333E-7 7.40741E-7 L 0.00035 0.05031 " pathEditMode="relative" rAng="0" ptsTypes="AA">
                                          <p:cBhvr>
                                            <p:cTn id="10" dur="2000" fill="hold"/>
                                            <p:tgtEl>
                                              <p:spTgt spid="3"/>
                                            </p:tgtEl>
                                            <p:attrNameLst>
                                              <p:attrName>ppt_x</p:attrName>
                                              <p:attrName>ppt_y</p:attrName>
                                            </p:attrNameLst>
                                          </p:cBhvr>
                                          <p:rCtr x="17" y="2500"/>
                                        </p:animMotion>
                                      </p:childTnLst>
                                    </p:cTn>
                                  </p:par>
                                  <p:par>
                                    <p:cTn id="11"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2" dur="2500" fill="hold"/>
                                            <p:tgtEl>
                                              <p:spTgt spid="2"/>
                                            </p:tgtEl>
                                            <p:attrNameLst>
                                              <p:attrName>ppt_x</p:attrName>
                                              <p:attrName>ppt_y</p:attrName>
                                            </p:attrNameLst>
                                          </p:cBhvr>
                                          <p:rCtr x="0" y="2716"/>
                                        </p:animMotion>
                                      </p:childTnLst>
                                    </p:cTn>
                                  </p:par>
                                  <p:par>
                                    <p:cTn id="13" presetID="35" presetClass="path" presetSubtype="0" repeatCount="indefinite" accel="29000" decel="26000" autoRev="1" fill="hold" nodeType="withEffect">
                                      <p:stCondLst>
                                        <p:cond delay="0"/>
                                      </p:stCondLst>
                                      <p:childTnLst>
                                        <p:animMotion origin="layout" path="M -3.33333E-6 -2.22222E-6 L 0.07136 0.00062 " pathEditMode="relative" rAng="0" ptsTypes="AA">
                                          <p:cBhvr>
                                            <p:cTn id="14" dur="7250" fill="hold"/>
                                            <p:tgtEl>
                                              <p:spTgt spid="23"/>
                                            </p:tgtEl>
                                            <p:attrNameLst>
                                              <p:attrName>ppt_x</p:attrName>
                                              <p:attrName>ppt_y</p:attrName>
                                            </p:attrNameLst>
                                          </p:cBhvr>
                                          <p:rCtr x="3559" y="31"/>
                                        </p:animMotion>
                                      </p:childTnLst>
                                    </p:cTn>
                                  </p:par>
                                  <p:par>
                                    <p:cTn id="15" presetID="42" presetClass="path" presetSubtype="0" repeatCount="indefinite" accel="3636" autoRev="1" fill="hold" nodeType="withEffect">
                                      <p:stCondLst>
                                        <p:cond delay="100"/>
                                      </p:stCondLst>
                                      <p:childTnLst>
                                        <p:animMotion origin="layout" path="M -3.33333E-6 -4.81481E-6 L 0.0073 -0.01759 " pathEditMode="relative" rAng="0" ptsTypes="AA">
                                          <p:cBhvr>
                                            <p:cTn id="16" dur="6750" fill="hold"/>
                                            <p:tgtEl>
                                              <p:spTgt spid="5"/>
                                            </p:tgtEl>
                                            <p:attrNameLst>
                                              <p:attrName>ppt_x</p:attrName>
                                              <p:attrName>ppt_y</p:attrName>
                                            </p:attrNameLst>
                                          </p:cBhvr>
                                          <p:rCtr x="365" y="-895"/>
                                        </p:animMotion>
                                      </p:childTnLst>
                                    </p:cTn>
                                  </p:par>
                                  <p:par>
                                    <p:cTn id="17" presetID="8" presetClass="emph" presetSubtype="0" repeatCount="indefinite" accel="2500" autoRev="1" fill="hold" nodeType="withEffect">
                                      <p:stCondLst>
                                        <p:cond delay="0"/>
                                      </p:stCondLst>
                                      <p:childTnLst>
                                        <p:animRot by="300000">
                                          <p:cBhvr>
                                            <p:cTn id="18" dur="3500" fill="hold"/>
                                            <p:tgtEl>
                                              <p:spTgt spid="5"/>
                                            </p:tgtEl>
                                            <p:attrNameLst>
                                              <p:attrName>r</p:attrName>
                                            </p:attrNameLst>
                                          </p:cBhvr>
                                        </p:animRot>
                                      </p:childTnLst>
                                    </p:cTn>
                                  </p:par>
                                  <p:par>
                                    <p:cTn id="19" presetID="42" presetClass="path" presetSubtype="0" repeatCount="indefinite" accel="3636" decel="4000" autoRev="1" fill="hold" nodeType="withEffect">
                                      <p:stCondLst>
                                        <p:cond delay="100"/>
                                      </p:stCondLst>
                                      <p:childTnLst>
                                        <p:animMotion origin="layout" path="M 3.33333E-6 0.00124 L 0.0118 -0.02067 " pathEditMode="relative" rAng="0" ptsTypes="AA">
                                          <p:cBhvr>
                                            <p:cTn id="20" dur="3500" fill="hold"/>
                                            <p:tgtEl>
                                              <p:spTgt spid="8"/>
                                            </p:tgtEl>
                                            <p:attrNameLst>
                                              <p:attrName>ppt_x</p:attrName>
                                              <p:attrName>ppt_y</p:attrName>
                                            </p:attrNameLst>
                                          </p:cBhvr>
                                          <p:rCtr x="590" y="-1111"/>
                                        </p:animMotion>
                                      </p:childTnLst>
                                    </p:cTn>
                                  </p:par>
                                  <p:par>
                                    <p:cTn id="21" presetID="8" presetClass="emph" presetSubtype="0" repeatCount="indefinite" accel="2500" autoRev="1" fill="hold" nodeType="withEffect">
                                      <p:stCondLst>
                                        <p:cond delay="0"/>
                                      </p:stCondLst>
                                      <p:childTnLst>
                                        <p:animRot by="300000">
                                          <p:cBhvr>
                                            <p:cTn id="22" dur="9750" fill="hold"/>
                                            <p:tgtEl>
                                              <p:spTgt spid="8"/>
                                            </p:tgtEl>
                                            <p:attrNameLst>
                                              <p:attrName>r</p:attrName>
                                            </p:attrNameLst>
                                          </p:cBhvr>
                                        </p:animRot>
                                      </p:childTnLst>
                                    </p:cTn>
                                  </p:par>
                                  <p:par>
                                    <p:cTn id="23" presetID="42" presetClass="path" presetSubtype="0" repeatCount="indefinite" accel="3636" autoRev="1" fill="hold" nodeType="withEffect">
                                      <p:stCondLst>
                                        <p:cond delay="100"/>
                                      </p:stCondLst>
                                      <p:childTnLst>
                                        <p:animMotion origin="layout" path="M 8.33333E-7 0.00123 L 0.00851 -0.03241 " pathEditMode="relative" rAng="0" ptsTypes="AA">
                                          <p:cBhvr>
                                            <p:cTn id="24" dur="3250" fill="hold"/>
                                            <p:tgtEl>
                                              <p:spTgt spid="7"/>
                                            </p:tgtEl>
                                            <p:attrNameLst>
                                              <p:attrName>ppt_x</p:attrName>
                                              <p:attrName>ppt_y</p:attrName>
                                            </p:attrNameLst>
                                          </p:cBhvr>
                                          <p:rCtr x="417" y="-1698"/>
                                        </p:animMotion>
                                      </p:childTnLst>
                                    </p:cTn>
                                  </p:par>
                                  <p:par>
                                    <p:cTn id="25" presetID="8" presetClass="emph" presetSubtype="0" repeatCount="indefinite" accel="2500" autoRev="1" fill="hold" nodeType="withEffect">
                                      <p:stCondLst>
                                        <p:cond delay="0"/>
                                      </p:stCondLst>
                                      <p:childTnLst>
                                        <p:animRot by="300000">
                                          <p:cBhvr>
                                            <p:cTn id="26" dur="8250" fill="hold"/>
                                            <p:tgtEl>
                                              <p:spTgt spid="7"/>
                                            </p:tgtEl>
                                            <p:attrNameLst>
                                              <p:attrName>r</p:attrName>
                                            </p:attrNameLst>
                                          </p:cBhvr>
                                        </p:animRot>
                                      </p:childTnLst>
                                    </p:cTn>
                                  </p:par>
                                  <p:par>
                                    <p:cTn id="27" presetID="10" presetClass="entr" presetSubtype="0" fill="hold" grpId="0" nodeType="withEffect">
                                      <p:stCondLst>
                                        <p:cond delay="80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600"/>
                                            <p:tgtEl>
                                              <p:spTgt spid="4"/>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1200"/>
                                            <p:tgtEl>
                                              <p:spTgt spid="6"/>
                                            </p:tgtEl>
                                          </p:cBhvr>
                                        </p:animEffect>
                                      </p:childTnLst>
                                    </p:cTn>
                                  </p:par>
                                  <p:par>
                                    <p:cTn id="33" presetID="42" presetClass="path" presetSubtype="0" repeatCount="indefinite" accel="5000" decel="5000" autoRev="1" fill="hold" nodeType="withEffect">
                                      <p:stCondLst>
                                        <p:cond delay="0"/>
                                      </p:stCondLst>
                                      <p:childTnLst>
                                        <p:animMotion origin="layout" path="M -3.61111E-6 1.85185E-6 L 0.00035 0.05031 " pathEditMode="relative" rAng="0" ptsTypes="AA">
                                          <p:cBhvr>
                                            <p:cTn id="34" dur="2500" fill="hold"/>
                                            <p:tgtEl>
                                              <p:spTgt spid="15"/>
                                            </p:tgtEl>
                                            <p:attrNameLst>
                                              <p:attrName>ppt_x</p:attrName>
                                              <p:attrName>ppt_y</p:attrName>
                                            </p:attrNameLst>
                                          </p:cBhvr>
                                          <p:rCtr x="17" y="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ítulo 20">
            <a:extLst>
              <a:ext uri="{FF2B5EF4-FFF2-40B4-BE49-F238E27FC236}">
                <a16:creationId xmlns:a16="http://schemas.microsoft.com/office/drawing/2014/main" id="{3315CD74-2219-08C0-8768-48B03D7A3712}"/>
              </a:ext>
            </a:extLst>
          </p:cNvPr>
          <p:cNvSpPr>
            <a:spLocks noGrp="1"/>
          </p:cNvSpPr>
          <p:nvPr>
            <p:ph type="ctrTitle"/>
          </p:nvPr>
        </p:nvSpPr>
        <p:spPr/>
        <p:txBody>
          <a:bodyPr/>
          <a:lstStyle/>
          <a:p>
            <a:r>
              <a:rPr lang="en-US" dirty="0"/>
              <a:t>DIVIDE YOUR CONTENT</a:t>
            </a:r>
          </a:p>
        </p:txBody>
      </p:sp>
      <p:sp>
        <p:nvSpPr>
          <p:cNvPr id="22" name="Marcador de texto 21">
            <a:extLst>
              <a:ext uri="{FF2B5EF4-FFF2-40B4-BE49-F238E27FC236}">
                <a16:creationId xmlns:a16="http://schemas.microsoft.com/office/drawing/2014/main" id="{25ECED98-141F-613D-8D18-1587082F9D30}"/>
              </a:ext>
            </a:extLst>
          </p:cNvPr>
          <p:cNvSpPr>
            <a:spLocks noGrp="1"/>
          </p:cNvSpPr>
          <p:nvPr>
            <p:ph type="body" idx="24"/>
          </p:nvPr>
        </p:nvSpPr>
        <p:spPr/>
        <p:txBody>
          <a:bodyPr>
            <a:noAutofit/>
          </a:bodyPr>
          <a:lstStyle/>
          <a:p>
            <a:r>
              <a:rPr lang="en-US" dirty="0"/>
              <a:t>It’s the closest planet to the Sun and the smallest one in the Solar System-it’s only a bit larger than the Moon</a:t>
            </a:r>
          </a:p>
        </p:txBody>
      </p:sp>
      <p:sp>
        <p:nvSpPr>
          <p:cNvPr id="23" name="Marcador de texto 22">
            <a:extLst>
              <a:ext uri="{FF2B5EF4-FFF2-40B4-BE49-F238E27FC236}">
                <a16:creationId xmlns:a16="http://schemas.microsoft.com/office/drawing/2014/main" id="{86FA0E51-15A2-6FF9-AE26-2C592C1199E4}"/>
              </a:ext>
            </a:extLst>
          </p:cNvPr>
          <p:cNvSpPr>
            <a:spLocks noGrp="1"/>
          </p:cNvSpPr>
          <p:nvPr>
            <p:ph type="body" idx="26"/>
          </p:nvPr>
        </p:nvSpPr>
        <p:spPr/>
        <p:txBody>
          <a:bodyPr/>
          <a:lstStyle/>
          <a:p>
            <a:r>
              <a:rPr lang="en-US" dirty="0"/>
              <a:t>MERCURY</a:t>
            </a:r>
          </a:p>
        </p:txBody>
      </p:sp>
      <p:sp>
        <p:nvSpPr>
          <p:cNvPr id="24" name="Marcador de texto 23">
            <a:extLst>
              <a:ext uri="{FF2B5EF4-FFF2-40B4-BE49-F238E27FC236}">
                <a16:creationId xmlns:a16="http://schemas.microsoft.com/office/drawing/2014/main" id="{0A01D9B6-5CA9-7350-76F7-3A389706A299}"/>
              </a:ext>
            </a:extLst>
          </p:cNvPr>
          <p:cNvSpPr>
            <a:spLocks noGrp="1"/>
          </p:cNvSpPr>
          <p:nvPr>
            <p:ph type="body" idx="27"/>
          </p:nvPr>
        </p:nvSpPr>
        <p:spPr/>
        <p:txBody>
          <a:bodyPr>
            <a:noAutofit/>
          </a:bodyPr>
          <a:lstStyle/>
          <a:p>
            <a:r>
              <a:rPr lang="en-US" dirty="0"/>
              <a:t>Venus has a beautiful name and is the second planet from the Sun. This planet is hot and has a poisonous atmosphere</a:t>
            </a:r>
          </a:p>
        </p:txBody>
      </p:sp>
      <p:sp>
        <p:nvSpPr>
          <p:cNvPr id="25" name="Marcador de texto 24">
            <a:extLst>
              <a:ext uri="{FF2B5EF4-FFF2-40B4-BE49-F238E27FC236}">
                <a16:creationId xmlns:a16="http://schemas.microsoft.com/office/drawing/2014/main" id="{A4B0A28F-D0BB-8135-4FD3-11223496FF12}"/>
              </a:ext>
            </a:extLst>
          </p:cNvPr>
          <p:cNvSpPr>
            <a:spLocks noGrp="1"/>
          </p:cNvSpPr>
          <p:nvPr>
            <p:ph type="body" idx="29"/>
          </p:nvPr>
        </p:nvSpPr>
        <p:spPr/>
        <p:txBody>
          <a:bodyPr/>
          <a:lstStyle/>
          <a:p>
            <a:r>
              <a:rPr lang="en-US" dirty="0"/>
              <a:t>VENUS</a:t>
            </a:r>
          </a:p>
        </p:txBody>
      </p:sp>
      <p:grpSp>
        <p:nvGrpSpPr>
          <p:cNvPr id="29" name="Google Shape;9069;p18">
            <a:extLst>
              <a:ext uri="{FF2B5EF4-FFF2-40B4-BE49-F238E27FC236}">
                <a16:creationId xmlns:a16="http://schemas.microsoft.com/office/drawing/2014/main" id="{3D6D0A43-8367-0D96-3CB8-1D8334B833B8}"/>
              </a:ext>
            </a:extLst>
          </p:cNvPr>
          <p:cNvGrpSpPr/>
          <p:nvPr/>
        </p:nvGrpSpPr>
        <p:grpSpPr>
          <a:xfrm>
            <a:off x="5985412" y="2373838"/>
            <a:ext cx="495436" cy="496719"/>
            <a:chOff x="-50523475" y="2316000"/>
            <a:chExt cx="299325" cy="300100"/>
          </a:xfrm>
          <a:solidFill>
            <a:schemeClr val="tx2"/>
          </a:solidFill>
        </p:grpSpPr>
        <p:sp>
          <p:nvSpPr>
            <p:cNvPr id="30" name="Google Shape;9070;p18">
              <a:extLst>
                <a:ext uri="{FF2B5EF4-FFF2-40B4-BE49-F238E27FC236}">
                  <a16:creationId xmlns:a16="http://schemas.microsoft.com/office/drawing/2014/main" id="{AC271448-0377-F05E-411E-F90F0964E26A}"/>
                </a:ext>
              </a:extLst>
            </p:cNvPr>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31" name="Google Shape;9071;p18">
              <a:extLst>
                <a:ext uri="{FF2B5EF4-FFF2-40B4-BE49-F238E27FC236}">
                  <a16:creationId xmlns:a16="http://schemas.microsoft.com/office/drawing/2014/main" id="{C7AD127A-02E8-2F69-AB4F-BFD2663762B5}"/>
                </a:ext>
              </a:extLst>
            </p:cNvPr>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grpSp>
        <p:nvGrpSpPr>
          <p:cNvPr id="166" name="Google Shape;9206;p18">
            <a:extLst>
              <a:ext uri="{FF2B5EF4-FFF2-40B4-BE49-F238E27FC236}">
                <a16:creationId xmlns:a16="http://schemas.microsoft.com/office/drawing/2014/main" id="{66C36A2E-7845-2438-A4B5-1D496F273E23}"/>
              </a:ext>
            </a:extLst>
          </p:cNvPr>
          <p:cNvGrpSpPr/>
          <p:nvPr/>
        </p:nvGrpSpPr>
        <p:grpSpPr>
          <a:xfrm>
            <a:off x="2644791" y="2383349"/>
            <a:ext cx="496713" cy="493543"/>
            <a:chOff x="-45665400" y="2703250"/>
            <a:chExt cx="301500" cy="299575"/>
          </a:xfrm>
          <a:solidFill>
            <a:schemeClr val="tx2"/>
          </a:solidFill>
        </p:grpSpPr>
        <p:sp>
          <p:nvSpPr>
            <p:cNvPr id="167" name="Google Shape;9207;p18">
              <a:extLst>
                <a:ext uri="{FF2B5EF4-FFF2-40B4-BE49-F238E27FC236}">
                  <a16:creationId xmlns:a16="http://schemas.microsoft.com/office/drawing/2014/main" id="{826DACC5-CD4A-8F07-6A8D-12D879F9F9DD}"/>
                </a:ext>
              </a:extLst>
            </p:cNvPr>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68" name="Google Shape;9208;p18">
              <a:extLst>
                <a:ext uri="{FF2B5EF4-FFF2-40B4-BE49-F238E27FC236}">
                  <a16:creationId xmlns:a16="http://schemas.microsoft.com/office/drawing/2014/main" id="{95DAE1E3-5C07-5AC9-41FE-9499DBB4F78B}"/>
                </a:ext>
              </a:extLst>
            </p:cNvPr>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69" name="Google Shape;9209;p18">
              <a:extLst>
                <a:ext uri="{FF2B5EF4-FFF2-40B4-BE49-F238E27FC236}">
                  <a16:creationId xmlns:a16="http://schemas.microsoft.com/office/drawing/2014/main" id="{95AC7E95-5D1E-5190-32C2-B4A54EE7FB3E}"/>
                </a:ext>
              </a:extLst>
            </p:cNvPr>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sp>
          <p:nvSpPr>
            <p:cNvPr id="170" name="Google Shape;9210;p18">
              <a:extLst>
                <a:ext uri="{FF2B5EF4-FFF2-40B4-BE49-F238E27FC236}">
                  <a16:creationId xmlns:a16="http://schemas.microsoft.com/office/drawing/2014/main" id="{916510C4-1B39-FBF5-324B-B414477FE8E1}"/>
                </a:ext>
              </a:extLst>
            </p:cNvPr>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chemeClr val="bg2"/>
                </a:solidFill>
                <a:effectLst/>
                <a:uLnTx/>
                <a:uFillTx/>
                <a:latin typeface="Arial"/>
                <a:cs typeface="Arial"/>
                <a:sym typeface="Arial"/>
              </a:endParaRPr>
            </a:p>
          </p:txBody>
        </p:sp>
      </p:grpSp>
      <p:grpSp>
        <p:nvGrpSpPr>
          <p:cNvPr id="12" name="Grupo 11">
            <a:extLst>
              <a:ext uri="{FF2B5EF4-FFF2-40B4-BE49-F238E27FC236}">
                <a16:creationId xmlns:a16="http://schemas.microsoft.com/office/drawing/2014/main" id="{2D767C03-3969-A179-2EE3-C2D14051B62F}"/>
              </a:ext>
            </a:extLst>
          </p:cNvPr>
          <p:cNvGrpSpPr/>
          <p:nvPr/>
        </p:nvGrpSpPr>
        <p:grpSpPr>
          <a:xfrm>
            <a:off x="725437" y="1806671"/>
            <a:ext cx="7694664" cy="2921132"/>
            <a:chOff x="725437" y="1806671"/>
            <a:chExt cx="7694664" cy="2921132"/>
          </a:xfrm>
        </p:grpSpPr>
        <p:grpSp>
          <p:nvGrpSpPr>
            <p:cNvPr id="11" name="Grupo 10">
              <a:extLst>
                <a:ext uri="{FF2B5EF4-FFF2-40B4-BE49-F238E27FC236}">
                  <a16:creationId xmlns:a16="http://schemas.microsoft.com/office/drawing/2014/main" id="{FCAAD1CC-BED9-14D0-F607-A6AC885AEF60}"/>
                </a:ext>
              </a:extLst>
            </p:cNvPr>
            <p:cNvGrpSpPr/>
            <p:nvPr/>
          </p:nvGrpSpPr>
          <p:grpSpPr>
            <a:xfrm>
              <a:off x="725437" y="2345429"/>
              <a:ext cx="7694664" cy="2382374"/>
              <a:chOff x="674901" y="2329782"/>
              <a:chExt cx="7795735" cy="2413668"/>
            </a:xfrm>
          </p:grpSpPr>
          <p:sp>
            <p:nvSpPr>
              <p:cNvPr id="2" name="Elipse 1">
                <a:extLst>
                  <a:ext uri="{FF2B5EF4-FFF2-40B4-BE49-F238E27FC236}">
                    <a16:creationId xmlns:a16="http://schemas.microsoft.com/office/drawing/2014/main" id="{A91E2251-72C7-4597-D489-B561C99D554C}"/>
                  </a:ext>
                </a:extLst>
              </p:cNvPr>
              <p:cNvSpPr/>
              <p:nvPr/>
            </p:nvSpPr>
            <p:spPr>
              <a:xfrm>
                <a:off x="8030042" y="2873471"/>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EAE9297D-3E59-8A47-88B0-1D4D892459B1}"/>
                  </a:ext>
                </a:extLst>
              </p:cNvPr>
              <p:cNvSpPr/>
              <p:nvPr/>
            </p:nvSpPr>
            <p:spPr>
              <a:xfrm>
                <a:off x="674901" y="2329782"/>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Rectángulo 3">
                <a:extLst>
                  <a:ext uri="{FF2B5EF4-FFF2-40B4-BE49-F238E27FC236}">
                    <a16:creationId xmlns:a16="http://schemas.microsoft.com/office/drawing/2014/main" id="{33457C05-DF99-0A7E-306E-E9E3F553F850}"/>
                  </a:ext>
                </a:extLst>
              </p:cNvPr>
              <p:cNvSpPr/>
              <p:nvPr/>
            </p:nvSpPr>
            <p:spPr>
              <a:xfrm>
                <a:off x="8305377" y="2574843"/>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CB5C3E30-2E75-6B77-D4AC-DF361B652A6C}"/>
                  </a:ext>
                </a:extLst>
              </p:cNvPr>
              <p:cNvSpPr/>
              <p:nvPr/>
            </p:nvSpPr>
            <p:spPr>
              <a:xfrm>
                <a:off x="8318236" y="4591050"/>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
          <p:nvSpPr>
            <p:cNvPr id="10" name="Elipse 9">
              <a:extLst>
                <a:ext uri="{FF2B5EF4-FFF2-40B4-BE49-F238E27FC236}">
                  <a16:creationId xmlns:a16="http://schemas.microsoft.com/office/drawing/2014/main" id="{4E3B5AA4-3DCB-BAF0-B0FC-F965CEB89E3F}"/>
                </a:ext>
              </a:extLst>
            </p:cNvPr>
            <p:cNvSpPr/>
            <p:nvPr/>
          </p:nvSpPr>
          <p:spPr>
            <a:xfrm>
              <a:off x="1676867" y="1806671"/>
              <a:ext cx="81089" cy="8108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34683204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500"/>
                                      </p:stCondLst>
                                      <p:childTnLst>
                                        <p:set>
                                          <p:cBhvr>
                                            <p:cTn id="23" dur="1" fill="hold">
                                              <p:stCondLst>
                                                <p:cond delay="0"/>
                                              </p:stCondLst>
                                            </p:cTn>
                                            <p:tgtEl>
                                              <p:spTgt spid="166"/>
                                            </p:tgtEl>
                                            <p:attrNameLst>
                                              <p:attrName>style.visibility</p:attrName>
                                            </p:attrNameLst>
                                          </p:cBhvr>
                                          <p:to>
                                            <p:strVal val="visible"/>
                                          </p:to>
                                        </p:set>
                                        <p:animEffect transition="in" filter="fade">
                                          <p:cBhvr>
                                            <p:cTn id="24" dur="1200"/>
                                            <p:tgtEl>
                                              <p:spTgt spid="166"/>
                                            </p:tgtEl>
                                          </p:cBhvr>
                                        </p:animEffect>
                                      </p:childTnLst>
                                    </p:cTn>
                                  </p:par>
                                  <p:par>
                                    <p:cTn id="25" presetID="10" presetClass="entr" presetSubtype="0" fill="hold" nodeType="withEffect">
                                      <p:stCondLst>
                                        <p:cond delay="150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12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2"/>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21"/>
                                            </p:tgtEl>
                                            <p:attrNameLst>
                                              <p:attrName>style.visibility</p:attrName>
                                            </p:attrNameLst>
                                          </p:cBhvr>
                                          <p:to>
                                            <p:strVal val="visible"/>
                                          </p:to>
                                        </p:set>
                                        <p:animEffect transition="in" filter="fade">
                                          <p:cBhvr>
                                            <p:cTn id="9" dur="1600"/>
                                            <p:tgtEl>
                                              <p:spTgt spid="21"/>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200"/>
                                            <p:tgtEl>
                                              <p:spTgt spid="23"/>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200"/>
                                            <p:tgtEl>
                                              <p:spTgt spid="22"/>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1200"/>
                                            <p:tgtEl>
                                              <p:spTgt spid="25"/>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1200"/>
                                            <p:tgtEl>
                                              <p:spTgt spid="24"/>
                                            </p:tgtEl>
                                          </p:cBhvr>
                                        </p:animEffect>
                                      </p:childTnLst>
                                    </p:cTn>
                                  </p:par>
                                  <p:par>
                                    <p:cTn id="22" presetID="10" presetClass="entr" presetSubtype="0" fill="hold" nodeType="withEffect">
                                      <p:stCondLst>
                                        <p:cond delay="1500"/>
                                      </p:stCondLst>
                                      <p:childTnLst>
                                        <p:set>
                                          <p:cBhvr>
                                            <p:cTn id="23" dur="1" fill="hold">
                                              <p:stCondLst>
                                                <p:cond delay="0"/>
                                              </p:stCondLst>
                                            </p:cTn>
                                            <p:tgtEl>
                                              <p:spTgt spid="166"/>
                                            </p:tgtEl>
                                            <p:attrNameLst>
                                              <p:attrName>style.visibility</p:attrName>
                                            </p:attrNameLst>
                                          </p:cBhvr>
                                          <p:to>
                                            <p:strVal val="visible"/>
                                          </p:to>
                                        </p:set>
                                        <p:animEffect transition="in" filter="fade">
                                          <p:cBhvr>
                                            <p:cTn id="24" dur="1200"/>
                                            <p:tgtEl>
                                              <p:spTgt spid="166"/>
                                            </p:tgtEl>
                                          </p:cBhvr>
                                        </p:animEffect>
                                      </p:childTnLst>
                                    </p:cTn>
                                  </p:par>
                                  <p:par>
                                    <p:cTn id="25" presetID="10" presetClass="entr" presetSubtype="0" fill="hold" nodeType="withEffect">
                                      <p:stCondLst>
                                        <p:cond delay="150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12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ítulo 36">
            <a:extLst>
              <a:ext uri="{FF2B5EF4-FFF2-40B4-BE49-F238E27FC236}">
                <a16:creationId xmlns:a16="http://schemas.microsoft.com/office/drawing/2014/main" id="{7DF24580-C635-BC54-5775-8138269401CD}"/>
              </a:ext>
            </a:extLst>
          </p:cNvPr>
          <p:cNvSpPr>
            <a:spLocks noGrp="1"/>
          </p:cNvSpPr>
          <p:nvPr>
            <p:ph type="ctrTitle"/>
          </p:nvPr>
        </p:nvSpPr>
        <p:spPr/>
        <p:txBody>
          <a:bodyPr/>
          <a:lstStyle/>
          <a:p>
            <a:r>
              <a:rPr lang="en-US" dirty="0"/>
              <a:t>DEVELOP your idea</a:t>
            </a:r>
          </a:p>
        </p:txBody>
      </p:sp>
      <p:sp>
        <p:nvSpPr>
          <p:cNvPr id="38" name="Marcador de texto 37">
            <a:extLst>
              <a:ext uri="{FF2B5EF4-FFF2-40B4-BE49-F238E27FC236}">
                <a16:creationId xmlns:a16="http://schemas.microsoft.com/office/drawing/2014/main" id="{3216E7F6-9D92-0AE4-0746-F04BE3C9FBEA}"/>
              </a:ext>
            </a:extLst>
          </p:cNvPr>
          <p:cNvSpPr>
            <a:spLocks noGrp="1"/>
          </p:cNvSpPr>
          <p:nvPr>
            <p:ph type="body" idx="24"/>
          </p:nvPr>
        </p:nvSpPr>
        <p:spPr/>
        <p:txBody>
          <a:bodyPr/>
          <a:lstStyle/>
          <a:p>
            <a:r>
              <a:rPr lang="en-US" dirty="0"/>
              <a:t>Mercury is the closest planet to the Sun and the smallest one in the Solar System</a:t>
            </a:r>
          </a:p>
        </p:txBody>
      </p:sp>
      <p:sp>
        <p:nvSpPr>
          <p:cNvPr id="39" name="Marcador de texto 38">
            <a:extLst>
              <a:ext uri="{FF2B5EF4-FFF2-40B4-BE49-F238E27FC236}">
                <a16:creationId xmlns:a16="http://schemas.microsoft.com/office/drawing/2014/main" id="{FD6CE995-2A72-A242-F5DC-BC7BC428A75A}"/>
              </a:ext>
            </a:extLst>
          </p:cNvPr>
          <p:cNvSpPr>
            <a:spLocks noGrp="1"/>
          </p:cNvSpPr>
          <p:nvPr>
            <p:ph type="body" idx="26"/>
          </p:nvPr>
        </p:nvSpPr>
        <p:spPr/>
        <p:txBody>
          <a:bodyPr/>
          <a:lstStyle/>
          <a:p>
            <a:r>
              <a:rPr lang="en-US" dirty="0"/>
              <a:t>Mercury</a:t>
            </a:r>
          </a:p>
        </p:txBody>
      </p:sp>
      <p:sp>
        <p:nvSpPr>
          <p:cNvPr id="40" name="Marcador de texto 39">
            <a:extLst>
              <a:ext uri="{FF2B5EF4-FFF2-40B4-BE49-F238E27FC236}">
                <a16:creationId xmlns:a16="http://schemas.microsoft.com/office/drawing/2014/main" id="{CA4EEED2-7AA6-DC1B-9388-461C48AFA7D0}"/>
              </a:ext>
            </a:extLst>
          </p:cNvPr>
          <p:cNvSpPr>
            <a:spLocks noGrp="1"/>
          </p:cNvSpPr>
          <p:nvPr>
            <p:ph type="body" idx="27"/>
          </p:nvPr>
        </p:nvSpPr>
        <p:spPr/>
        <p:txBody>
          <a:bodyPr/>
          <a:lstStyle/>
          <a:p>
            <a:r>
              <a:rPr lang="en-US" dirty="0"/>
              <a:t>This planet has a beautiful name and is the second planet from the Sun</a:t>
            </a:r>
          </a:p>
        </p:txBody>
      </p:sp>
      <p:sp>
        <p:nvSpPr>
          <p:cNvPr id="41" name="Marcador de texto 40">
            <a:extLst>
              <a:ext uri="{FF2B5EF4-FFF2-40B4-BE49-F238E27FC236}">
                <a16:creationId xmlns:a16="http://schemas.microsoft.com/office/drawing/2014/main" id="{0B9AD482-0B21-5C17-71C1-4B9D6CF4AB6B}"/>
              </a:ext>
            </a:extLst>
          </p:cNvPr>
          <p:cNvSpPr>
            <a:spLocks noGrp="1"/>
          </p:cNvSpPr>
          <p:nvPr>
            <p:ph type="body" idx="28"/>
          </p:nvPr>
        </p:nvSpPr>
        <p:spPr/>
        <p:txBody>
          <a:bodyPr/>
          <a:lstStyle/>
          <a:p>
            <a:r>
              <a:rPr lang="en-US" dirty="0" err="1"/>
              <a:t>venus</a:t>
            </a:r>
            <a:endParaRPr lang="en-US" dirty="0"/>
          </a:p>
        </p:txBody>
      </p:sp>
      <p:sp>
        <p:nvSpPr>
          <p:cNvPr id="42" name="Marcador de texto 41">
            <a:extLst>
              <a:ext uri="{FF2B5EF4-FFF2-40B4-BE49-F238E27FC236}">
                <a16:creationId xmlns:a16="http://schemas.microsoft.com/office/drawing/2014/main" id="{55B9AFC0-142D-B3DE-8DEA-173C2E26D746}"/>
              </a:ext>
            </a:extLst>
          </p:cNvPr>
          <p:cNvSpPr>
            <a:spLocks noGrp="1"/>
          </p:cNvSpPr>
          <p:nvPr>
            <p:ph type="body" idx="29"/>
          </p:nvPr>
        </p:nvSpPr>
        <p:spPr/>
        <p:txBody>
          <a:bodyPr/>
          <a:lstStyle/>
          <a:p>
            <a:r>
              <a:rPr lang="en-US" dirty="0"/>
              <a:t>Despite being red, Mars is a cold place. It’s full of iron oxide dust, which gives it its reddish color</a:t>
            </a:r>
          </a:p>
        </p:txBody>
      </p:sp>
      <p:sp>
        <p:nvSpPr>
          <p:cNvPr id="43" name="Marcador de texto 42">
            <a:extLst>
              <a:ext uri="{FF2B5EF4-FFF2-40B4-BE49-F238E27FC236}">
                <a16:creationId xmlns:a16="http://schemas.microsoft.com/office/drawing/2014/main" id="{CB3CE7EF-5F2F-0EAD-4DFC-6752E44EEDDB}"/>
              </a:ext>
            </a:extLst>
          </p:cNvPr>
          <p:cNvSpPr>
            <a:spLocks noGrp="1"/>
          </p:cNvSpPr>
          <p:nvPr>
            <p:ph type="body" idx="30"/>
          </p:nvPr>
        </p:nvSpPr>
        <p:spPr/>
        <p:txBody>
          <a:bodyPr/>
          <a:lstStyle/>
          <a:p>
            <a:r>
              <a:rPr lang="es-ES" dirty="0"/>
              <a:t>MARS</a:t>
            </a:r>
          </a:p>
        </p:txBody>
      </p:sp>
      <p:grpSp>
        <p:nvGrpSpPr>
          <p:cNvPr id="112" name="Google Shape;9135;p18">
            <a:extLst>
              <a:ext uri="{FF2B5EF4-FFF2-40B4-BE49-F238E27FC236}">
                <a16:creationId xmlns:a16="http://schemas.microsoft.com/office/drawing/2014/main" id="{C838D48F-73C1-0621-33FD-700F06E0F002}"/>
              </a:ext>
            </a:extLst>
          </p:cNvPr>
          <p:cNvGrpSpPr/>
          <p:nvPr/>
        </p:nvGrpSpPr>
        <p:grpSpPr>
          <a:xfrm>
            <a:off x="4307643" y="2364223"/>
            <a:ext cx="539437" cy="539392"/>
            <a:chOff x="-44914800" y="2342000"/>
            <a:chExt cx="300900" cy="300875"/>
          </a:xfrm>
          <a:solidFill>
            <a:schemeClr val="tx2"/>
          </a:solidFill>
        </p:grpSpPr>
        <p:sp>
          <p:nvSpPr>
            <p:cNvPr id="113" name="Google Shape;9136;p18">
              <a:extLst>
                <a:ext uri="{FF2B5EF4-FFF2-40B4-BE49-F238E27FC236}">
                  <a16:creationId xmlns:a16="http://schemas.microsoft.com/office/drawing/2014/main" id="{18A58800-FB2F-3044-F4DC-CEAD6312C28B}"/>
                </a:ext>
              </a:extLst>
            </p:cNvPr>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9137;p18">
              <a:extLst>
                <a:ext uri="{FF2B5EF4-FFF2-40B4-BE49-F238E27FC236}">
                  <a16:creationId xmlns:a16="http://schemas.microsoft.com/office/drawing/2014/main" id="{0D4DA11B-4BA5-2AA1-CABB-65A2E79DE201}"/>
                </a:ext>
              </a:extLst>
            </p:cNvPr>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9138;p18">
              <a:extLst>
                <a:ext uri="{FF2B5EF4-FFF2-40B4-BE49-F238E27FC236}">
                  <a16:creationId xmlns:a16="http://schemas.microsoft.com/office/drawing/2014/main" id="{8BBC128F-4363-D3A4-B074-1E5D43553F71}"/>
                </a:ext>
              </a:extLst>
            </p:cNvPr>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5" name="Google Shape;9148;p18">
            <a:extLst>
              <a:ext uri="{FF2B5EF4-FFF2-40B4-BE49-F238E27FC236}">
                <a16:creationId xmlns:a16="http://schemas.microsoft.com/office/drawing/2014/main" id="{0B8BB49C-C8F4-8EA9-5C33-954564A17FAF}"/>
              </a:ext>
            </a:extLst>
          </p:cNvPr>
          <p:cNvSpPr/>
          <p:nvPr/>
        </p:nvSpPr>
        <p:spPr>
          <a:xfrm>
            <a:off x="6557309" y="2364223"/>
            <a:ext cx="539438" cy="519081"/>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tx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54" name="Google Shape;9177;p18">
            <a:extLst>
              <a:ext uri="{FF2B5EF4-FFF2-40B4-BE49-F238E27FC236}">
                <a16:creationId xmlns:a16="http://schemas.microsoft.com/office/drawing/2014/main" id="{C17F4036-BC3D-DA12-3F74-CF16029EAF64}"/>
              </a:ext>
            </a:extLst>
          </p:cNvPr>
          <p:cNvGrpSpPr/>
          <p:nvPr/>
        </p:nvGrpSpPr>
        <p:grpSpPr>
          <a:xfrm>
            <a:off x="2104365" y="2375358"/>
            <a:ext cx="446659" cy="511997"/>
            <a:chOff x="-49398750" y="2684600"/>
            <a:chExt cx="263875" cy="302475"/>
          </a:xfrm>
          <a:solidFill>
            <a:schemeClr val="tx2"/>
          </a:solidFill>
        </p:grpSpPr>
        <p:sp>
          <p:nvSpPr>
            <p:cNvPr id="155" name="Google Shape;9178;p18">
              <a:extLst>
                <a:ext uri="{FF2B5EF4-FFF2-40B4-BE49-F238E27FC236}">
                  <a16:creationId xmlns:a16="http://schemas.microsoft.com/office/drawing/2014/main" id="{253F829C-10C5-74D3-8C69-7AFFBC0CC64F}"/>
                </a:ext>
              </a:extLst>
            </p:cNvPr>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 name="Google Shape;9179;p18">
              <a:extLst>
                <a:ext uri="{FF2B5EF4-FFF2-40B4-BE49-F238E27FC236}">
                  <a16:creationId xmlns:a16="http://schemas.microsoft.com/office/drawing/2014/main" id="{775B0B50-ACD7-ADD5-1D96-791C3A1ADB42}"/>
                </a:ext>
              </a:extLst>
            </p:cNvPr>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 name="Google Shape;9180;p18">
              <a:extLst>
                <a:ext uri="{FF2B5EF4-FFF2-40B4-BE49-F238E27FC236}">
                  <a16:creationId xmlns:a16="http://schemas.microsoft.com/office/drawing/2014/main" id="{5288F868-459E-FF42-93B3-14ED085CD3C0}"/>
                </a:ext>
              </a:extLst>
            </p:cNvPr>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rupo 9">
            <a:extLst>
              <a:ext uri="{FF2B5EF4-FFF2-40B4-BE49-F238E27FC236}">
                <a16:creationId xmlns:a16="http://schemas.microsoft.com/office/drawing/2014/main" id="{CE9B48DB-C539-6EEA-2763-9A7E04BBB7B4}"/>
              </a:ext>
            </a:extLst>
          </p:cNvPr>
          <p:cNvGrpSpPr/>
          <p:nvPr/>
        </p:nvGrpSpPr>
        <p:grpSpPr>
          <a:xfrm>
            <a:off x="613346" y="609091"/>
            <a:ext cx="7967844" cy="2188847"/>
            <a:chOff x="613346" y="609091"/>
            <a:chExt cx="7967844" cy="2188847"/>
          </a:xfrm>
        </p:grpSpPr>
        <p:sp>
          <p:nvSpPr>
            <p:cNvPr id="2" name="Elipse 1">
              <a:extLst>
                <a:ext uri="{FF2B5EF4-FFF2-40B4-BE49-F238E27FC236}">
                  <a16:creationId xmlns:a16="http://schemas.microsoft.com/office/drawing/2014/main" id="{FF0C48EC-B252-E394-7CA5-22C0453CD3B4}"/>
                </a:ext>
              </a:extLst>
            </p:cNvPr>
            <p:cNvSpPr/>
            <p:nvPr/>
          </p:nvSpPr>
          <p:spPr>
            <a:xfrm>
              <a:off x="8341922" y="2716849"/>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846BD4EB-71CC-4F18-F317-76D69425B812}"/>
                </a:ext>
              </a:extLst>
            </p:cNvPr>
            <p:cNvSpPr/>
            <p:nvPr/>
          </p:nvSpPr>
          <p:spPr>
            <a:xfrm>
              <a:off x="962025" y="1055259"/>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 name="Rectángulo 6">
              <a:extLst>
                <a:ext uri="{FF2B5EF4-FFF2-40B4-BE49-F238E27FC236}">
                  <a16:creationId xmlns:a16="http://schemas.microsoft.com/office/drawing/2014/main" id="{3913437F-6939-3F60-EF88-8B43CB2DBB53}"/>
                </a:ext>
              </a:extLst>
            </p:cNvPr>
            <p:cNvSpPr/>
            <p:nvPr/>
          </p:nvSpPr>
          <p:spPr>
            <a:xfrm>
              <a:off x="613346" y="1655189"/>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E6BF8A05-22A9-D8CB-43B7-501EA721F248}"/>
                </a:ext>
              </a:extLst>
            </p:cNvPr>
            <p:cNvSpPr/>
            <p:nvPr/>
          </p:nvSpPr>
          <p:spPr>
            <a:xfrm>
              <a:off x="8470636" y="2091234"/>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Elipse 8">
              <a:extLst>
                <a:ext uri="{FF2B5EF4-FFF2-40B4-BE49-F238E27FC236}">
                  <a16:creationId xmlns:a16="http://schemas.microsoft.com/office/drawing/2014/main" id="{B7014465-63A5-E693-2E47-469AA828E83F}"/>
                </a:ext>
              </a:extLst>
            </p:cNvPr>
            <p:cNvSpPr/>
            <p:nvPr/>
          </p:nvSpPr>
          <p:spPr>
            <a:xfrm>
              <a:off x="7429500" y="609091"/>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35906617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14:presetBounceEnd="22000">
                                      <p:stCondLst>
                                        <p:cond delay="0"/>
                                      </p:stCondLst>
                                      <p:childTnLst>
                                        <p:animScale p14:bounceEnd="22000">
                                          <p:cBhvr>
                                            <p:cTn id="6" dur="6000" fill="hold"/>
                                            <p:tgtEl>
                                              <p:spTgt spid="10"/>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37"/>
                                            </p:tgtEl>
                                            <p:attrNameLst>
                                              <p:attrName>style.visibility</p:attrName>
                                            </p:attrNameLst>
                                          </p:cBhvr>
                                          <p:to>
                                            <p:strVal val="visible"/>
                                          </p:to>
                                        </p:set>
                                        <p:animEffect transition="in" filter="fade">
                                          <p:cBhvr>
                                            <p:cTn id="9" dur="1600"/>
                                            <p:tgtEl>
                                              <p:spTgt spid="37"/>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1200"/>
                                            <p:tgtEl>
                                              <p:spTgt spid="39"/>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1200"/>
                                            <p:tgtEl>
                                              <p:spTgt spid="38"/>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1200"/>
                                            <p:tgtEl>
                                              <p:spTgt spid="41"/>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1200"/>
                                            <p:tgtEl>
                                              <p:spTgt spid="40"/>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200"/>
                                            <p:tgtEl>
                                              <p:spTgt spid="43"/>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1200"/>
                                            <p:tgtEl>
                                              <p:spTgt spid="42"/>
                                            </p:tgtEl>
                                          </p:cBhvr>
                                        </p:animEffect>
                                      </p:childTnLst>
                                    </p:cTn>
                                  </p:par>
                                  <p:par>
                                    <p:cTn id="28" presetID="10" presetClass="entr" presetSubtype="0" fill="hold" nodeType="withEffect">
                                      <p:stCondLst>
                                        <p:cond delay="1700"/>
                                      </p:stCondLst>
                                      <p:childTnLst>
                                        <p:set>
                                          <p:cBhvr>
                                            <p:cTn id="29" dur="1" fill="hold">
                                              <p:stCondLst>
                                                <p:cond delay="0"/>
                                              </p:stCondLst>
                                            </p:cTn>
                                            <p:tgtEl>
                                              <p:spTgt spid="154"/>
                                            </p:tgtEl>
                                            <p:attrNameLst>
                                              <p:attrName>style.visibility</p:attrName>
                                            </p:attrNameLst>
                                          </p:cBhvr>
                                          <p:to>
                                            <p:strVal val="visible"/>
                                          </p:to>
                                        </p:set>
                                        <p:animEffect transition="in" filter="fade">
                                          <p:cBhvr>
                                            <p:cTn id="30" dur="1200"/>
                                            <p:tgtEl>
                                              <p:spTgt spid="154"/>
                                            </p:tgtEl>
                                          </p:cBhvr>
                                        </p:animEffect>
                                      </p:childTnLst>
                                    </p:cTn>
                                  </p:par>
                                  <p:par>
                                    <p:cTn id="31" presetID="10" presetClass="entr" presetSubtype="0" fill="hold" nodeType="withEffect">
                                      <p:stCondLst>
                                        <p:cond delay="1700"/>
                                      </p:stCondLst>
                                      <p:childTnLst>
                                        <p:set>
                                          <p:cBhvr>
                                            <p:cTn id="32" dur="1" fill="hold">
                                              <p:stCondLst>
                                                <p:cond delay="0"/>
                                              </p:stCondLst>
                                            </p:cTn>
                                            <p:tgtEl>
                                              <p:spTgt spid="112"/>
                                            </p:tgtEl>
                                            <p:attrNameLst>
                                              <p:attrName>style.visibility</p:attrName>
                                            </p:attrNameLst>
                                          </p:cBhvr>
                                          <p:to>
                                            <p:strVal val="visible"/>
                                          </p:to>
                                        </p:set>
                                        <p:animEffect transition="in" filter="fade">
                                          <p:cBhvr>
                                            <p:cTn id="33" dur="1200"/>
                                            <p:tgtEl>
                                              <p:spTgt spid="112"/>
                                            </p:tgtEl>
                                          </p:cBhvr>
                                        </p:animEffect>
                                      </p:childTnLst>
                                    </p:cTn>
                                  </p:par>
                                  <p:par>
                                    <p:cTn id="34" presetID="10" presetClass="entr" presetSubtype="0" fill="hold" grpId="0" nodeType="withEffect">
                                      <p:stCondLst>
                                        <p:cond delay="1700"/>
                                      </p:stCondLst>
                                      <p:childTnLst>
                                        <p:set>
                                          <p:cBhvr>
                                            <p:cTn id="35" dur="1" fill="hold">
                                              <p:stCondLst>
                                                <p:cond delay="0"/>
                                              </p:stCondLst>
                                            </p:cTn>
                                            <p:tgtEl>
                                              <p:spTgt spid="125"/>
                                            </p:tgtEl>
                                            <p:attrNameLst>
                                              <p:attrName>style.visibility</p:attrName>
                                            </p:attrNameLst>
                                          </p:cBhvr>
                                          <p:to>
                                            <p:strVal val="visible"/>
                                          </p:to>
                                        </p:set>
                                        <p:animEffect transition="in" filter="fade">
                                          <p:cBhvr>
                                            <p:cTn id="36" dur="12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12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withEffect">
                                      <p:stCondLst>
                                        <p:cond delay="0"/>
                                      </p:stCondLst>
                                      <p:childTnLst>
                                        <p:animScale>
                                          <p:cBhvr>
                                            <p:cTn id="6" dur="6000" fill="hold"/>
                                            <p:tgtEl>
                                              <p:spTgt spid="10"/>
                                            </p:tgtEl>
                                          </p:cBhvr>
                                          <p:by x="105000" y="105000"/>
                                        </p:animScale>
                                      </p:childTnLst>
                                    </p:cTn>
                                  </p:par>
                                  <p:par>
                                    <p:cTn id="7" presetID="10" presetClass="entr" presetSubtype="0" fill="hold" grpId="0" nodeType="withEffect">
                                      <p:stCondLst>
                                        <p:cond delay="800"/>
                                      </p:stCondLst>
                                      <p:childTnLst>
                                        <p:set>
                                          <p:cBhvr>
                                            <p:cTn id="8" dur="1" fill="hold">
                                              <p:stCondLst>
                                                <p:cond delay="0"/>
                                              </p:stCondLst>
                                            </p:cTn>
                                            <p:tgtEl>
                                              <p:spTgt spid="37"/>
                                            </p:tgtEl>
                                            <p:attrNameLst>
                                              <p:attrName>style.visibility</p:attrName>
                                            </p:attrNameLst>
                                          </p:cBhvr>
                                          <p:to>
                                            <p:strVal val="visible"/>
                                          </p:to>
                                        </p:set>
                                        <p:animEffect transition="in" filter="fade">
                                          <p:cBhvr>
                                            <p:cTn id="9" dur="1600"/>
                                            <p:tgtEl>
                                              <p:spTgt spid="37"/>
                                            </p:tgtEl>
                                          </p:cBhvr>
                                        </p:animEffect>
                                      </p:childTnLst>
                                    </p:cTn>
                                  </p:par>
                                  <p:par>
                                    <p:cTn id="10" presetID="10" presetClass="entr" presetSubtype="0" fill="hold" grpId="0" nodeType="withEffect">
                                      <p:stCondLst>
                                        <p:cond delay="1100"/>
                                      </p:stCondLst>
                                      <p:childTnLst>
                                        <p:set>
                                          <p:cBhvr>
                                            <p:cTn id="11" dur="1" fill="hold">
                                              <p:stCondLst>
                                                <p:cond delay="0"/>
                                              </p:stCondLst>
                                            </p:cTn>
                                            <p:tgtEl>
                                              <p:spTgt spid="39"/>
                                            </p:tgtEl>
                                            <p:attrNameLst>
                                              <p:attrName>style.visibility</p:attrName>
                                            </p:attrNameLst>
                                          </p:cBhvr>
                                          <p:to>
                                            <p:strVal val="visible"/>
                                          </p:to>
                                        </p:set>
                                        <p:animEffect transition="in" filter="fade">
                                          <p:cBhvr>
                                            <p:cTn id="12" dur="1200"/>
                                            <p:tgtEl>
                                              <p:spTgt spid="39"/>
                                            </p:tgtEl>
                                          </p:cBhvr>
                                        </p:animEffect>
                                      </p:childTnLst>
                                    </p:cTn>
                                  </p:par>
                                  <p:par>
                                    <p:cTn id="13" presetID="10" presetClass="entr" presetSubtype="0" fill="hold" grpId="0" nodeType="withEffect">
                                      <p:stCondLst>
                                        <p:cond delay="110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1200"/>
                                            <p:tgtEl>
                                              <p:spTgt spid="38"/>
                                            </p:tgtEl>
                                          </p:cBhvr>
                                        </p:animEffect>
                                      </p:childTnLst>
                                    </p:cTn>
                                  </p:par>
                                  <p:par>
                                    <p:cTn id="16" presetID="10" presetClass="entr" presetSubtype="0" fill="hold" grpId="0" nodeType="withEffect">
                                      <p:stCondLst>
                                        <p:cond delay="130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1200"/>
                                            <p:tgtEl>
                                              <p:spTgt spid="41"/>
                                            </p:tgtEl>
                                          </p:cBhvr>
                                        </p:animEffect>
                                      </p:childTnLst>
                                    </p:cTn>
                                  </p:par>
                                  <p:par>
                                    <p:cTn id="19" presetID="10" presetClass="entr" presetSubtype="0" fill="hold" grpId="0" nodeType="withEffect">
                                      <p:stCondLst>
                                        <p:cond delay="130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1200"/>
                                            <p:tgtEl>
                                              <p:spTgt spid="40"/>
                                            </p:tgtEl>
                                          </p:cBhvr>
                                        </p:animEffect>
                                      </p:childTnLst>
                                    </p:cTn>
                                  </p:par>
                                  <p:par>
                                    <p:cTn id="22" presetID="10" presetClass="entr" presetSubtype="0" fill="hold" grpId="0" nodeType="withEffect">
                                      <p:stCondLst>
                                        <p:cond delay="150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1200"/>
                                            <p:tgtEl>
                                              <p:spTgt spid="43"/>
                                            </p:tgtEl>
                                          </p:cBhvr>
                                        </p:animEffect>
                                      </p:childTnLst>
                                    </p:cTn>
                                  </p:par>
                                  <p:par>
                                    <p:cTn id="25" presetID="10" presetClass="entr" presetSubtype="0" fill="hold" grpId="0" nodeType="withEffect">
                                      <p:stCondLst>
                                        <p:cond delay="150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1200"/>
                                            <p:tgtEl>
                                              <p:spTgt spid="42"/>
                                            </p:tgtEl>
                                          </p:cBhvr>
                                        </p:animEffect>
                                      </p:childTnLst>
                                    </p:cTn>
                                  </p:par>
                                  <p:par>
                                    <p:cTn id="28" presetID="10" presetClass="entr" presetSubtype="0" fill="hold" nodeType="withEffect">
                                      <p:stCondLst>
                                        <p:cond delay="1700"/>
                                      </p:stCondLst>
                                      <p:childTnLst>
                                        <p:set>
                                          <p:cBhvr>
                                            <p:cTn id="29" dur="1" fill="hold">
                                              <p:stCondLst>
                                                <p:cond delay="0"/>
                                              </p:stCondLst>
                                            </p:cTn>
                                            <p:tgtEl>
                                              <p:spTgt spid="154"/>
                                            </p:tgtEl>
                                            <p:attrNameLst>
                                              <p:attrName>style.visibility</p:attrName>
                                            </p:attrNameLst>
                                          </p:cBhvr>
                                          <p:to>
                                            <p:strVal val="visible"/>
                                          </p:to>
                                        </p:set>
                                        <p:animEffect transition="in" filter="fade">
                                          <p:cBhvr>
                                            <p:cTn id="30" dur="1200"/>
                                            <p:tgtEl>
                                              <p:spTgt spid="154"/>
                                            </p:tgtEl>
                                          </p:cBhvr>
                                        </p:animEffect>
                                      </p:childTnLst>
                                    </p:cTn>
                                  </p:par>
                                  <p:par>
                                    <p:cTn id="31" presetID="10" presetClass="entr" presetSubtype="0" fill="hold" nodeType="withEffect">
                                      <p:stCondLst>
                                        <p:cond delay="1700"/>
                                      </p:stCondLst>
                                      <p:childTnLst>
                                        <p:set>
                                          <p:cBhvr>
                                            <p:cTn id="32" dur="1" fill="hold">
                                              <p:stCondLst>
                                                <p:cond delay="0"/>
                                              </p:stCondLst>
                                            </p:cTn>
                                            <p:tgtEl>
                                              <p:spTgt spid="112"/>
                                            </p:tgtEl>
                                            <p:attrNameLst>
                                              <p:attrName>style.visibility</p:attrName>
                                            </p:attrNameLst>
                                          </p:cBhvr>
                                          <p:to>
                                            <p:strVal val="visible"/>
                                          </p:to>
                                        </p:set>
                                        <p:animEffect transition="in" filter="fade">
                                          <p:cBhvr>
                                            <p:cTn id="33" dur="1200"/>
                                            <p:tgtEl>
                                              <p:spTgt spid="112"/>
                                            </p:tgtEl>
                                          </p:cBhvr>
                                        </p:animEffect>
                                      </p:childTnLst>
                                    </p:cTn>
                                  </p:par>
                                  <p:par>
                                    <p:cTn id="34" presetID="10" presetClass="entr" presetSubtype="0" fill="hold" grpId="0" nodeType="withEffect">
                                      <p:stCondLst>
                                        <p:cond delay="1700"/>
                                      </p:stCondLst>
                                      <p:childTnLst>
                                        <p:set>
                                          <p:cBhvr>
                                            <p:cTn id="35" dur="1" fill="hold">
                                              <p:stCondLst>
                                                <p:cond delay="0"/>
                                              </p:stCondLst>
                                            </p:cTn>
                                            <p:tgtEl>
                                              <p:spTgt spid="125"/>
                                            </p:tgtEl>
                                            <p:attrNameLst>
                                              <p:attrName>style.visibility</p:attrName>
                                            </p:attrNameLst>
                                          </p:cBhvr>
                                          <p:to>
                                            <p:strVal val="visible"/>
                                          </p:to>
                                        </p:set>
                                        <p:animEffect transition="in" filter="fade">
                                          <p:cBhvr>
                                            <p:cTn id="36" dur="12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125" grpId="0" animBg="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Imagen 38" descr="Círculo&#10;&#10;Descripción generada automáticamente">
            <a:extLst>
              <a:ext uri="{FF2B5EF4-FFF2-40B4-BE49-F238E27FC236}">
                <a16:creationId xmlns:a16="http://schemas.microsoft.com/office/drawing/2014/main" id="{4504FCEB-82EC-4DA1-2705-C4CDEF1E9A3D}"/>
              </a:ext>
            </a:extLst>
          </p:cNvPr>
          <p:cNvPicPr>
            <a:picLocks noChangeAspect="1"/>
          </p:cNvPicPr>
          <p:nvPr/>
        </p:nvPicPr>
        <p:blipFill rotWithShape="1">
          <a:blip r:embed="rId2">
            <a:extLst>
              <a:ext uri="{28A0092B-C50C-407E-A947-70E740481C1C}">
                <a14:useLocalDpi xmlns:a14="http://schemas.microsoft.com/office/drawing/2010/main" val="0"/>
              </a:ext>
            </a:extLst>
          </a:blip>
          <a:srcRect l="26300" t="6535" r="24866" b="6900"/>
          <a:stretch/>
        </p:blipFill>
        <p:spPr>
          <a:xfrm>
            <a:off x="4644514" y="1170264"/>
            <a:ext cx="1000982" cy="998106"/>
          </a:xfrm>
          <a:prstGeom prst="rect">
            <a:avLst/>
          </a:prstGeom>
        </p:spPr>
      </p:pic>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p:txBody>
          <a:bodyPr/>
          <a:lstStyle/>
          <a:p>
            <a:r>
              <a:rPr lang="en-US" dirty="0"/>
              <a:t>Images reveal large amounts of data, so remember: use an image instead of a long text. Your audience will appreciate it
</a:t>
            </a:r>
          </a:p>
        </p:txBody>
      </p:sp>
      <p:sp>
        <p:nvSpPr>
          <p:cNvPr id="5" name="Title 4">
            <a:extLst>
              <a:ext uri="{FF2B5EF4-FFF2-40B4-BE49-F238E27FC236}">
                <a16:creationId xmlns:a16="http://schemas.microsoft.com/office/drawing/2014/main" id="{78EA0A7F-FA2B-45AD-B026-F97D6DBDCD0F}"/>
              </a:ext>
            </a:extLst>
          </p:cNvPr>
          <p:cNvSpPr>
            <a:spLocks noGrp="1"/>
          </p:cNvSpPr>
          <p:nvPr>
            <p:ph type="ctrTitle"/>
          </p:nvPr>
        </p:nvSpPr>
        <p:spPr/>
        <p:txBody>
          <a:bodyPr/>
          <a:lstStyle/>
          <a:p>
            <a:r>
              <a:rPr lang="en-US" dirty="0"/>
              <a:t>A picture always the reinforces </a:t>
            </a:r>
            <a:br>
              <a:rPr lang="en-US" dirty="0"/>
            </a:br>
            <a:r>
              <a:rPr lang="en-US" dirty="0"/>
              <a:t>the concept</a:t>
            </a:r>
          </a:p>
        </p:txBody>
      </p:sp>
      <p:pic>
        <p:nvPicPr>
          <p:cNvPr id="16" name="Marcador de posición de imagen 15" descr="Una persona sosteniendo una laptop&#10;&#10;Descripción generada automáticamente con confianza media">
            <a:extLst>
              <a:ext uri="{FF2B5EF4-FFF2-40B4-BE49-F238E27FC236}">
                <a16:creationId xmlns:a16="http://schemas.microsoft.com/office/drawing/2014/main" id="{067E1570-7205-3C7D-7754-EA2427061247}"/>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1399" t="7590" r="34636" b="9817"/>
          <a:stretch/>
        </p:blipFill>
        <p:spPr>
          <a:xfrm rot="185466">
            <a:off x="5181490" y="680791"/>
            <a:ext cx="3001482" cy="3759733"/>
          </a:xfrm>
        </p:spPr>
      </p:pic>
      <p:pic>
        <p:nvPicPr>
          <p:cNvPr id="27" name="Imagen 26" descr="Dibujo de una persona&#10;&#10;Descripción generada automáticamente con confianza media">
            <a:extLst>
              <a:ext uri="{FF2B5EF4-FFF2-40B4-BE49-F238E27FC236}">
                <a16:creationId xmlns:a16="http://schemas.microsoft.com/office/drawing/2014/main" id="{4FC7534B-DD40-FFA5-FB6A-EE8A328D98DE}"/>
              </a:ext>
            </a:extLst>
          </p:cNvPr>
          <p:cNvPicPr>
            <a:picLocks noChangeAspect="1"/>
          </p:cNvPicPr>
          <p:nvPr/>
        </p:nvPicPr>
        <p:blipFill rotWithShape="1">
          <a:blip r:embed="rId4">
            <a:extLst>
              <a:ext uri="{28A0092B-C50C-407E-A947-70E740481C1C}">
                <a14:useLocalDpi xmlns:a14="http://schemas.microsoft.com/office/drawing/2010/main" val="0"/>
              </a:ext>
            </a:extLst>
          </a:blip>
          <a:srcRect l="1671" t="12604" r="39166" b="4333"/>
          <a:stretch/>
        </p:blipFill>
        <p:spPr>
          <a:xfrm rot="10800000" flipH="1" flipV="1">
            <a:off x="6192370" y="2857500"/>
            <a:ext cx="3155181" cy="2491740"/>
          </a:xfrm>
          <a:prstGeom prst="rect">
            <a:avLst/>
          </a:prstGeom>
          <a:effectLst/>
        </p:spPr>
      </p:pic>
      <p:pic>
        <p:nvPicPr>
          <p:cNvPr id="28" name="Imagen 27" descr="Icono&#10;&#10;Descripción generada automáticamente">
            <a:extLst>
              <a:ext uri="{FF2B5EF4-FFF2-40B4-BE49-F238E27FC236}">
                <a16:creationId xmlns:a16="http://schemas.microsoft.com/office/drawing/2014/main" id="{DE4F8AE2-82D7-5DB4-F23C-6C2A4B3283B7}"/>
              </a:ext>
            </a:extLst>
          </p:cNvPr>
          <p:cNvPicPr>
            <a:picLocks noChangeAspect="1"/>
          </p:cNvPicPr>
          <p:nvPr/>
        </p:nvPicPr>
        <p:blipFill rotWithShape="1">
          <a:blip r:embed="rId5">
            <a:extLst>
              <a:ext uri="{28A0092B-C50C-407E-A947-70E740481C1C}">
                <a14:useLocalDpi xmlns:a14="http://schemas.microsoft.com/office/drawing/2010/main" val="0"/>
              </a:ext>
            </a:extLst>
          </a:blip>
          <a:srcRect l="1740" t="45269" r="72962" b="24553"/>
          <a:stretch/>
        </p:blipFill>
        <p:spPr>
          <a:xfrm rot="10800000" flipH="1" flipV="1">
            <a:off x="7637929" y="4091940"/>
            <a:ext cx="1686410" cy="1131570"/>
          </a:xfrm>
          <a:prstGeom prst="rect">
            <a:avLst/>
          </a:prstGeom>
        </p:spPr>
      </p:pic>
      <p:pic>
        <p:nvPicPr>
          <p:cNvPr id="33" name="Imagen 32" descr="Imagen que contiene luz, lámpara&#10;&#10;Descripción generada automáticamente">
            <a:extLst>
              <a:ext uri="{FF2B5EF4-FFF2-40B4-BE49-F238E27FC236}">
                <a16:creationId xmlns:a16="http://schemas.microsoft.com/office/drawing/2014/main" id="{C021B233-F4BA-23C2-0F52-2F27ED898C41}"/>
              </a:ext>
            </a:extLst>
          </p:cNvPr>
          <p:cNvPicPr>
            <a:picLocks noChangeAspect="1"/>
          </p:cNvPicPr>
          <p:nvPr/>
        </p:nvPicPr>
        <p:blipFill rotWithShape="1">
          <a:blip r:embed="rId6">
            <a:extLst>
              <a:ext uri="{28A0092B-C50C-407E-A947-70E740481C1C}">
                <a14:useLocalDpi xmlns:a14="http://schemas.microsoft.com/office/drawing/2010/main" val="0"/>
              </a:ext>
            </a:extLst>
          </a:blip>
          <a:srcRect l="24850" t="6158" r="23333" b="5607"/>
          <a:stretch/>
        </p:blipFill>
        <p:spPr>
          <a:xfrm>
            <a:off x="4487076" y="2259009"/>
            <a:ext cx="393191" cy="376615"/>
          </a:xfrm>
          <a:prstGeom prst="rect">
            <a:avLst/>
          </a:prstGeom>
        </p:spPr>
      </p:pic>
      <p:grpSp>
        <p:nvGrpSpPr>
          <p:cNvPr id="9" name="Grupo 8">
            <a:extLst>
              <a:ext uri="{FF2B5EF4-FFF2-40B4-BE49-F238E27FC236}">
                <a16:creationId xmlns:a16="http://schemas.microsoft.com/office/drawing/2014/main" id="{A8CE7A7B-8A6E-58E6-A606-30BEAE3B6751}"/>
              </a:ext>
            </a:extLst>
          </p:cNvPr>
          <p:cNvGrpSpPr/>
          <p:nvPr/>
        </p:nvGrpSpPr>
        <p:grpSpPr>
          <a:xfrm>
            <a:off x="3937635" y="602601"/>
            <a:ext cx="736494" cy="3977290"/>
            <a:chOff x="3927211" y="546311"/>
            <a:chExt cx="757341" cy="4089870"/>
          </a:xfrm>
        </p:grpSpPr>
        <p:sp>
          <p:nvSpPr>
            <p:cNvPr id="4" name="Elipse 3">
              <a:extLst>
                <a:ext uri="{FF2B5EF4-FFF2-40B4-BE49-F238E27FC236}">
                  <a16:creationId xmlns:a16="http://schemas.microsoft.com/office/drawing/2014/main" id="{B74F9DDE-37B1-D3E1-A753-3874C61C20D0}"/>
                </a:ext>
              </a:extLst>
            </p:cNvPr>
            <p:cNvSpPr/>
            <p:nvPr/>
          </p:nvSpPr>
          <p:spPr>
            <a:xfrm>
              <a:off x="4532152" y="3844715"/>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7850E486-F680-6EC3-37F9-F6511B9994A7}"/>
                </a:ext>
              </a:extLst>
            </p:cNvPr>
            <p:cNvSpPr/>
            <p:nvPr/>
          </p:nvSpPr>
          <p:spPr>
            <a:xfrm>
              <a:off x="4236647" y="4555092"/>
              <a:ext cx="81089" cy="810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Rectángulo 7">
              <a:extLst>
                <a:ext uri="{FF2B5EF4-FFF2-40B4-BE49-F238E27FC236}">
                  <a16:creationId xmlns:a16="http://schemas.microsoft.com/office/drawing/2014/main" id="{762A5F53-0977-5339-3FED-5A75AE5C9568}"/>
                </a:ext>
              </a:extLst>
            </p:cNvPr>
            <p:cNvSpPr/>
            <p:nvPr/>
          </p:nvSpPr>
          <p:spPr>
            <a:xfrm>
              <a:off x="3927211" y="546311"/>
              <a:ext cx="110554" cy="11055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103284019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14:presetBounceEnd="5091">
                                      <p:stCondLst>
                                        <p:cond delay="100"/>
                                      </p:stCondLst>
                                      <p:childTnLst>
                                        <p:animMotion origin="layout" path="M -2.77778E-6 0.00123 L 0.01337 0.03056 " pathEditMode="relative" rAng="0" ptsTypes="AA" p14:bounceEnd="5091">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14:presetBounceEnd="22000">
                                      <p:stCondLst>
                                        <p:cond delay="0"/>
                                      </p:stCondLst>
                                      <p:childTnLst>
                                        <p:animScale p14:bounceEnd="22000">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autoRev="1" fill="hold" nodeType="withEffect">
                                      <p:stCondLst>
                                        <p:cond delay="100"/>
                                      </p:stCondLst>
                                      <p:childTnLst>
                                        <p:animMotion origin="layout" path="M -2.77778E-6 0.00123 L 0.01337 0.03056 " pathEditMode="relative" rAng="0" ptsTypes="AA">
                                          <p:cBhvr>
                                            <p:cTn id="6" dur="3250" fill="hold"/>
                                            <p:tgtEl>
                                              <p:spTgt spid="27"/>
                                            </p:tgtEl>
                                            <p:attrNameLst>
                                              <p:attrName>ppt_x</p:attrName>
                                              <p:attrName>ppt_y</p:attrName>
                                            </p:attrNameLst>
                                          </p:cBhvr>
                                          <p:rCtr x="660" y="1451"/>
                                        </p:animMotion>
                                      </p:childTnLst>
                                    </p:cTn>
                                  </p:par>
                                  <p:par>
                                    <p:cTn id="7" presetID="8" presetClass="emph" presetSubtype="0" repeatCount="indefinite" accel="2500" autoRev="1" fill="hold" nodeType="withEffect">
                                      <p:stCondLst>
                                        <p:cond delay="0"/>
                                      </p:stCondLst>
                                      <p:childTnLst>
                                        <p:animRot by="300000">
                                          <p:cBhvr>
                                            <p:cTn id="8" dur="8250" fill="hold"/>
                                            <p:tgtEl>
                                              <p:spTgt spid="27"/>
                                            </p:tgtEl>
                                            <p:attrNameLst>
                                              <p:attrName>r</p:attrName>
                                            </p:attrNameLst>
                                          </p:cBhvr>
                                        </p:animRot>
                                      </p:childTnLst>
                                    </p:cTn>
                                  </p:par>
                                  <p:par>
                                    <p:cTn id="9" presetID="42" presetClass="path" presetSubtype="0" repeatCount="indefinite" accel="3636" decel="4000" autoRev="1" fill="hold" nodeType="withEffect">
                                      <p:stCondLst>
                                        <p:cond delay="100"/>
                                      </p:stCondLst>
                                      <p:childTnLst>
                                        <p:animMotion origin="layout" path="M -5.55556E-7 0.00123 L 0.01337 0.03055 " pathEditMode="relative" rAng="0" ptsTypes="AA">
                                          <p:cBhvr>
                                            <p:cTn id="10" dur="2000" fill="hold"/>
                                            <p:tgtEl>
                                              <p:spTgt spid="28"/>
                                            </p:tgtEl>
                                            <p:attrNameLst>
                                              <p:attrName>ppt_x</p:attrName>
                                              <p:attrName>ppt_y</p:attrName>
                                            </p:attrNameLst>
                                          </p:cBhvr>
                                          <p:rCtr x="660" y="1451"/>
                                        </p:animMotion>
                                      </p:childTnLst>
                                    </p:cTn>
                                  </p:par>
                                  <p:par>
                                    <p:cTn id="11" presetID="8" presetClass="emph" presetSubtype="0" repeatCount="indefinite" accel="2500" autoRev="1" fill="hold" nodeType="withEffect">
                                      <p:stCondLst>
                                        <p:cond delay="0"/>
                                      </p:stCondLst>
                                      <p:childTnLst>
                                        <p:animRot by="300000">
                                          <p:cBhvr>
                                            <p:cTn id="12" dur="9750" fill="hold"/>
                                            <p:tgtEl>
                                              <p:spTgt spid="28"/>
                                            </p:tgtEl>
                                            <p:attrNameLst>
                                              <p:attrName>r</p:attrName>
                                            </p:attrNameLst>
                                          </p:cBhvr>
                                        </p:animRot>
                                      </p:childTnLst>
                                    </p:cTn>
                                  </p:par>
                                  <p:par>
                                    <p:cTn id="13" presetID="42" presetClass="path" presetSubtype="0" repeatCount="indefinite" accel="19000" decel="19000" autoRev="1" fill="hold" nodeType="withEffect">
                                      <p:stCondLst>
                                        <p:cond delay="0"/>
                                      </p:stCondLst>
                                      <p:childTnLst>
                                        <p:animMotion origin="layout" path="M 3.33333E-6 -4.93827E-7 L 0.00035 0.05031 " pathEditMode="relative" rAng="0" ptsTypes="AA">
                                          <p:cBhvr>
                                            <p:cTn id="14" dur="3250" fill="hold"/>
                                            <p:tgtEl>
                                              <p:spTgt spid="39"/>
                                            </p:tgtEl>
                                            <p:attrNameLst>
                                              <p:attrName>ppt_x</p:attrName>
                                              <p:attrName>ppt_y</p:attrName>
                                            </p:attrNameLst>
                                          </p:cBhvr>
                                          <p:rCtr x="0" y="3827"/>
                                        </p:animMotion>
                                      </p:childTnLst>
                                    </p:cTn>
                                  </p:par>
                                  <p:par>
                                    <p:cTn id="15" presetID="42" presetClass="path" presetSubtype="0" repeatCount="indefinite" accel="5000" decel="5000" autoRev="1" fill="hold" nodeType="withEffect">
                                      <p:stCondLst>
                                        <p:cond delay="0"/>
                                      </p:stCondLst>
                                      <p:childTnLst>
                                        <p:animMotion origin="layout" path="M 8.33333E-7 2.22222E-6 L 0.00035 0.05031 " pathEditMode="relative" rAng="0" ptsTypes="AA">
                                          <p:cBhvr>
                                            <p:cTn id="16" dur="2500" fill="hold"/>
                                            <p:tgtEl>
                                              <p:spTgt spid="33"/>
                                            </p:tgtEl>
                                            <p:attrNameLst>
                                              <p:attrName>ppt_x</p:attrName>
                                              <p:attrName>ppt_y</p:attrName>
                                            </p:attrNameLst>
                                          </p:cBhvr>
                                          <p:rCtr x="0" y="2716"/>
                                        </p:animMotion>
                                      </p:childTnLst>
                                    </p:cTn>
                                  </p:par>
                                  <p:par>
                                    <p:cTn id="17" presetID="6" presetClass="emph" presetSubtype="0" repeatCount="indefinite" autoRev="1" fill="hold" nodeType="withEffect">
                                      <p:stCondLst>
                                        <p:cond delay="0"/>
                                      </p:stCondLst>
                                      <p:childTnLst>
                                        <p:animScale>
                                          <p:cBhvr>
                                            <p:cTn id="18" dur="6000" fill="hold"/>
                                            <p:tgtEl>
                                              <p:spTgt spid="9"/>
                                            </p:tgtEl>
                                          </p:cBhvr>
                                          <p:by x="105000" y="105000"/>
                                        </p:animScale>
                                      </p:childTnLst>
                                    </p:cTn>
                                  </p:par>
                                  <p:par>
                                    <p:cTn id="19" presetID="10" presetClass="entr" presetSubtype="0" fill="hold" grpId="0" nodeType="withEffect">
                                      <p:stCondLst>
                                        <p:cond delay="80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600"/>
                                            <p:tgtEl>
                                              <p:spTgt spid="5"/>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200"/>
                                            <p:tgtEl>
                                              <p:spTgt spid="7"/>
                                            </p:tgtEl>
                                          </p:cBhvr>
                                        </p:animEffect>
                                      </p:childTnLst>
                                    </p:cTn>
                                  </p:par>
                                  <p:par>
                                    <p:cTn id="25" presetID="8" presetClass="emph" presetSubtype="0" repeatCount="indefinite" accel="8000" decel="9000" autoRev="1" fill="hold" nodeType="withEffect">
                                      <p:stCondLst>
                                        <p:cond delay="0"/>
                                      </p:stCondLst>
                                      <p:childTnLst>
                                        <p:animRot by="180000">
                                          <p:cBhvr>
                                            <p:cTn id="26" dur="3250" fill="hold"/>
                                            <p:tgtEl>
                                              <p:spTgt spid="16"/>
                                            </p:tgtEl>
                                            <p:attrNameLst>
                                              <p:attrName>r</p:attrName>
                                            </p:attrNameLst>
                                          </p:cBhvr>
                                        </p:animRot>
                                      </p:childTnLst>
                                    </p:cTn>
                                  </p:par>
                                  <p:par>
                                    <p:cTn id="27" presetID="42" presetClass="path" presetSubtype="0" repeatCount="indefinite" accel="8000" decel="9000" autoRev="1" fill="hold" nodeType="withEffect">
                                      <p:stCondLst>
                                        <p:cond delay="0"/>
                                      </p:stCondLst>
                                      <p:childTnLst>
                                        <p:animMotion origin="layout" path="M 8.33333E-7 -0.00185 L 8.33333E-7 0.03765 " pathEditMode="relative" rAng="0" ptsTypes="AA">
                                          <p:cBhvr>
                                            <p:cTn id="28" dur="3250" fill="hold"/>
                                            <p:tgtEl>
                                              <p:spTgt spid="16"/>
                                            </p:tgtEl>
                                            <p:attrNameLst>
                                              <p:attrName>ppt_x</p:attrName>
                                              <p:attrName>ppt_y</p:attrName>
                                            </p:attrNameLst>
                                          </p:cBhvr>
                                          <p:rCtr x="0" y="1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n 12" descr="Un dibujo de un animal&#10;&#10;Descripción generada automáticamente con confianza baja">
            <a:extLst>
              <a:ext uri="{FF2B5EF4-FFF2-40B4-BE49-F238E27FC236}">
                <a16:creationId xmlns:a16="http://schemas.microsoft.com/office/drawing/2014/main" id="{63DC36E3-154E-1F0D-CCAF-030FF511D50E}"/>
              </a:ext>
            </a:extLst>
          </p:cNvPr>
          <p:cNvPicPr>
            <a:picLocks noChangeAspect="1"/>
          </p:cNvPicPr>
          <p:nvPr/>
        </p:nvPicPr>
        <p:blipFill rotWithShape="1">
          <a:blip r:embed="rId2">
            <a:extLst>
              <a:ext uri="{28A0092B-C50C-407E-A947-70E740481C1C}">
                <a14:useLocalDpi xmlns:a14="http://schemas.microsoft.com/office/drawing/2010/main" val="0"/>
              </a:ext>
            </a:extLst>
          </a:blip>
          <a:srcRect l="1080" t="41356" r="61048" b="21116"/>
          <a:stretch/>
        </p:blipFill>
        <p:spPr>
          <a:xfrm flipH="1">
            <a:off x="-225019" y="3433034"/>
            <a:ext cx="3315084" cy="1847625"/>
          </a:xfrm>
          <a:prstGeom prst="rect">
            <a:avLst/>
          </a:prstGeom>
        </p:spPr>
      </p:pic>
      <p:pic>
        <p:nvPicPr>
          <p:cNvPr id="72" name="Imagen 71" descr="Forma&#10;&#10;Descripción generada automáticamente">
            <a:extLst>
              <a:ext uri="{FF2B5EF4-FFF2-40B4-BE49-F238E27FC236}">
                <a16:creationId xmlns:a16="http://schemas.microsoft.com/office/drawing/2014/main" id="{3D3F06A9-2AA4-32B2-18D6-EC759C465F66}"/>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8385853" y="3705859"/>
            <a:ext cx="2286955" cy="1134961"/>
          </a:xfrm>
          <a:prstGeom prst="rect">
            <a:avLst/>
          </a:prstGeom>
        </p:spPr>
      </p:pic>
      <p:sp>
        <p:nvSpPr>
          <p:cNvPr id="5" name="Title 4">
            <a:extLst>
              <a:ext uri="{FF2B5EF4-FFF2-40B4-BE49-F238E27FC236}">
                <a16:creationId xmlns:a16="http://schemas.microsoft.com/office/drawing/2014/main" id="{B28BC31A-972A-4408-9536-05F4644EADA8}"/>
              </a:ext>
            </a:extLst>
          </p:cNvPr>
          <p:cNvSpPr>
            <a:spLocks noGrp="1"/>
          </p:cNvSpPr>
          <p:nvPr>
            <p:ph type="title"/>
          </p:nvPr>
        </p:nvSpPr>
        <p:spPr/>
        <p:txBody>
          <a:bodyPr/>
          <a:lstStyle/>
          <a:p>
            <a:r>
              <a:rPr lang="en-US" dirty="0"/>
              <a:t>APP DEVELOPMENT</a:t>
            </a:r>
          </a:p>
        </p:txBody>
      </p:sp>
      <p:pic>
        <p:nvPicPr>
          <p:cNvPr id="2" name="Imagen 1" descr="Patrón de fondo&#10;&#10;Descripción generada automáticamente con confianza baja">
            <a:extLst>
              <a:ext uri="{FF2B5EF4-FFF2-40B4-BE49-F238E27FC236}">
                <a16:creationId xmlns:a16="http://schemas.microsoft.com/office/drawing/2014/main" id="{8408295E-0F8C-C683-086A-C13DE58AF3DA}"/>
              </a:ext>
            </a:extLst>
          </p:cNvPr>
          <p:cNvPicPr>
            <a:picLocks noChangeAspect="1"/>
          </p:cNvPicPr>
          <p:nvPr/>
        </p:nvPicPr>
        <p:blipFill rotWithShape="1">
          <a:blip r:embed="rId4">
            <a:extLst>
              <a:ext uri="{28A0092B-C50C-407E-A947-70E740481C1C}">
                <a14:useLocalDpi xmlns:a14="http://schemas.microsoft.com/office/drawing/2010/main" val="0"/>
              </a:ext>
            </a:extLst>
          </a:blip>
          <a:srcRect l="67710" t="16723" r="2754" b="29351"/>
          <a:stretch/>
        </p:blipFill>
        <p:spPr>
          <a:xfrm flipH="1" flipV="1">
            <a:off x="7251179" y="-138886"/>
            <a:ext cx="2091320" cy="2147794"/>
          </a:xfrm>
          <a:prstGeom prst="rect">
            <a:avLst/>
          </a:prstGeom>
        </p:spPr>
      </p:pic>
      <p:pic>
        <p:nvPicPr>
          <p:cNvPr id="6" name="Imagen 5" descr="Icono&#10;&#10;Descripción generada automáticamente">
            <a:extLst>
              <a:ext uri="{FF2B5EF4-FFF2-40B4-BE49-F238E27FC236}">
                <a16:creationId xmlns:a16="http://schemas.microsoft.com/office/drawing/2014/main" id="{6803C8BE-2987-9591-373F-53DB9C77691F}"/>
              </a:ext>
            </a:extLst>
          </p:cNvPr>
          <p:cNvPicPr>
            <a:picLocks noChangeAspect="1"/>
          </p:cNvPicPr>
          <p:nvPr/>
        </p:nvPicPr>
        <p:blipFill rotWithShape="1">
          <a:blip r:embed="rId5">
            <a:extLst>
              <a:ext uri="{28A0092B-C50C-407E-A947-70E740481C1C}">
                <a14:useLocalDpi xmlns:a14="http://schemas.microsoft.com/office/drawing/2010/main" val="0"/>
              </a:ext>
            </a:extLst>
          </a:blip>
          <a:srcRect l="1741" t="45201" r="77425" b="24553"/>
          <a:stretch/>
        </p:blipFill>
        <p:spPr>
          <a:xfrm flipH="1">
            <a:off x="-230819" y="4192009"/>
            <a:ext cx="1200636" cy="980461"/>
          </a:xfrm>
          <a:prstGeom prst="rect">
            <a:avLst/>
          </a:prstGeom>
        </p:spPr>
      </p:pic>
      <p:pic>
        <p:nvPicPr>
          <p:cNvPr id="7" name="Imagen 6" descr="Forma&#10;&#10;Descripción generada automáticamente">
            <a:extLst>
              <a:ext uri="{FF2B5EF4-FFF2-40B4-BE49-F238E27FC236}">
                <a16:creationId xmlns:a16="http://schemas.microsoft.com/office/drawing/2014/main" id="{FA1ADA1E-B25F-BC7A-3874-602B9AF3F5F6}"/>
              </a:ext>
            </a:extLst>
          </p:cNvPr>
          <p:cNvPicPr>
            <a:picLocks noChangeAspect="1"/>
          </p:cNvPicPr>
          <p:nvPr/>
        </p:nvPicPr>
        <p:blipFill rotWithShape="1">
          <a:blip r:embed="rId3">
            <a:extLst>
              <a:ext uri="{28A0092B-C50C-407E-A947-70E740481C1C}">
                <a14:useLocalDpi xmlns:a14="http://schemas.microsoft.com/office/drawing/2010/main" val="0"/>
              </a:ext>
            </a:extLst>
          </a:blip>
          <a:srcRect l="6337" t="11190" r="6996" b="12346"/>
          <a:stretch/>
        </p:blipFill>
        <p:spPr>
          <a:xfrm>
            <a:off x="-225019" y="471723"/>
            <a:ext cx="1097627" cy="544726"/>
          </a:xfrm>
          <a:prstGeom prst="rect">
            <a:avLst/>
          </a:prstGeom>
        </p:spPr>
      </p:pic>
      <p:sp>
        <p:nvSpPr>
          <p:cNvPr id="78" name="Marcador de texto 39">
            <a:extLst>
              <a:ext uri="{FF2B5EF4-FFF2-40B4-BE49-F238E27FC236}">
                <a16:creationId xmlns:a16="http://schemas.microsoft.com/office/drawing/2014/main" id="{FAA6D864-E461-4FDA-41E6-0746BE59F1ED}"/>
              </a:ext>
            </a:extLst>
          </p:cNvPr>
          <p:cNvSpPr txBox="1">
            <a:spLocks/>
          </p:cNvSpPr>
          <p:nvPr/>
        </p:nvSpPr>
        <p:spPr>
          <a:xfrm>
            <a:off x="2084879" y="3497011"/>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ENGLAND</a:t>
            </a:r>
          </a:p>
        </p:txBody>
      </p:sp>
      <p:sp>
        <p:nvSpPr>
          <p:cNvPr id="79" name="Marcador de texto 37">
            <a:extLst>
              <a:ext uri="{FF2B5EF4-FFF2-40B4-BE49-F238E27FC236}">
                <a16:creationId xmlns:a16="http://schemas.microsoft.com/office/drawing/2014/main" id="{076AF646-3185-19EC-619A-3FC33EE157AF}"/>
              </a:ext>
            </a:extLst>
          </p:cNvPr>
          <p:cNvSpPr txBox="1">
            <a:spLocks/>
          </p:cNvSpPr>
          <p:nvPr/>
        </p:nvSpPr>
        <p:spPr>
          <a:xfrm>
            <a:off x="2084879" y="3984766"/>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Saturn</a:t>
            </a:r>
            <a:r>
              <a:rPr lang="es-ES" sz="1400" dirty="0"/>
              <a:t> </a:t>
            </a:r>
            <a:r>
              <a:rPr lang="en-US" sz="1400" dirty="0"/>
              <a:t>is</a:t>
            </a:r>
            <a:r>
              <a:rPr lang="es-ES" sz="1400" dirty="0"/>
              <a:t> </a:t>
            </a:r>
            <a:r>
              <a:rPr lang="en-US" sz="1400" dirty="0"/>
              <a:t>a gas giant with several rings</a:t>
            </a:r>
          </a:p>
        </p:txBody>
      </p:sp>
      <p:sp>
        <p:nvSpPr>
          <p:cNvPr id="80" name="Marcador de texto 39">
            <a:extLst>
              <a:ext uri="{FF2B5EF4-FFF2-40B4-BE49-F238E27FC236}">
                <a16:creationId xmlns:a16="http://schemas.microsoft.com/office/drawing/2014/main" id="{CF5582C3-F6E3-03F0-7A2F-9D4450B8235F}"/>
              </a:ext>
            </a:extLst>
          </p:cNvPr>
          <p:cNvSpPr txBox="1">
            <a:spLocks/>
          </p:cNvSpPr>
          <p:nvPr/>
        </p:nvSpPr>
        <p:spPr>
          <a:xfrm>
            <a:off x="2084879" y="2286855"/>
            <a:ext cx="1863185" cy="392481"/>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Staatliches" pitchFamily="2" charset="0"/>
              </a:rPr>
              <a:t>MEXICO</a:t>
            </a:r>
          </a:p>
        </p:txBody>
      </p:sp>
      <p:sp>
        <p:nvSpPr>
          <p:cNvPr id="81" name="Marcador de texto 37">
            <a:extLst>
              <a:ext uri="{FF2B5EF4-FFF2-40B4-BE49-F238E27FC236}">
                <a16:creationId xmlns:a16="http://schemas.microsoft.com/office/drawing/2014/main" id="{0779799C-82A1-C593-299C-436031D35BE4}"/>
              </a:ext>
            </a:extLst>
          </p:cNvPr>
          <p:cNvSpPr txBox="1">
            <a:spLocks/>
          </p:cNvSpPr>
          <p:nvPr/>
        </p:nvSpPr>
        <p:spPr>
          <a:xfrm>
            <a:off x="2084879" y="2774610"/>
            <a:ext cx="1863185" cy="51332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anrope Medium" pitchFamily="2"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anrope Medium" pitchFamily="2"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anrope Medium" pitchFamily="2"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anrope Medium" pitchFamily="2"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1400" dirty="0"/>
              <a:t>Neptune is very far away from the Sun</a:t>
            </a:r>
          </a:p>
        </p:txBody>
      </p:sp>
      <p:sp>
        <p:nvSpPr>
          <p:cNvPr id="82" name="Elipse 81">
            <a:extLst>
              <a:ext uri="{FF2B5EF4-FFF2-40B4-BE49-F238E27FC236}">
                <a16:creationId xmlns:a16="http://schemas.microsoft.com/office/drawing/2014/main" id="{B618CDF9-9178-EFAF-0898-D9131AC39311}"/>
              </a:ext>
            </a:extLst>
          </p:cNvPr>
          <p:cNvSpPr/>
          <p:nvPr/>
        </p:nvSpPr>
        <p:spPr>
          <a:xfrm>
            <a:off x="1144161" y="2375974"/>
            <a:ext cx="810784" cy="810784"/>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3" name="Elipse 82">
            <a:extLst>
              <a:ext uri="{FF2B5EF4-FFF2-40B4-BE49-F238E27FC236}">
                <a16:creationId xmlns:a16="http://schemas.microsoft.com/office/drawing/2014/main" id="{7B8DF598-8499-7469-7CD3-54BF2508295F}"/>
              </a:ext>
            </a:extLst>
          </p:cNvPr>
          <p:cNvSpPr/>
          <p:nvPr/>
        </p:nvSpPr>
        <p:spPr>
          <a:xfrm>
            <a:off x="1144162" y="3579374"/>
            <a:ext cx="810783" cy="810783"/>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85" name="Google Shape;6201;p9">
            <a:extLst>
              <a:ext uri="{FF2B5EF4-FFF2-40B4-BE49-F238E27FC236}">
                <a16:creationId xmlns:a16="http://schemas.microsoft.com/office/drawing/2014/main" id="{300858BB-B807-3409-BE47-8B7220A4F6E2}"/>
              </a:ext>
            </a:extLst>
          </p:cNvPr>
          <p:cNvGrpSpPr/>
          <p:nvPr/>
        </p:nvGrpSpPr>
        <p:grpSpPr>
          <a:xfrm>
            <a:off x="4032891" y="2108103"/>
            <a:ext cx="3966948" cy="2359654"/>
            <a:chOff x="238125" y="732525"/>
            <a:chExt cx="7130500" cy="4241425"/>
          </a:xfrm>
          <a:noFill/>
        </p:grpSpPr>
        <p:sp>
          <p:nvSpPr>
            <p:cNvPr id="86" name="Google Shape;6202;p9">
              <a:extLst>
                <a:ext uri="{FF2B5EF4-FFF2-40B4-BE49-F238E27FC236}">
                  <a16:creationId xmlns:a16="http://schemas.microsoft.com/office/drawing/2014/main" id="{8DC98BB9-AD01-B58E-0D11-0189976C0237}"/>
                </a:ext>
              </a:extLst>
            </p:cNvPr>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6203;p9">
              <a:extLst>
                <a:ext uri="{FF2B5EF4-FFF2-40B4-BE49-F238E27FC236}">
                  <a16:creationId xmlns:a16="http://schemas.microsoft.com/office/drawing/2014/main" id="{70333937-F2A2-0626-0725-37C10700E3F5}"/>
                </a:ext>
              </a:extLst>
            </p:cNvPr>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6204;p9">
              <a:extLst>
                <a:ext uri="{FF2B5EF4-FFF2-40B4-BE49-F238E27FC236}">
                  <a16:creationId xmlns:a16="http://schemas.microsoft.com/office/drawing/2014/main" id="{FAB667D6-816A-AFDE-E5AF-8ACD8DF29628}"/>
                </a:ext>
              </a:extLst>
            </p:cNvPr>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6205;p9">
              <a:extLst>
                <a:ext uri="{FF2B5EF4-FFF2-40B4-BE49-F238E27FC236}">
                  <a16:creationId xmlns:a16="http://schemas.microsoft.com/office/drawing/2014/main" id="{593CC267-B169-6F5E-EDB1-B9E375E28B55}"/>
                </a:ext>
              </a:extLst>
            </p:cNvPr>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6206;p9">
              <a:extLst>
                <a:ext uri="{FF2B5EF4-FFF2-40B4-BE49-F238E27FC236}">
                  <a16:creationId xmlns:a16="http://schemas.microsoft.com/office/drawing/2014/main" id="{2E921B0B-DB99-A255-DF46-839A5C67BE27}"/>
                </a:ext>
              </a:extLst>
            </p:cNvPr>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6207;p9">
              <a:extLst>
                <a:ext uri="{FF2B5EF4-FFF2-40B4-BE49-F238E27FC236}">
                  <a16:creationId xmlns:a16="http://schemas.microsoft.com/office/drawing/2014/main" id="{B8812803-1E40-4310-BA41-208AE66F05F8}"/>
                </a:ext>
              </a:extLst>
            </p:cNvPr>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6208;p9">
              <a:extLst>
                <a:ext uri="{FF2B5EF4-FFF2-40B4-BE49-F238E27FC236}">
                  <a16:creationId xmlns:a16="http://schemas.microsoft.com/office/drawing/2014/main" id="{645A542E-C1D4-16E9-5A0A-73536AA6A0F5}"/>
                </a:ext>
              </a:extLst>
            </p:cNvPr>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 name="Google Shape;6209;p9">
              <a:extLst>
                <a:ext uri="{FF2B5EF4-FFF2-40B4-BE49-F238E27FC236}">
                  <a16:creationId xmlns:a16="http://schemas.microsoft.com/office/drawing/2014/main" id="{3A737300-B5CB-6ED1-5B45-99BFA0DB3DB8}"/>
                </a:ext>
              </a:extLst>
            </p:cNvPr>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6210;p9">
              <a:extLst>
                <a:ext uri="{FF2B5EF4-FFF2-40B4-BE49-F238E27FC236}">
                  <a16:creationId xmlns:a16="http://schemas.microsoft.com/office/drawing/2014/main" id="{8C3D03A0-918E-BD6A-5F50-34B58E290226}"/>
                </a:ext>
              </a:extLst>
            </p:cNvPr>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6211;p9">
              <a:extLst>
                <a:ext uri="{FF2B5EF4-FFF2-40B4-BE49-F238E27FC236}">
                  <a16:creationId xmlns:a16="http://schemas.microsoft.com/office/drawing/2014/main" id="{E0C98CD7-2A7C-4836-D6A1-3B26AE6BBC9D}"/>
                </a:ext>
              </a:extLst>
            </p:cNvPr>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6212;p9">
              <a:extLst>
                <a:ext uri="{FF2B5EF4-FFF2-40B4-BE49-F238E27FC236}">
                  <a16:creationId xmlns:a16="http://schemas.microsoft.com/office/drawing/2014/main" id="{FC09B4E6-87F4-B396-155A-F88596347253}"/>
                </a:ext>
              </a:extLst>
            </p:cNvPr>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6213;p9">
              <a:extLst>
                <a:ext uri="{FF2B5EF4-FFF2-40B4-BE49-F238E27FC236}">
                  <a16:creationId xmlns:a16="http://schemas.microsoft.com/office/drawing/2014/main" id="{3D2664A4-42BC-E1C1-FD31-5DA6D1B906DC}"/>
                </a:ext>
              </a:extLst>
            </p:cNvPr>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 name="Google Shape;6214;p9">
              <a:extLst>
                <a:ext uri="{FF2B5EF4-FFF2-40B4-BE49-F238E27FC236}">
                  <a16:creationId xmlns:a16="http://schemas.microsoft.com/office/drawing/2014/main" id="{1B90C90B-2DD8-342A-641B-DFECC57EAE54}"/>
                </a:ext>
              </a:extLst>
            </p:cNvPr>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6215;p9">
              <a:extLst>
                <a:ext uri="{FF2B5EF4-FFF2-40B4-BE49-F238E27FC236}">
                  <a16:creationId xmlns:a16="http://schemas.microsoft.com/office/drawing/2014/main" id="{285692DD-36D3-937D-F624-FFBC62927421}"/>
                </a:ext>
              </a:extLst>
            </p:cNvPr>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6216;p9">
              <a:extLst>
                <a:ext uri="{FF2B5EF4-FFF2-40B4-BE49-F238E27FC236}">
                  <a16:creationId xmlns:a16="http://schemas.microsoft.com/office/drawing/2014/main" id="{66C29660-6428-7336-85FC-50C5C9A17F3C}"/>
                </a:ext>
              </a:extLst>
            </p:cNvPr>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6217;p9">
              <a:extLst>
                <a:ext uri="{FF2B5EF4-FFF2-40B4-BE49-F238E27FC236}">
                  <a16:creationId xmlns:a16="http://schemas.microsoft.com/office/drawing/2014/main" id="{ED9A787E-B629-EBDC-791F-B1F7E774486F}"/>
                </a:ext>
              </a:extLst>
            </p:cNvPr>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6218;p9">
              <a:extLst>
                <a:ext uri="{FF2B5EF4-FFF2-40B4-BE49-F238E27FC236}">
                  <a16:creationId xmlns:a16="http://schemas.microsoft.com/office/drawing/2014/main" id="{81852D4B-291F-40B2-27A5-B8EB292147F2}"/>
                </a:ext>
              </a:extLst>
            </p:cNvPr>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6219;p9">
              <a:extLst>
                <a:ext uri="{FF2B5EF4-FFF2-40B4-BE49-F238E27FC236}">
                  <a16:creationId xmlns:a16="http://schemas.microsoft.com/office/drawing/2014/main" id="{4C4E316F-B9C2-C945-77D5-47B1894AD9C1}"/>
                </a:ext>
              </a:extLst>
            </p:cNvPr>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 name="Google Shape;6220;p9">
              <a:extLst>
                <a:ext uri="{FF2B5EF4-FFF2-40B4-BE49-F238E27FC236}">
                  <a16:creationId xmlns:a16="http://schemas.microsoft.com/office/drawing/2014/main" id="{82201014-AABF-C6C3-CD93-B13448945A11}"/>
                </a:ext>
              </a:extLst>
            </p:cNvPr>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6221;p9">
              <a:extLst>
                <a:ext uri="{FF2B5EF4-FFF2-40B4-BE49-F238E27FC236}">
                  <a16:creationId xmlns:a16="http://schemas.microsoft.com/office/drawing/2014/main" id="{10D869AE-E92E-C2AB-8C11-A16E0509EB01}"/>
                </a:ext>
              </a:extLst>
            </p:cNvPr>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6222;p9">
              <a:extLst>
                <a:ext uri="{FF2B5EF4-FFF2-40B4-BE49-F238E27FC236}">
                  <a16:creationId xmlns:a16="http://schemas.microsoft.com/office/drawing/2014/main" id="{EEEBA2E6-E981-E112-8CF6-55399D907687}"/>
                </a:ext>
              </a:extLst>
            </p:cNvPr>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 name="Google Shape;6223;p9">
              <a:extLst>
                <a:ext uri="{FF2B5EF4-FFF2-40B4-BE49-F238E27FC236}">
                  <a16:creationId xmlns:a16="http://schemas.microsoft.com/office/drawing/2014/main" id="{38341E23-E3AD-EAD5-17E1-D8EEE7BDD67E}"/>
                </a:ext>
              </a:extLst>
            </p:cNvPr>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 name="Google Shape;6224;p9">
              <a:extLst>
                <a:ext uri="{FF2B5EF4-FFF2-40B4-BE49-F238E27FC236}">
                  <a16:creationId xmlns:a16="http://schemas.microsoft.com/office/drawing/2014/main" id="{AEB045BD-0473-46E7-E3FE-D545C503C7D0}"/>
                </a:ext>
              </a:extLst>
            </p:cNvPr>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 name="Google Shape;6225;p9">
              <a:extLst>
                <a:ext uri="{FF2B5EF4-FFF2-40B4-BE49-F238E27FC236}">
                  <a16:creationId xmlns:a16="http://schemas.microsoft.com/office/drawing/2014/main" id="{8584D5A1-F485-5B93-0236-DD70625C8745}"/>
                </a:ext>
              </a:extLst>
            </p:cNvPr>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6226;p9">
              <a:extLst>
                <a:ext uri="{FF2B5EF4-FFF2-40B4-BE49-F238E27FC236}">
                  <a16:creationId xmlns:a16="http://schemas.microsoft.com/office/drawing/2014/main" id="{B4AA55BE-7716-4B1D-4CA6-6DA54BA70352}"/>
                </a:ext>
              </a:extLst>
            </p:cNvPr>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6227;p9">
              <a:extLst>
                <a:ext uri="{FF2B5EF4-FFF2-40B4-BE49-F238E27FC236}">
                  <a16:creationId xmlns:a16="http://schemas.microsoft.com/office/drawing/2014/main" id="{A38D0FCC-37D4-2805-FE7C-FA1F027213D8}"/>
                </a:ext>
              </a:extLst>
            </p:cNvPr>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6228;p9">
              <a:extLst>
                <a:ext uri="{FF2B5EF4-FFF2-40B4-BE49-F238E27FC236}">
                  <a16:creationId xmlns:a16="http://schemas.microsoft.com/office/drawing/2014/main" id="{E371A0B9-9D88-A7C0-CF60-6106A9DEE1AD}"/>
                </a:ext>
              </a:extLst>
            </p:cNvPr>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 name="Google Shape;6229;p9">
              <a:extLst>
                <a:ext uri="{FF2B5EF4-FFF2-40B4-BE49-F238E27FC236}">
                  <a16:creationId xmlns:a16="http://schemas.microsoft.com/office/drawing/2014/main" id="{AE5A8289-2EFC-EB6D-8BAF-6438CFA2C11F}"/>
                </a:ext>
              </a:extLst>
            </p:cNvPr>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6230;p9">
              <a:extLst>
                <a:ext uri="{FF2B5EF4-FFF2-40B4-BE49-F238E27FC236}">
                  <a16:creationId xmlns:a16="http://schemas.microsoft.com/office/drawing/2014/main" id="{E6AF3620-89F6-7E07-20A0-28A2E44AF5EA}"/>
                </a:ext>
              </a:extLst>
            </p:cNvPr>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6231;p9">
              <a:extLst>
                <a:ext uri="{FF2B5EF4-FFF2-40B4-BE49-F238E27FC236}">
                  <a16:creationId xmlns:a16="http://schemas.microsoft.com/office/drawing/2014/main" id="{E46CAAA7-2747-274E-821A-E5FA0E0FBCFF}"/>
                </a:ext>
              </a:extLst>
            </p:cNvPr>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6232;p9">
              <a:extLst>
                <a:ext uri="{FF2B5EF4-FFF2-40B4-BE49-F238E27FC236}">
                  <a16:creationId xmlns:a16="http://schemas.microsoft.com/office/drawing/2014/main" id="{DC4F9559-9B18-668F-7467-0326DF939951}"/>
                </a:ext>
              </a:extLst>
            </p:cNvPr>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6233;p9">
              <a:extLst>
                <a:ext uri="{FF2B5EF4-FFF2-40B4-BE49-F238E27FC236}">
                  <a16:creationId xmlns:a16="http://schemas.microsoft.com/office/drawing/2014/main" id="{6B0D50C9-7D89-6B2C-35C1-726A6D85B721}"/>
                </a:ext>
              </a:extLst>
            </p:cNvPr>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6234;p9">
              <a:extLst>
                <a:ext uri="{FF2B5EF4-FFF2-40B4-BE49-F238E27FC236}">
                  <a16:creationId xmlns:a16="http://schemas.microsoft.com/office/drawing/2014/main" id="{19A49223-06A1-7420-3B76-668CEE2E5499}"/>
                </a:ext>
              </a:extLst>
            </p:cNvPr>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6235;p9">
              <a:extLst>
                <a:ext uri="{FF2B5EF4-FFF2-40B4-BE49-F238E27FC236}">
                  <a16:creationId xmlns:a16="http://schemas.microsoft.com/office/drawing/2014/main" id="{CACC0820-2DFB-3F88-5B0C-CA989FD247A9}"/>
                </a:ext>
              </a:extLst>
            </p:cNvPr>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 name="Google Shape;6236;p9">
              <a:extLst>
                <a:ext uri="{FF2B5EF4-FFF2-40B4-BE49-F238E27FC236}">
                  <a16:creationId xmlns:a16="http://schemas.microsoft.com/office/drawing/2014/main" id="{BFA07DD4-10BE-A676-8B9D-0F6206BA395A}"/>
                </a:ext>
              </a:extLst>
            </p:cNvPr>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6237;p9">
              <a:extLst>
                <a:ext uri="{FF2B5EF4-FFF2-40B4-BE49-F238E27FC236}">
                  <a16:creationId xmlns:a16="http://schemas.microsoft.com/office/drawing/2014/main" id="{5825C349-24B6-8BD6-AB6D-27DF0A8C3BB6}"/>
                </a:ext>
              </a:extLst>
            </p:cNvPr>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6238;p9">
              <a:extLst>
                <a:ext uri="{FF2B5EF4-FFF2-40B4-BE49-F238E27FC236}">
                  <a16:creationId xmlns:a16="http://schemas.microsoft.com/office/drawing/2014/main" id="{465A75A5-894D-89FC-E37D-AE66D41FFE21}"/>
                </a:ext>
              </a:extLst>
            </p:cNvPr>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6239;p9">
              <a:extLst>
                <a:ext uri="{FF2B5EF4-FFF2-40B4-BE49-F238E27FC236}">
                  <a16:creationId xmlns:a16="http://schemas.microsoft.com/office/drawing/2014/main" id="{2116AE81-5228-F9A3-91F5-73105032E4BA}"/>
                </a:ext>
              </a:extLst>
            </p:cNvPr>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6240;p9">
              <a:extLst>
                <a:ext uri="{FF2B5EF4-FFF2-40B4-BE49-F238E27FC236}">
                  <a16:creationId xmlns:a16="http://schemas.microsoft.com/office/drawing/2014/main" id="{6866B7AC-48F8-AAF0-439D-5CCDF59DFC8E}"/>
                </a:ext>
              </a:extLst>
            </p:cNvPr>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6241;p9">
              <a:extLst>
                <a:ext uri="{FF2B5EF4-FFF2-40B4-BE49-F238E27FC236}">
                  <a16:creationId xmlns:a16="http://schemas.microsoft.com/office/drawing/2014/main" id="{9BCF84A9-6283-EBD9-3F6D-B53399B31C5C}"/>
                </a:ext>
              </a:extLst>
            </p:cNvPr>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6242;p9">
              <a:extLst>
                <a:ext uri="{FF2B5EF4-FFF2-40B4-BE49-F238E27FC236}">
                  <a16:creationId xmlns:a16="http://schemas.microsoft.com/office/drawing/2014/main" id="{8955FF9D-0388-1FC7-C9A3-F697863DC8D7}"/>
                </a:ext>
              </a:extLst>
            </p:cNvPr>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6243;p9">
              <a:extLst>
                <a:ext uri="{FF2B5EF4-FFF2-40B4-BE49-F238E27FC236}">
                  <a16:creationId xmlns:a16="http://schemas.microsoft.com/office/drawing/2014/main" id="{0F6C69A5-677E-4B1D-50AF-580CFF8640E1}"/>
                </a:ext>
              </a:extLst>
            </p:cNvPr>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6244;p9">
              <a:extLst>
                <a:ext uri="{FF2B5EF4-FFF2-40B4-BE49-F238E27FC236}">
                  <a16:creationId xmlns:a16="http://schemas.microsoft.com/office/drawing/2014/main" id="{4DEAC55B-2470-7383-085C-6960943E157A}"/>
                </a:ext>
              </a:extLst>
            </p:cNvPr>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6245;p9">
              <a:extLst>
                <a:ext uri="{FF2B5EF4-FFF2-40B4-BE49-F238E27FC236}">
                  <a16:creationId xmlns:a16="http://schemas.microsoft.com/office/drawing/2014/main" id="{37D8EAED-CD6B-9C14-A2A0-5FFBA6657CBF}"/>
                </a:ext>
              </a:extLst>
            </p:cNvPr>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6246;p9">
              <a:extLst>
                <a:ext uri="{FF2B5EF4-FFF2-40B4-BE49-F238E27FC236}">
                  <a16:creationId xmlns:a16="http://schemas.microsoft.com/office/drawing/2014/main" id="{001DAE86-01A7-7507-14EC-4D3D4B62762A}"/>
                </a:ext>
              </a:extLst>
            </p:cNvPr>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6247;p9">
              <a:extLst>
                <a:ext uri="{FF2B5EF4-FFF2-40B4-BE49-F238E27FC236}">
                  <a16:creationId xmlns:a16="http://schemas.microsoft.com/office/drawing/2014/main" id="{3DEB06B2-7CB7-4BE8-F1D6-711950F9692D}"/>
                </a:ext>
              </a:extLst>
            </p:cNvPr>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 name="Google Shape;6248;p9">
              <a:extLst>
                <a:ext uri="{FF2B5EF4-FFF2-40B4-BE49-F238E27FC236}">
                  <a16:creationId xmlns:a16="http://schemas.microsoft.com/office/drawing/2014/main" id="{6AD8352A-B301-638B-6726-F2A2D10BE357}"/>
                </a:ext>
              </a:extLst>
            </p:cNvPr>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6249;p9">
              <a:extLst>
                <a:ext uri="{FF2B5EF4-FFF2-40B4-BE49-F238E27FC236}">
                  <a16:creationId xmlns:a16="http://schemas.microsoft.com/office/drawing/2014/main" id="{64E0407F-4AD7-CB48-80E1-6A42264A4008}"/>
                </a:ext>
              </a:extLst>
            </p:cNvPr>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 name="Google Shape;6250;p9">
              <a:extLst>
                <a:ext uri="{FF2B5EF4-FFF2-40B4-BE49-F238E27FC236}">
                  <a16:creationId xmlns:a16="http://schemas.microsoft.com/office/drawing/2014/main" id="{220ED8F3-AF94-B3CD-723B-35974D99F36C}"/>
                </a:ext>
              </a:extLst>
            </p:cNvPr>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6251;p9">
              <a:extLst>
                <a:ext uri="{FF2B5EF4-FFF2-40B4-BE49-F238E27FC236}">
                  <a16:creationId xmlns:a16="http://schemas.microsoft.com/office/drawing/2014/main" id="{C5A91A9C-DAB5-D03C-0E90-3560390A5C98}"/>
                </a:ext>
              </a:extLst>
            </p:cNvPr>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6252;p9">
              <a:extLst>
                <a:ext uri="{FF2B5EF4-FFF2-40B4-BE49-F238E27FC236}">
                  <a16:creationId xmlns:a16="http://schemas.microsoft.com/office/drawing/2014/main" id="{46CF49AB-B082-835C-5AA7-DFF08BB0C3DE}"/>
                </a:ext>
              </a:extLst>
            </p:cNvPr>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 name="Google Shape;6253;p9">
              <a:extLst>
                <a:ext uri="{FF2B5EF4-FFF2-40B4-BE49-F238E27FC236}">
                  <a16:creationId xmlns:a16="http://schemas.microsoft.com/office/drawing/2014/main" id="{28916C29-CF05-8ABA-5447-1B1614DFB847}"/>
                </a:ext>
              </a:extLst>
            </p:cNvPr>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 name="Google Shape;6254;p9">
              <a:extLst>
                <a:ext uri="{FF2B5EF4-FFF2-40B4-BE49-F238E27FC236}">
                  <a16:creationId xmlns:a16="http://schemas.microsoft.com/office/drawing/2014/main" id="{3770DD94-682C-0364-11A5-2495FF72A1A6}"/>
                </a:ext>
              </a:extLst>
            </p:cNvPr>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6255;p9">
              <a:extLst>
                <a:ext uri="{FF2B5EF4-FFF2-40B4-BE49-F238E27FC236}">
                  <a16:creationId xmlns:a16="http://schemas.microsoft.com/office/drawing/2014/main" id="{8905B8B9-D2C8-BA89-6DA4-0FB65284B837}"/>
                </a:ext>
              </a:extLst>
            </p:cNvPr>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 name="Google Shape;6256;p9">
              <a:extLst>
                <a:ext uri="{FF2B5EF4-FFF2-40B4-BE49-F238E27FC236}">
                  <a16:creationId xmlns:a16="http://schemas.microsoft.com/office/drawing/2014/main" id="{9216D4F9-DA27-5858-53A8-C54B6FFCC8A9}"/>
                </a:ext>
              </a:extLst>
            </p:cNvPr>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 name="Google Shape;6257;p9">
              <a:extLst>
                <a:ext uri="{FF2B5EF4-FFF2-40B4-BE49-F238E27FC236}">
                  <a16:creationId xmlns:a16="http://schemas.microsoft.com/office/drawing/2014/main" id="{E7D41CAF-6BB8-04F2-F41C-1E4D27AC93BE}"/>
                </a:ext>
              </a:extLst>
            </p:cNvPr>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6258;p9">
              <a:extLst>
                <a:ext uri="{FF2B5EF4-FFF2-40B4-BE49-F238E27FC236}">
                  <a16:creationId xmlns:a16="http://schemas.microsoft.com/office/drawing/2014/main" id="{54460B45-7353-B9DE-B31E-78804E61D690}"/>
                </a:ext>
              </a:extLst>
            </p:cNvPr>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6259;p9">
              <a:extLst>
                <a:ext uri="{FF2B5EF4-FFF2-40B4-BE49-F238E27FC236}">
                  <a16:creationId xmlns:a16="http://schemas.microsoft.com/office/drawing/2014/main" id="{BA6E6D7A-BA0D-B74C-6D14-4A359FB86F1F}"/>
                </a:ext>
              </a:extLst>
            </p:cNvPr>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 name="Google Shape;6260;p9">
              <a:extLst>
                <a:ext uri="{FF2B5EF4-FFF2-40B4-BE49-F238E27FC236}">
                  <a16:creationId xmlns:a16="http://schemas.microsoft.com/office/drawing/2014/main" id="{51C476FF-31BE-7943-6F8E-6860275A30E6}"/>
                </a:ext>
              </a:extLst>
            </p:cNvPr>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 name="Google Shape;6261;p9">
              <a:extLst>
                <a:ext uri="{FF2B5EF4-FFF2-40B4-BE49-F238E27FC236}">
                  <a16:creationId xmlns:a16="http://schemas.microsoft.com/office/drawing/2014/main" id="{F89A2150-F514-70B3-8C23-1C6CE19562CC}"/>
                </a:ext>
              </a:extLst>
            </p:cNvPr>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 name="Google Shape;6262;p9">
              <a:extLst>
                <a:ext uri="{FF2B5EF4-FFF2-40B4-BE49-F238E27FC236}">
                  <a16:creationId xmlns:a16="http://schemas.microsoft.com/office/drawing/2014/main" id="{7B1F2633-F556-3980-3E36-EBEC1F04F36B}"/>
                </a:ext>
              </a:extLst>
            </p:cNvPr>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6263;p9">
              <a:extLst>
                <a:ext uri="{FF2B5EF4-FFF2-40B4-BE49-F238E27FC236}">
                  <a16:creationId xmlns:a16="http://schemas.microsoft.com/office/drawing/2014/main" id="{92B27602-ED13-0D33-2DFC-25438FD0F955}"/>
                </a:ext>
              </a:extLst>
            </p:cNvPr>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6264;p9">
              <a:extLst>
                <a:ext uri="{FF2B5EF4-FFF2-40B4-BE49-F238E27FC236}">
                  <a16:creationId xmlns:a16="http://schemas.microsoft.com/office/drawing/2014/main" id="{C383CC79-CB08-685F-747E-16F59FDCE239}"/>
                </a:ext>
              </a:extLst>
            </p:cNvPr>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 name="Google Shape;6265;p9">
              <a:extLst>
                <a:ext uri="{FF2B5EF4-FFF2-40B4-BE49-F238E27FC236}">
                  <a16:creationId xmlns:a16="http://schemas.microsoft.com/office/drawing/2014/main" id="{16697B51-5A9B-585D-C76A-5AED1AFFDA40}"/>
                </a:ext>
              </a:extLst>
            </p:cNvPr>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 name="Google Shape;6266;p9">
              <a:extLst>
                <a:ext uri="{FF2B5EF4-FFF2-40B4-BE49-F238E27FC236}">
                  <a16:creationId xmlns:a16="http://schemas.microsoft.com/office/drawing/2014/main" id="{723AD74E-4DD0-D9E6-A78F-A12C07BE0C73}"/>
                </a:ext>
              </a:extLst>
            </p:cNvPr>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 name="Google Shape;6267;p9">
              <a:extLst>
                <a:ext uri="{FF2B5EF4-FFF2-40B4-BE49-F238E27FC236}">
                  <a16:creationId xmlns:a16="http://schemas.microsoft.com/office/drawing/2014/main" id="{81D72893-BADE-B4F7-C727-A5C9B04C9A4D}"/>
                </a:ext>
              </a:extLst>
            </p:cNvPr>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6268;p9">
              <a:extLst>
                <a:ext uri="{FF2B5EF4-FFF2-40B4-BE49-F238E27FC236}">
                  <a16:creationId xmlns:a16="http://schemas.microsoft.com/office/drawing/2014/main" id="{8C8E1820-F6A3-1007-164E-34F45137B305}"/>
                </a:ext>
              </a:extLst>
            </p:cNvPr>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 name="Google Shape;6269;p9">
              <a:extLst>
                <a:ext uri="{FF2B5EF4-FFF2-40B4-BE49-F238E27FC236}">
                  <a16:creationId xmlns:a16="http://schemas.microsoft.com/office/drawing/2014/main" id="{E75DC9AC-A0E6-4EF4-705D-20111A6EA897}"/>
                </a:ext>
              </a:extLst>
            </p:cNvPr>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 name="Google Shape;6270;p9">
              <a:extLst>
                <a:ext uri="{FF2B5EF4-FFF2-40B4-BE49-F238E27FC236}">
                  <a16:creationId xmlns:a16="http://schemas.microsoft.com/office/drawing/2014/main" id="{88FF93C1-EE07-3C21-59D5-864413F9CDFB}"/>
                </a:ext>
              </a:extLst>
            </p:cNvPr>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6271;p9">
              <a:extLst>
                <a:ext uri="{FF2B5EF4-FFF2-40B4-BE49-F238E27FC236}">
                  <a16:creationId xmlns:a16="http://schemas.microsoft.com/office/drawing/2014/main" id="{0C9200F3-16C4-454E-5D20-C50DF0F18D54}"/>
                </a:ext>
              </a:extLst>
            </p:cNvPr>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 name="Google Shape;6272;p9">
              <a:extLst>
                <a:ext uri="{FF2B5EF4-FFF2-40B4-BE49-F238E27FC236}">
                  <a16:creationId xmlns:a16="http://schemas.microsoft.com/office/drawing/2014/main" id="{F105A371-6252-E7B9-891D-154753BF8651}"/>
                </a:ext>
              </a:extLst>
            </p:cNvPr>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 name="Google Shape;6273;p9">
              <a:extLst>
                <a:ext uri="{FF2B5EF4-FFF2-40B4-BE49-F238E27FC236}">
                  <a16:creationId xmlns:a16="http://schemas.microsoft.com/office/drawing/2014/main" id="{A3356E08-B181-3420-4291-D563D8CDC216}"/>
                </a:ext>
              </a:extLst>
            </p:cNvPr>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6274;p9">
              <a:extLst>
                <a:ext uri="{FF2B5EF4-FFF2-40B4-BE49-F238E27FC236}">
                  <a16:creationId xmlns:a16="http://schemas.microsoft.com/office/drawing/2014/main" id="{C472FC4C-2C1C-3BC2-D9A7-D4397D50C865}"/>
                </a:ext>
              </a:extLst>
            </p:cNvPr>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6275;p9">
              <a:extLst>
                <a:ext uri="{FF2B5EF4-FFF2-40B4-BE49-F238E27FC236}">
                  <a16:creationId xmlns:a16="http://schemas.microsoft.com/office/drawing/2014/main" id="{EB3DE249-00EA-06FF-B31B-21FECB736F47}"/>
                </a:ext>
              </a:extLst>
            </p:cNvPr>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 name="Google Shape;6276;p9">
              <a:extLst>
                <a:ext uri="{FF2B5EF4-FFF2-40B4-BE49-F238E27FC236}">
                  <a16:creationId xmlns:a16="http://schemas.microsoft.com/office/drawing/2014/main" id="{5E04207C-889B-84AD-C071-EEBEF1109507}"/>
                </a:ext>
              </a:extLst>
            </p:cNvPr>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 name="Google Shape;6277;p9">
              <a:extLst>
                <a:ext uri="{FF2B5EF4-FFF2-40B4-BE49-F238E27FC236}">
                  <a16:creationId xmlns:a16="http://schemas.microsoft.com/office/drawing/2014/main" id="{FAB8F481-619C-3C2A-AC40-B96D0528E4A6}"/>
                </a:ext>
              </a:extLst>
            </p:cNvPr>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6278;p9">
              <a:extLst>
                <a:ext uri="{FF2B5EF4-FFF2-40B4-BE49-F238E27FC236}">
                  <a16:creationId xmlns:a16="http://schemas.microsoft.com/office/drawing/2014/main" id="{ADA7233F-C15F-A1DD-1C8F-5DDB6C010253}"/>
                </a:ext>
              </a:extLst>
            </p:cNvPr>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 name="Google Shape;6279;p9">
              <a:extLst>
                <a:ext uri="{FF2B5EF4-FFF2-40B4-BE49-F238E27FC236}">
                  <a16:creationId xmlns:a16="http://schemas.microsoft.com/office/drawing/2014/main" id="{9530A000-FDFD-EF0E-74CF-9558580FD41B}"/>
                </a:ext>
              </a:extLst>
            </p:cNvPr>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 name="Google Shape;6280;p9">
              <a:extLst>
                <a:ext uri="{FF2B5EF4-FFF2-40B4-BE49-F238E27FC236}">
                  <a16:creationId xmlns:a16="http://schemas.microsoft.com/office/drawing/2014/main" id="{EBB3B893-B417-48D9-7EBB-D01F7B04915E}"/>
                </a:ext>
              </a:extLst>
            </p:cNvPr>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6281;p9">
              <a:extLst>
                <a:ext uri="{FF2B5EF4-FFF2-40B4-BE49-F238E27FC236}">
                  <a16:creationId xmlns:a16="http://schemas.microsoft.com/office/drawing/2014/main" id="{32F2AEB4-136F-6BC5-BC1E-79AECC8B80F3}"/>
                </a:ext>
              </a:extLst>
            </p:cNvPr>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 name="Google Shape;6282;p9">
              <a:extLst>
                <a:ext uri="{FF2B5EF4-FFF2-40B4-BE49-F238E27FC236}">
                  <a16:creationId xmlns:a16="http://schemas.microsoft.com/office/drawing/2014/main" id="{105EC7E7-4F30-364C-4231-89AA765650F3}"/>
                </a:ext>
              </a:extLst>
            </p:cNvPr>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 name="Google Shape;6283;p9">
              <a:extLst>
                <a:ext uri="{FF2B5EF4-FFF2-40B4-BE49-F238E27FC236}">
                  <a16:creationId xmlns:a16="http://schemas.microsoft.com/office/drawing/2014/main" id="{68D20684-3EEC-CAF1-37A4-59C884BE14CF}"/>
                </a:ext>
              </a:extLst>
            </p:cNvPr>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6284;p9">
              <a:extLst>
                <a:ext uri="{FF2B5EF4-FFF2-40B4-BE49-F238E27FC236}">
                  <a16:creationId xmlns:a16="http://schemas.microsoft.com/office/drawing/2014/main" id="{1D900EB5-30A6-CF47-7009-0028E36F178B}"/>
                </a:ext>
              </a:extLst>
            </p:cNvPr>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 name="Google Shape;6285;p9">
              <a:extLst>
                <a:ext uri="{FF2B5EF4-FFF2-40B4-BE49-F238E27FC236}">
                  <a16:creationId xmlns:a16="http://schemas.microsoft.com/office/drawing/2014/main" id="{E544FC3F-2161-F4A8-4736-24218BD6E373}"/>
                </a:ext>
              </a:extLst>
            </p:cNvPr>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6286;p9">
              <a:extLst>
                <a:ext uri="{FF2B5EF4-FFF2-40B4-BE49-F238E27FC236}">
                  <a16:creationId xmlns:a16="http://schemas.microsoft.com/office/drawing/2014/main" id="{77BE0959-C575-A980-F52B-0CC42DE84FAA}"/>
                </a:ext>
              </a:extLst>
            </p:cNvPr>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6287;p9">
              <a:extLst>
                <a:ext uri="{FF2B5EF4-FFF2-40B4-BE49-F238E27FC236}">
                  <a16:creationId xmlns:a16="http://schemas.microsoft.com/office/drawing/2014/main" id="{8EFED167-3045-373A-C0AB-3F7C73D3A392}"/>
                </a:ext>
              </a:extLst>
            </p:cNvPr>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6288;p9">
              <a:extLst>
                <a:ext uri="{FF2B5EF4-FFF2-40B4-BE49-F238E27FC236}">
                  <a16:creationId xmlns:a16="http://schemas.microsoft.com/office/drawing/2014/main" id="{CF7D6D82-81AD-3F51-AD2D-F10856D600F1}"/>
                </a:ext>
              </a:extLst>
            </p:cNvPr>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6289;p9">
              <a:extLst>
                <a:ext uri="{FF2B5EF4-FFF2-40B4-BE49-F238E27FC236}">
                  <a16:creationId xmlns:a16="http://schemas.microsoft.com/office/drawing/2014/main" id="{47EBBAC6-157C-DBB8-A3AC-77FE718B9B7C}"/>
                </a:ext>
              </a:extLst>
            </p:cNvPr>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6290;p9">
              <a:extLst>
                <a:ext uri="{FF2B5EF4-FFF2-40B4-BE49-F238E27FC236}">
                  <a16:creationId xmlns:a16="http://schemas.microsoft.com/office/drawing/2014/main" id="{364C27F3-B0E0-280B-7FA6-C7492CAF82DD}"/>
                </a:ext>
              </a:extLst>
            </p:cNvPr>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6291;p9">
              <a:extLst>
                <a:ext uri="{FF2B5EF4-FFF2-40B4-BE49-F238E27FC236}">
                  <a16:creationId xmlns:a16="http://schemas.microsoft.com/office/drawing/2014/main" id="{EAF0D0CE-E21E-B8CF-D936-E4CF481A45B0}"/>
                </a:ext>
              </a:extLst>
            </p:cNvPr>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6292;p9">
              <a:extLst>
                <a:ext uri="{FF2B5EF4-FFF2-40B4-BE49-F238E27FC236}">
                  <a16:creationId xmlns:a16="http://schemas.microsoft.com/office/drawing/2014/main" id="{5566C106-0C5A-6EBA-EFD9-A18110A9E3A8}"/>
                </a:ext>
              </a:extLst>
            </p:cNvPr>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6293;p9">
              <a:extLst>
                <a:ext uri="{FF2B5EF4-FFF2-40B4-BE49-F238E27FC236}">
                  <a16:creationId xmlns:a16="http://schemas.microsoft.com/office/drawing/2014/main" id="{36C35ABF-575F-E467-F43E-ADE5FF32F2C1}"/>
                </a:ext>
              </a:extLst>
            </p:cNvPr>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 name="Google Shape;6294;p9">
              <a:extLst>
                <a:ext uri="{FF2B5EF4-FFF2-40B4-BE49-F238E27FC236}">
                  <a16:creationId xmlns:a16="http://schemas.microsoft.com/office/drawing/2014/main" id="{E3CFCE3B-1351-DBFB-76A9-70A06B86CACB}"/>
                </a:ext>
              </a:extLst>
            </p:cNvPr>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6295;p9">
              <a:extLst>
                <a:ext uri="{FF2B5EF4-FFF2-40B4-BE49-F238E27FC236}">
                  <a16:creationId xmlns:a16="http://schemas.microsoft.com/office/drawing/2014/main" id="{66EC38BF-2756-C76F-571F-659E376C67CD}"/>
                </a:ext>
              </a:extLst>
            </p:cNvPr>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6296;p9">
              <a:extLst>
                <a:ext uri="{FF2B5EF4-FFF2-40B4-BE49-F238E27FC236}">
                  <a16:creationId xmlns:a16="http://schemas.microsoft.com/office/drawing/2014/main" id="{EF989DAA-E526-C832-B87B-A565755767C8}"/>
                </a:ext>
              </a:extLst>
            </p:cNvPr>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6297;p9">
              <a:extLst>
                <a:ext uri="{FF2B5EF4-FFF2-40B4-BE49-F238E27FC236}">
                  <a16:creationId xmlns:a16="http://schemas.microsoft.com/office/drawing/2014/main" id="{B1057096-74D4-DB18-81F1-DD2FEBB1BAE7}"/>
                </a:ext>
              </a:extLst>
            </p:cNvPr>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6298;p9">
              <a:extLst>
                <a:ext uri="{FF2B5EF4-FFF2-40B4-BE49-F238E27FC236}">
                  <a16:creationId xmlns:a16="http://schemas.microsoft.com/office/drawing/2014/main" id="{81467061-70CD-417D-282C-CD601E328A95}"/>
                </a:ext>
              </a:extLst>
            </p:cNvPr>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6299;p9">
              <a:extLst>
                <a:ext uri="{FF2B5EF4-FFF2-40B4-BE49-F238E27FC236}">
                  <a16:creationId xmlns:a16="http://schemas.microsoft.com/office/drawing/2014/main" id="{2B8AF02E-A5F1-8A0D-3FC7-FEF7D56572B5}"/>
                </a:ext>
              </a:extLst>
            </p:cNvPr>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6300;p9">
              <a:extLst>
                <a:ext uri="{FF2B5EF4-FFF2-40B4-BE49-F238E27FC236}">
                  <a16:creationId xmlns:a16="http://schemas.microsoft.com/office/drawing/2014/main" id="{D8D61AC9-6D1A-087D-5801-A887443B9A70}"/>
                </a:ext>
              </a:extLst>
            </p:cNvPr>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6301;p9">
              <a:extLst>
                <a:ext uri="{FF2B5EF4-FFF2-40B4-BE49-F238E27FC236}">
                  <a16:creationId xmlns:a16="http://schemas.microsoft.com/office/drawing/2014/main" id="{AF7EF486-1D62-8F21-A6D9-9083E49210DF}"/>
                </a:ext>
              </a:extLst>
            </p:cNvPr>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6302;p9">
              <a:extLst>
                <a:ext uri="{FF2B5EF4-FFF2-40B4-BE49-F238E27FC236}">
                  <a16:creationId xmlns:a16="http://schemas.microsoft.com/office/drawing/2014/main" id="{FE7B110A-7048-E2C4-5AB9-737E185C51ED}"/>
                </a:ext>
              </a:extLst>
            </p:cNvPr>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6303;p9">
              <a:extLst>
                <a:ext uri="{FF2B5EF4-FFF2-40B4-BE49-F238E27FC236}">
                  <a16:creationId xmlns:a16="http://schemas.microsoft.com/office/drawing/2014/main" id="{EFEE9B70-9D5A-E2FF-1025-675C1FA15EB1}"/>
                </a:ext>
              </a:extLst>
            </p:cNvPr>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6304;p9">
              <a:extLst>
                <a:ext uri="{FF2B5EF4-FFF2-40B4-BE49-F238E27FC236}">
                  <a16:creationId xmlns:a16="http://schemas.microsoft.com/office/drawing/2014/main" id="{5EFE20F4-A3F3-BE30-126A-D66DC07C4DCE}"/>
                </a:ext>
              </a:extLst>
            </p:cNvPr>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6305;p9">
              <a:extLst>
                <a:ext uri="{FF2B5EF4-FFF2-40B4-BE49-F238E27FC236}">
                  <a16:creationId xmlns:a16="http://schemas.microsoft.com/office/drawing/2014/main" id="{85EB993C-EA75-0910-8065-45C7D7C30A7A}"/>
                </a:ext>
              </a:extLst>
            </p:cNvPr>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6306;p9">
              <a:extLst>
                <a:ext uri="{FF2B5EF4-FFF2-40B4-BE49-F238E27FC236}">
                  <a16:creationId xmlns:a16="http://schemas.microsoft.com/office/drawing/2014/main" id="{9E07C57D-74C5-8F3F-4261-20CED3BD1348}"/>
                </a:ext>
              </a:extLst>
            </p:cNvPr>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6307;p9">
              <a:extLst>
                <a:ext uri="{FF2B5EF4-FFF2-40B4-BE49-F238E27FC236}">
                  <a16:creationId xmlns:a16="http://schemas.microsoft.com/office/drawing/2014/main" id="{1851396E-439D-4AC3-CCF2-7990CB68DCDB}"/>
                </a:ext>
              </a:extLst>
            </p:cNvPr>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6308;p9">
              <a:extLst>
                <a:ext uri="{FF2B5EF4-FFF2-40B4-BE49-F238E27FC236}">
                  <a16:creationId xmlns:a16="http://schemas.microsoft.com/office/drawing/2014/main" id="{C85FA1CC-859A-3C30-C429-EFFE567F7061}"/>
                </a:ext>
              </a:extLst>
            </p:cNvPr>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6309;p9">
              <a:extLst>
                <a:ext uri="{FF2B5EF4-FFF2-40B4-BE49-F238E27FC236}">
                  <a16:creationId xmlns:a16="http://schemas.microsoft.com/office/drawing/2014/main" id="{BB6205BE-4CF2-4BFF-55E8-0CC5A93B34CB}"/>
                </a:ext>
              </a:extLst>
            </p:cNvPr>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6310;p9">
              <a:extLst>
                <a:ext uri="{FF2B5EF4-FFF2-40B4-BE49-F238E27FC236}">
                  <a16:creationId xmlns:a16="http://schemas.microsoft.com/office/drawing/2014/main" id="{0AEC58CB-C4F5-F823-0E88-12B69A58E3CD}"/>
                </a:ext>
              </a:extLst>
            </p:cNvPr>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6311;p9">
              <a:extLst>
                <a:ext uri="{FF2B5EF4-FFF2-40B4-BE49-F238E27FC236}">
                  <a16:creationId xmlns:a16="http://schemas.microsoft.com/office/drawing/2014/main" id="{ABBD0CCB-8FA4-EC75-7538-99E1BE297529}"/>
                </a:ext>
              </a:extLst>
            </p:cNvPr>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6312;p9">
              <a:extLst>
                <a:ext uri="{FF2B5EF4-FFF2-40B4-BE49-F238E27FC236}">
                  <a16:creationId xmlns:a16="http://schemas.microsoft.com/office/drawing/2014/main" id="{8E6A9A25-6992-56EA-B249-A5F882CD7852}"/>
                </a:ext>
              </a:extLst>
            </p:cNvPr>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6313;p9">
              <a:extLst>
                <a:ext uri="{FF2B5EF4-FFF2-40B4-BE49-F238E27FC236}">
                  <a16:creationId xmlns:a16="http://schemas.microsoft.com/office/drawing/2014/main" id="{97136CF8-42C6-ED8A-8170-0EDA63AA322F}"/>
                </a:ext>
              </a:extLst>
            </p:cNvPr>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6314;p9">
              <a:extLst>
                <a:ext uri="{FF2B5EF4-FFF2-40B4-BE49-F238E27FC236}">
                  <a16:creationId xmlns:a16="http://schemas.microsoft.com/office/drawing/2014/main" id="{B19DAAC1-DB9D-5D43-BA80-9C8D060BC37D}"/>
                </a:ext>
              </a:extLst>
            </p:cNvPr>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6315;p9">
              <a:extLst>
                <a:ext uri="{FF2B5EF4-FFF2-40B4-BE49-F238E27FC236}">
                  <a16:creationId xmlns:a16="http://schemas.microsoft.com/office/drawing/2014/main" id="{AFA24BB5-5A32-AF41-A0EB-2BCDDF313068}"/>
                </a:ext>
              </a:extLst>
            </p:cNvPr>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grpFill/>
            <a:ln w="635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01" name="Elipse 200">
            <a:extLst>
              <a:ext uri="{FF2B5EF4-FFF2-40B4-BE49-F238E27FC236}">
                <a16:creationId xmlns:a16="http://schemas.microsoft.com/office/drawing/2014/main" id="{93EAAF66-D0E1-56D8-2AEC-5962879D2346}"/>
              </a:ext>
            </a:extLst>
          </p:cNvPr>
          <p:cNvSpPr/>
          <p:nvPr/>
        </p:nvSpPr>
        <p:spPr>
          <a:xfrm>
            <a:off x="4701481" y="3364240"/>
            <a:ext cx="325836" cy="325836"/>
          </a:xfrm>
          <a:prstGeom prst="ellipse">
            <a:avLst/>
          </a:prstGeom>
          <a:gradFill flip="none" rotWithShape="1">
            <a:gsLst>
              <a:gs pos="0">
                <a:schemeClr val="tx1"/>
              </a:gs>
              <a:gs pos="100000">
                <a:schemeClr val="tx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2" name="Elipse 201">
            <a:extLst>
              <a:ext uri="{FF2B5EF4-FFF2-40B4-BE49-F238E27FC236}">
                <a16:creationId xmlns:a16="http://schemas.microsoft.com/office/drawing/2014/main" id="{EE38D488-A282-3655-0556-F568A88C135C}"/>
              </a:ext>
            </a:extLst>
          </p:cNvPr>
          <p:cNvSpPr/>
          <p:nvPr/>
        </p:nvSpPr>
        <p:spPr>
          <a:xfrm>
            <a:off x="5664232" y="2752036"/>
            <a:ext cx="325836" cy="325836"/>
          </a:xfrm>
          <a:prstGeom prst="ellipse">
            <a:avLst/>
          </a:prstGeom>
          <a:gradFill>
            <a:gsLst>
              <a:gs pos="0">
                <a:schemeClr val="bg1"/>
              </a:gs>
              <a:gs pos="100000">
                <a:schemeClr val="accent1"/>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03" name="Google Shape;7688;p14">
            <a:extLst>
              <a:ext uri="{FF2B5EF4-FFF2-40B4-BE49-F238E27FC236}">
                <a16:creationId xmlns:a16="http://schemas.microsoft.com/office/drawing/2014/main" id="{7924183F-7795-F46E-CE9E-DD152A068487}"/>
              </a:ext>
            </a:extLst>
          </p:cNvPr>
          <p:cNvGrpSpPr/>
          <p:nvPr/>
        </p:nvGrpSpPr>
        <p:grpSpPr>
          <a:xfrm>
            <a:off x="1374621" y="2582325"/>
            <a:ext cx="349864" cy="398082"/>
            <a:chOff x="1516475" y="238075"/>
            <a:chExt cx="424650" cy="483175"/>
          </a:xfrm>
          <a:solidFill>
            <a:schemeClr val="accent1"/>
          </a:solidFill>
        </p:grpSpPr>
        <p:sp>
          <p:nvSpPr>
            <p:cNvPr id="204" name="Google Shape;7689;p14">
              <a:extLst>
                <a:ext uri="{FF2B5EF4-FFF2-40B4-BE49-F238E27FC236}">
                  <a16:creationId xmlns:a16="http://schemas.microsoft.com/office/drawing/2014/main" id="{0EF6D3A5-09EC-D58F-8A18-58C6757C9578}"/>
                </a:ext>
              </a:extLst>
            </p:cNvPr>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205" name="Google Shape;7690;p14">
              <a:extLst>
                <a:ext uri="{FF2B5EF4-FFF2-40B4-BE49-F238E27FC236}">
                  <a16:creationId xmlns:a16="http://schemas.microsoft.com/office/drawing/2014/main" id="{67C5355C-C54F-8DB6-7B76-FEFE0A3C65A6}"/>
                </a:ext>
              </a:extLst>
            </p:cNvPr>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206" name="Google Shape;7799;p14">
            <a:extLst>
              <a:ext uri="{FF2B5EF4-FFF2-40B4-BE49-F238E27FC236}">
                <a16:creationId xmlns:a16="http://schemas.microsoft.com/office/drawing/2014/main" id="{3E25E2A6-668F-ACDE-92E4-3E02F08FB7D2}"/>
              </a:ext>
            </a:extLst>
          </p:cNvPr>
          <p:cNvGrpSpPr/>
          <p:nvPr/>
        </p:nvGrpSpPr>
        <p:grpSpPr>
          <a:xfrm>
            <a:off x="1346144" y="3805481"/>
            <a:ext cx="406818" cy="357558"/>
            <a:chOff x="2081650" y="2050750"/>
            <a:chExt cx="483125" cy="424625"/>
          </a:xfrm>
          <a:solidFill>
            <a:schemeClr val="tx1"/>
          </a:solidFill>
        </p:grpSpPr>
        <p:sp>
          <p:nvSpPr>
            <p:cNvPr id="207" name="Google Shape;7800;p14">
              <a:extLst>
                <a:ext uri="{FF2B5EF4-FFF2-40B4-BE49-F238E27FC236}">
                  <a16:creationId xmlns:a16="http://schemas.microsoft.com/office/drawing/2014/main" id="{B9D8A8B8-4C76-48A7-5EB9-9D9C9F7991B2}"/>
                </a:ext>
              </a:extLst>
            </p:cNvPr>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08" name="Google Shape;7801;p14">
              <a:extLst>
                <a:ext uri="{FF2B5EF4-FFF2-40B4-BE49-F238E27FC236}">
                  <a16:creationId xmlns:a16="http://schemas.microsoft.com/office/drawing/2014/main" id="{A161A8DB-B0F9-F293-C799-71D6005CD2D1}"/>
                </a:ext>
              </a:extLst>
            </p:cNvPr>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09" name="Google Shape;7802;p14">
              <a:extLst>
                <a:ext uri="{FF2B5EF4-FFF2-40B4-BE49-F238E27FC236}">
                  <a16:creationId xmlns:a16="http://schemas.microsoft.com/office/drawing/2014/main" id="{8DD82DA4-7871-4808-05B4-6E1AA0785AA4}"/>
                </a:ext>
              </a:extLst>
            </p:cNvPr>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10" name="Google Shape;7803;p14">
              <a:extLst>
                <a:ext uri="{FF2B5EF4-FFF2-40B4-BE49-F238E27FC236}">
                  <a16:creationId xmlns:a16="http://schemas.microsoft.com/office/drawing/2014/main" id="{AB9FDED1-D295-9D0D-985D-15106CD488BB}"/>
                </a:ext>
              </a:extLst>
            </p:cNvPr>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11" name="Google Shape;7804;p14">
              <a:extLst>
                <a:ext uri="{FF2B5EF4-FFF2-40B4-BE49-F238E27FC236}">
                  <a16:creationId xmlns:a16="http://schemas.microsoft.com/office/drawing/2014/main" id="{D0FD7B4F-89C2-852B-7F8E-3DE423F2A026}"/>
                </a:ext>
              </a:extLst>
            </p:cNvPr>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sp>
          <p:nvSpPr>
            <p:cNvPr id="212" name="Google Shape;7805;p14">
              <a:extLst>
                <a:ext uri="{FF2B5EF4-FFF2-40B4-BE49-F238E27FC236}">
                  <a16:creationId xmlns:a16="http://schemas.microsoft.com/office/drawing/2014/main" id="{247F96B9-04BC-A07C-3CB8-CD7E457B63C1}"/>
                </a:ext>
              </a:extLst>
            </p:cNvPr>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a:sym typeface="Arial"/>
              </a:endParaRPr>
            </a:p>
          </p:txBody>
        </p:sp>
      </p:grpSp>
      <p:grpSp>
        <p:nvGrpSpPr>
          <p:cNvPr id="14" name="Grupo 13">
            <a:extLst>
              <a:ext uri="{FF2B5EF4-FFF2-40B4-BE49-F238E27FC236}">
                <a16:creationId xmlns:a16="http://schemas.microsoft.com/office/drawing/2014/main" id="{0A3B4846-76CD-5C2C-F139-71D00647B0F7}"/>
              </a:ext>
            </a:extLst>
          </p:cNvPr>
          <p:cNvGrpSpPr/>
          <p:nvPr/>
        </p:nvGrpSpPr>
        <p:grpSpPr>
          <a:xfrm>
            <a:off x="536104" y="1189049"/>
            <a:ext cx="8072236" cy="2016370"/>
            <a:chOff x="399330" y="1154884"/>
            <a:chExt cx="8345784" cy="2084700"/>
          </a:xfrm>
        </p:grpSpPr>
        <p:sp>
          <p:nvSpPr>
            <p:cNvPr id="8" name="Rectángulo 7">
              <a:extLst>
                <a:ext uri="{FF2B5EF4-FFF2-40B4-BE49-F238E27FC236}">
                  <a16:creationId xmlns:a16="http://schemas.microsoft.com/office/drawing/2014/main" id="{FB920DE6-87C0-27B2-4DFE-4898DE6B8045}"/>
                </a:ext>
              </a:extLst>
            </p:cNvPr>
            <p:cNvSpPr/>
            <p:nvPr/>
          </p:nvSpPr>
          <p:spPr>
            <a:xfrm>
              <a:off x="8659536" y="315400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9" name="Rectángulo 8">
              <a:extLst>
                <a:ext uri="{FF2B5EF4-FFF2-40B4-BE49-F238E27FC236}">
                  <a16:creationId xmlns:a16="http://schemas.microsoft.com/office/drawing/2014/main" id="{83FBA6AD-6BD1-2D86-A4BE-C402B86497DD}"/>
                </a:ext>
              </a:extLst>
            </p:cNvPr>
            <p:cNvSpPr/>
            <p:nvPr/>
          </p:nvSpPr>
          <p:spPr>
            <a:xfrm>
              <a:off x="399330" y="2309796"/>
              <a:ext cx="85578" cy="855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 name="Elipse 9">
              <a:extLst>
                <a:ext uri="{FF2B5EF4-FFF2-40B4-BE49-F238E27FC236}">
                  <a16:creationId xmlns:a16="http://schemas.microsoft.com/office/drawing/2014/main" id="{3C683442-BDE9-2225-B4CB-D287A7374B9F}"/>
                </a:ext>
              </a:extLst>
            </p:cNvPr>
            <p:cNvSpPr/>
            <p:nvPr/>
          </p:nvSpPr>
          <p:spPr>
            <a:xfrm>
              <a:off x="676363" y="1748206"/>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Elipse 10">
              <a:extLst>
                <a:ext uri="{FF2B5EF4-FFF2-40B4-BE49-F238E27FC236}">
                  <a16:creationId xmlns:a16="http://schemas.microsoft.com/office/drawing/2014/main" id="{686868A8-DB95-94F0-E532-C50CC216B647}"/>
                </a:ext>
              </a:extLst>
            </p:cNvPr>
            <p:cNvSpPr/>
            <p:nvPr/>
          </p:nvSpPr>
          <p:spPr>
            <a:xfrm>
              <a:off x="8343900" y="1558065"/>
              <a:ext cx="152400" cy="152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Elipse 11">
              <a:extLst>
                <a:ext uri="{FF2B5EF4-FFF2-40B4-BE49-F238E27FC236}">
                  <a16:creationId xmlns:a16="http://schemas.microsoft.com/office/drawing/2014/main" id="{BA65B39F-1757-BBE4-E3C6-51478A9E4B2A}"/>
                </a:ext>
              </a:extLst>
            </p:cNvPr>
            <p:cNvSpPr/>
            <p:nvPr/>
          </p:nvSpPr>
          <p:spPr>
            <a:xfrm>
              <a:off x="8053339" y="1154884"/>
              <a:ext cx="81089" cy="8108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56102020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
                                            </p:tgtEl>
                                            <p:attrNameLst>
                                              <p:attrName>ppt_x</p:attrName>
                                              <p:attrName>ppt_y</p:attrName>
                                            </p:attrNameLst>
                                          </p:cBhvr>
                                          <p:rCtr x="260" y="-525"/>
                                        </p:animMotion>
                                      </p:childTnLst>
                                    </p:cTn>
                                  </p:par>
                                  <p:par>
                                    <p:cTn id="7" presetID="8" presetClass="emph" presetSubtype="0" repeatCount="indefinite" accel="2500" autoRev="1" fill="hold" nodeType="withEffect" p14:presetBounceEnd="3500">
                                      <p:stCondLst>
                                        <p:cond delay="0"/>
                                      </p:stCondLst>
                                      <p:childTnLst>
                                        <p:animRot by="300000" p14:bounceEnd="3500">
                                          <p:cBhvr>
                                            <p:cTn id="8" dur="3500" fill="hold"/>
                                            <p:tgtEl>
                                              <p:spTgt spid="2"/>
                                            </p:tgtEl>
                                            <p:attrNameLst>
                                              <p:attrName>r</p:attrName>
                                            </p:attrNameLst>
                                          </p:cBhvr>
                                        </p:animRot>
                                      </p:childTnLst>
                                    </p:cTn>
                                  </p:par>
                                  <p:par>
                                    <p:cTn id="9" presetID="42" presetClass="path" presetSubtype="0" repeatCount="indefinite" accel="3636" autoRev="1" fill="hold" nodeType="withEffect" p14:presetBounceEnd="5091">
                                      <p:stCondLst>
                                        <p:cond delay="100"/>
                                      </p:stCondLst>
                                      <p:childTnLst>
                                        <p:animMotion origin="layout" path="M 2.77778E-6 -3.58025E-6 L 0.01597 -0.01759 " pathEditMode="relative" rAng="0" ptsTypes="AA" p14:bounceEnd="5091">
                                          <p:cBhvr>
                                            <p:cTn id="10" dur="6750" fill="hold"/>
                                            <p:tgtEl>
                                              <p:spTgt spid="13"/>
                                            </p:tgtEl>
                                            <p:attrNameLst>
                                              <p:attrName>ppt_x</p:attrName>
                                              <p:attrName>ppt_y</p:attrName>
                                            </p:attrNameLst>
                                          </p:cBhvr>
                                          <p:rCtr x="799" y="-895"/>
                                        </p:animMotion>
                                      </p:childTnLst>
                                    </p:cTn>
                                  </p:par>
                                  <p:par>
                                    <p:cTn id="11" presetID="8" presetClass="emph" presetSubtype="0" repeatCount="indefinite" accel="2500" autoRev="1" fill="hold" nodeType="withEffect" p14:presetBounceEnd="3500">
                                      <p:stCondLst>
                                        <p:cond delay="0"/>
                                      </p:stCondLst>
                                      <p:childTnLst>
                                        <p:animRot by="300000" p14:bounceEnd="3500">
                                          <p:cBhvr>
                                            <p:cTn id="12" dur="3500" fill="hold"/>
                                            <p:tgtEl>
                                              <p:spTgt spid="13"/>
                                            </p:tgtEl>
                                            <p:attrNameLst>
                                              <p:attrName>r</p:attrName>
                                            </p:attrNameLst>
                                          </p:cBhvr>
                                        </p:animRot>
                                      </p:childTnLst>
                                    </p:cTn>
                                  </p:par>
                                  <p:par>
                                    <p:cTn id="13" presetID="42" presetClass="path" presetSubtype="0" repeatCount="indefinite" accel="3636" autoRev="1" fill="hold" nodeType="withEffect" p14:presetBounceEnd="5091">
                                      <p:stCondLst>
                                        <p:cond delay="100"/>
                                      </p:stCondLst>
                                      <p:childTnLst>
                                        <p:animMotion origin="layout" path="M -0.01545 0.01203 L -1.38889E-6 4.81481E-6 " pathEditMode="relative" rAng="0" ptsTypes="AA" p14:bounceEnd="5091">
                                          <p:cBhvr>
                                            <p:cTn id="14" dur="3250" fill="hold"/>
                                            <p:tgtEl>
                                              <p:spTgt spid="6"/>
                                            </p:tgtEl>
                                            <p:attrNameLst>
                                              <p:attrName>ppt_x</p:attrName>
                                              <p:attrName>ppt_y</p:attrName>
                                            </p:attrNameLst>
                                          </p:cBhvr>
                                          <p:rCtr x="764" y="-617"/>
                                        </p:animMotion>
                                      </p:childTnLst>
                                    </p:cTn>
                                  </p:par>
                                  <p:par>
                                    <p:cTn id="15" presetID="8" presetClass="emph" presetSubtype="0" repeatCount="indefinite" accel="2500" autoRev="1" fill="hold" nodeType="withEffect" p14:presetBounceEnd="3500">
                                      <p:stCondLst>
                                        <p:cond delay="0"/>
                                      </p:stCondLst>
                                      <p:childTnLst>
                                        <p:animRot by="300000" p14:bounceEnd="3500">
                                          <p:cBhvr>
                                            <p:cTn id="16" dur="8250" fill="hold"/>
                                            <p:tgtEl>
                                              <p:spTgt spid="6"/>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7"/>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72"/>
                                            </p:tgtEl>
                                            <p:attrNameLst>
                                              <p:attrName>ppt_x</p:attrName>
                                              <p:attrName>ppt_y</p:attrName>
                                            </p:attrNameLst>
                                          </p:cBhvr>
                                          <p:rCtr x="3559" y="31"/>
                                        </p:animMotion>
                                      </p:childTnLst>
                                    </p:cTn>
                                  </p:par>
                                  <p:par>
                                    <p:cTn id="21" presetID="6" presetClass="emph" presetSubtype="0" repeatCount="indefinite" autoRev="1" fill="hold" nodeType="withEffect" p14:presetBounceEnd="22000">
                                      <p:stCondLst>
                                        <p:cond delay="0"/>
                                      </p:stCondLst>
                                      <p:childTnLst>
                                        <p:animScale p14:bounceEnd="22000">
                                          <p:cBhvr>
                                            <p:cTn id="22" dur="6000" fill="hold"/>
                                            <p:tgtEl>
                                              <p:spTgt spid="14"/>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600"/>
                                            <p:tgtEl>
                                              <p:spTgt spid="5"/>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80"/>
                                            </p:tgtEl>
                                            <p:attrNameLst>
                                              <p:attrName>style.visibility</p:attrName>
                                            </p:attrNameLst>
                                          </p:cBhvr>
                                          <p:to>
                                            <p:strVal val="visible"/>
                                          </p:to>
                                        </p:set>
                                        <p:animEffect transition="in" filter="fade">
                                          <p:cBhvr>
                                            <p:cTn id="28" dur="1200"/>
                                            <p:tgtEl>
                                              <p:spTgt spid="80"/>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81"/>
                                            </p:tgtEl>
                                            <p:attrNameLst>
                                              <p:attrName>style.visibility</p:attrName>
                                            </p:attrNameLst>
                                          </p:cBhvr>
                                          <p:to>
                                            <p:strVal val="visible"/>
                                          </p:to>
                                        </p:set>
                                        <p:animEffect transition="in" filter="fade">
                                          <p:cBhvr>
                                            <p:cTn id="31" dur="1200"/>
                                            <p:tgtEl>
                                              <p:spTgt spid="81"/>
                                            </p:tgtEl>
                                          </p:cBhvr>
                                        </p:animEffect>
                                      </p:childTnLst>
                                    </p:cTn>
                                  </p:par>
                                  <p:par>
                                    <p:cTn id="32" presetID="10" presetClass="entr" presetSubtype="0" fill="hold" grpId="0" nodeType="withEffect">
                                      <p:stCondLst>
                                        <p:cond delay="1300"/>
                                      </p:stCondLst>
                                      <p:childTnLst>
                                        <p:set>
                                          <p:cBhvr>
                                            <p:cTn id="33" dur="1" fill="hold">
                                              <p:stCondLst>
                                                <p:cond delay="0"/>
                                              </p:stCondLst>
                                            </p:cTn>
                                            <p:tgtEl>
                                              <p:spTgt spid="78"/>
                                            </p:tgtEl>
                                            <p:attrNameLst>
                                              <p:attrName>style.visibility</p:attrName>
                                            </p:attrNameLst>
                                          </p:cBhvr>
                                          <p:to>
                                            <p:strVal val="visible"/>
                                          </p:to>
                                        </p:set>
                                        <p:animEffect transition="in" filter="fade">
                                          <p:cBhvr>
                                            <p:cTn id="34" dur="1200"/>
                                            <p:tgtEl>
                                              <p:spTgt spid="78"/>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1200"/>
                                            <p:tgtEl>
                                              <p:spTgt spid="79"/>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82"/>
                                            </p:tgtEl>
                                            <p:attrNameLst>
                                              <p:attrName>style.visibility</p:attrName>
                                            </p:attrNameLst>
                                          </p:cBhvr>
                                          <p:to>
                                            <p:strVal val="visible"/>
                                          </p:to>
                                        </p:set>
                                        <p:animEffect transition="in" filter="fade">
                                          <p:cBhvr>
                                            <p:cTn id="40" dur="1200"/>
                                            <p:tgtEl>
                                              <p:spTgt spid="82"/>
                                            </p:tgtEl>
                                          </p:cBhvr>
                                        </p:animEffect>
                                      </p:childTnLst>
                                    </p:cTn>
                                  </p:par>
                                  <p:par>
                                    <p:cTn id="41" presetID="10" presetClass="entr" presetSubtype="0" fill="hold" nodeType="withEffect">
                                      <p:stCondLst>
                                        <p:cond delay="1500"/>
                                      </p:stCondLst>
                                      <p:childTnLst>
                                        <p:set>
                                          <p:cBhvr>
                                            <p:cTn id="42" dur="1" fill="hold">
                                              <p:stCondLst>
                                                <p:cond delay="0"/>
                                              </p:stCondLst>
                                            </p:cTn>
                                            <p:tgtEl>
                                              <p:spTgt spid="203"/>
                                            </p:tgtEl>
                                            <p:attrNameLst>
                                              <p:attrName>style.visibility</p:attrName>
                                            </p:attrNameLst>
                                          </p:cBhvr>
                                          <p:to>
                                            <p:strVal val="visible"/>
                                          </p:to>
                                        </p:set>
                                        <p:animEffect transition="in" filter="fade">
                                          <p:cBhvr>
                                            <p:cTn id="43" dur="1200"/>
                                            <p:tgtEl>
                                              <p:spTgt spid="203"/>
                                            </p:tgtEl>
                                          </p:cBhvr>
                                        </p:animEffect>
                                      </p:childTnLst>
                                    </p:cTn>
                                  </p:par>
                                  <p:par>
                                    <p:cTn id="44" presetID="10" presetClass="entr" presetSubtype="0" fill="hold" grpId="0" nodeType="withEffect">
                                      <p:stCondLst>
                                        <p:cond delay="1700"/>
                                      </p:stCondLst>
                                      <p:childTnLst>
                                        <p:set>
                                          <p:cBhvr>
                                            <p:cTn id="45" dur="1" fill="hold">
                                              <p:stCondLst>
                                                <p:cond delay="0"/>
                                              </p:stCondLst>
                                            </p:cTn>
                                            <p:tgtEl>
                                              <p:spTgt spid="83"/>
                                            </p:tgtEl>
                                            <p:attrNameLst>
                                              <p:attrName>style.visibility</p:attrName>
                                            </p:attrNameLst>
                                          </p:cBhvr>
                                          <p:to>
                                            <p:strVal val="visible"/>
                                          </p:to>
                                        </p:set>
                                        <p:animEffect transition="in" filter="fade">
                                          <p:cBhvr>
                                            <p:cTn id="46" dur="1200"/>
                                            <p:tgtEl>
                                              <p:spTgt spid="83"/>
                                            </p:tgtEl>
                                          </p:cBhvr>
                                        </p:animEffect>
                                      </p:childTnLst>
                                    </p:cTn>
                                  </p:par>
                                  <p:par>
                                    <p:cTn id="47" presetID="10" presetClass="entr" presetSubtype="0" fill="hold" nodeType="withEffect">
                                      <p:stCondLst>
                                        <p:cond delay="1700"/>
                                      </p:stCondLst>
                                      <p:childTnLst>
                                        <p:set>
                                          <p:cBhvr>
                                            <p:cTn id="48" dur="1" fill="hold">
                                              <p:stCondLst>
                                                <p:cond delay="0"/>
                                              </p:stCondLst>
                                            </p:cTn>
                                            <p:tgtEl>
                                              <p:spTgt spid="206"/>
                                            </p:tgtEl>
                                            <p:attrNameLst>
                                              <p:attrName>style.visibility</p:attrName>
                                            </p:attrNameLst>
                                          </p:cBhvr>
                                          <p:to>
                                            <p:strVal val="visible"/>
                                          </p:to>
                                        </p:set>
                                        <p:animEffect transition="in" filter="fade">
                                          <p:cBhvr>
                                            <p:cTn id="49" dur="1200"/>
                                            <p:tgtEl>
                                              <p:spTgt spid="206"/>
                                            </p:tgtEl>
                                          </p:cBhvr>
                                        </p:animEffect>
                                      </p:childTnLst>
                                    </p:cTn>
                                  </p:par>
                                  <p:par>
                                    <p:cTn id="50" presetID="10" presetClass="entr" presetSubtype="0" fill="hold" nodeType="withEffect">
                                      <p:stCondLst>
                                        <p:cond delay="1500"/>
                                      </p:stCondLst>
                                      <p:childTnLst>
                                        <p:set>
                                          <p:cBhvr>
                                            <p:cTn id="51" dur="1" fill="hold">
                                              <p:stCondLst>
                                                <p:cond delay="0"/>
                                              </p:stCondLst>
                                            </p:cTn>
                                            <p:tgtEl>
                                              <p:spTgt spid="85"/>
                                            </p:tgtEl>
                                            <p:attrNameLst>
                                              <p:attrName>style.visibility</p:attrName>
                                            </p:attrNameLst>
                                          </p:cBhvr>
                                          <p:to>
                                            <p:strVal val="visible"/>
                                          </p:to>
                                        </p:set>
                                        <p:animEffect transition="in" filter="fade">
                                          <p:cBhvr>
                                            <p:cTn id="52" dur="1200"/>
                                            <p:tgtEl>
                                              <p:spTgt spid="85"/>
                                            </p:tgtEl>
                                          </p:cBhvr>
                                        </p:animEffect>
                                      </p:childTnLst>
                                    </p:cTn>
                                  </p:par>
                                  <p:par>
                                    <p:cTn id="53" presetID="10" presetClass="entr" presetSubtype="0" fill="hold" grpId="0" nodeType="withEffect">
                                      <p:stCondLst>
                                        <p:cond delay="2200"/>
                                      </p:stCondLst>
                                      <p:childTnLst>
                                        <p:set>
                                          <p:cBhvr>
                                            <p:cTn id="54" dur="1" fill="hold">
                                              <p:stCondLst>
                                                <p:cond delay="0"/>
                                              </p:stCondLst>
                                            </p:cTn>
                                            <p:tgtEl>
                                              <p:spTgt spid="202"/>
                                            </p:tgtEl>
                                            <p:attrNameLst>
                                              <p:attrName>style.visibility</p:attrName>
                                            </p:attrNameLst>
                                          </p:cBhvr>
                                          <p:to>
                                            <p:strVal val="visible"/>
                                          </p:to>
                                        </p:set>
                                        <p:animEffect transition="in" filter="fade">
                                          <p:cBhvr>
                                            <p:cTn id="55" dur="1200"/>
                                            <p:tgtEl>
                                              <p:spTgt spid="202"/>
                                            </p:tgtEl>
                                          </p:cBhvr>
                                        </p:animEffect>
                                      </p:childTnLst>
                                    </p:cTn>
                                  </p:par>
                                  <p:par>
                                    <p:cTn id="56" presetID="10" presetClass="entr" presetSubtype="0" fill="hold" grpId="0" nodeType="withEffect">
                                      <p:stCondLst>
                                        <p:cond delay="2200"/>
                                      </p:stCondLst>
                                      <p:childTnLst>
                                        <p:set>
                                          <p:cBhvr>
                                            <p:cTn id="57" dur="1" fill="hold">
                                              <p:stCondLst>
                                                <p:cond delay="0"/>
                                              </p:stCondLst>
                                            </p:cTn>
                                            <p:tgtEl>
                                              <p:spTgt spid="201"/>
                                            </p:tgtEl>
                                            <p:attrNameLst>
                                              <p:attrName>style.visibility</p:attrName>
                                            </p:attrNameLst>
                                          </p:cBhvr>
                                          <p:to>
                                            <p:strVal val="visible"/>
                                          </p:to>
                                        </p:set>
                                        <p:animEffect transition="in" filter="fade">
                                          <p:cBhvr>
                                            <p:cTn id="58" dur="12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8" grpId="0"/>
          <p:bldP spid="79" grpId="0"/>
          <p:bldP spid="80" grpId="0"/>
          <p:bldP spid="81" grpId="0"/>
          <p:bldP spid="82" grpId="0" animBg="1"/>
          <p:bldP spid="83" grpId="0" animBg="1"/>
          <p:bldP spid="201" grpId="0" animBg="1"/>
          <p:bldP spid="20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3636" decel="4000" autoRev="1" fill="hold" nodeType="withEffect">
                                      <p:stCondLst>
                                        <p:cond delay="100"/>
                                      </p:stCondLst>
                                      <p:childTnLst>
                                        <p:animMotion origin="layout" path="M -1.66667E-6 -1.23457E-7 L 0.00538 -0.01049 " pathEditMode="relative" rAng="0" ptsTypes="AA">
                                          <p:cBhvr>
                                            <p:cTn id="6" dur="4500" fill="hold"/>
                                            <p:tgtEl>
                                              <p:spTgt spid="2"/>
                                            </p:tgtEl>
                                            <p:attrNameLst>
                                              <p:attrName>ppt_x</p:attrName>
                                              <p:attrName>ppt_y</p:attrName>
                                            </p:attrNameLst>
                                          </p:cBhvr>
                                          <p:rCtr x="260" y="-525"/>
                                        </p:animMotion>
                                      </p:childTnLst>
                                    </p:cTn>
                                  </p:par>
                                  <p:par>
                                    <p:cTn id="7" presetID="8" presetClass="emph" presetSubtype="0" repeatCount="indefinite" accel="2500" autoRev="1" fill="hold" nodeType="withEffect">
                                      <p:stCondLst>
                                        <p:cond delay="0"/>
                                      </p:stCondLst>
                                      <p:childTnLst>
                                        <p:animRot by="300000">
                                          <p:cBhvr>
                                            <p:cTn id="8" dur="3500" fill="hold"/>
                                            <p:tgtEl>
                                              <p:spTgt spid="2"/>
                                            </p:tgtEl>
                                            <p:attrNameLst>
                                              <p:attrName>r</p:attrName>
                                            </p:attrNameLst>
                                          </p:cBhvr>
                                        </p:animRot>
                                      </p:childTnLst>
                                    </p:cTn>
                                  </p:par>
                                  <p:par>
                                    <p:cTn id="9" presetID="42" presetClass="path" presetSubtype="0" repeatCount="indefinite" accel="3636" autoRev="1" fill="hold" nodeType="withEffect">
                                      <p:stCondLst>
                                        <p:cond delay="100"/>
                                      </p:stCondLst>
                                      <p:childTnLst>
                                        <p:animMotion origin="layout" path="M 2.77778E-6 -3.58025E-6 L 0.01597 -0.01759 " pathEditMode="relative" rAng="0" ptsTypes="AA">
                                          <p:cBhvr>
                                            <p:cTn id="10" dur="6750" fill="hold"/>
                                            <p:tgtEl>
                                              <p:spTgt spid="13"/>
                                            </p:tgtEl>
                                            <p:attrNameLst>
                                              <p:attrName>ppt_x</p:attrName>
                                              <p:attrName>ppt_y</p:attrName>
                                            </p:attrNameLst>
                                          </p:cBhvr>
                                          <p:rCtr x="799" y="-895"/>
                                        </p:animMotion>
                                      </p:childTnLst>
                                    </p:cTn>
                                  </p:par>
                                  <p:par>
                                    <p:cTn id="11" presetID="8" presetClass="emph" presetSubtype="0" repeatCount="indefinite" accel="2500" autoRev="1" fill="hold" nodeType="withEffect">
                                      <p:stCondLst>
                                        <p:cond delay="0"/>
                                      </p:stCondLst>
                                      <p:childTnLst>
                                        <p:animRot by="300000">
                                          <p:cBhvr>
                                            <p:cTn id="12" dur="3500" fill="hold"/>
                                            <p:tgtEl>
                                              <p:spTgt spid="13"/>
                                            </p:tgtEl>
                                            <p:attrNameLst>
                                              <p:attrName>r</p:attrName>
                                            </p:attrNameLst>
                                          </p:cBhvr>
                                        </p:animRot>
                                      </p:childTnLst>
                                    </p:cTn>
                                  </p:par>
                                  <p:par>
                                    <p:cTn id="13" presetID="42" presetClass="path" presetSubtype="0" repeatCount="indefinite" accel="3636" autoRev="1" fill="hold" nodeType="withEffect">
                                      <p:stCondLst>
                                        <p:cond delay="100"/>
                                      </p:stCondLst>
                                      <p:childTnLst>
                                        <p:animMotion origin="layout" path="M -0.01545 0.01203 L -1.38889E-6 4.81481E-6 " pathEditMode="relative" rAng="0" ptsTypes="AA">
                                          <p:cBhvr>
                                            <p:cTn id="14" dur="3250" fill="hold"/>
                                            <p:tgtEl>
                                              <p:spTgt spid="6"/>
                                            </p:tgtEl>
                                            <p:attrNameLst>
                                              <p:attrName>ppt_x</p:attrName>
                                              <p:attrName>ppt_y</p:attrName>
                                            </p:attrNameLst>
                                          </p:cBhvr>
                                          <p:rCtr x="764" y="-617"/>
                                        </p:animMotion>
                                      </p:childTnLst>
                                    </p:cTn>
                                  </p:par>
                                  <p:par>
                                    <p:cTn id="15" presetID="8" presetClass="emph" presetSubtype="0" repeatCount="indefinite" accel="2500" autoRev="1" fill="hold" nodeType="withEffect">
                                      <p:stCondLst>
                                        <p:cond delay="0"/>
                                      </p:stCondLst>
                                      <p:childTnLst>
                                        <p:animRot by="300000">
                                          <p:cBhvr>
                                            <p:cTn id="16" dur="8250" fill="hold"/>
                                            <p:tgtEl>
                                              <p:spTgt spid="6"/>
                                            </p:tgtEl>
                                            <p:attrNameLst>
                                              <p:attrName>r</p:attrName>
                                            </p:attrNameLst>
                                          </p:cBhvr>
                                        </p:animRot>
                                      </p:childTnLst>
                                    </p:cTn>
                                  </p:par>
                                  <p:par>
                                    <p:cTn id="17" presetID="35" presetClass="path" presetSubtype="0" repeatCount="indefinite" accel="29000" decel="26000" autoRev="1" fill="hold" nodeType="withEffect">
                                      <p:stCondLst>
                                        <p:cond delay="0"/>
                                      </p:stCondLst>
                                      <p:childTnLst>
                                        <p:animMotion origin="layout" path="M 0.0349 1.23457E-6 L -0.03489 1.23457E-6 " pathEditMode="relative" rAng="0" ptsTypes="AA">
                                          <p:cBhvr>
                                            <p:cTn id="18" dur="4750" fill="hold"/>
                                            <p:tgtEl>
                                              <p:spTgt spid="7"/>
                                            </p:tgtEl>
                                            <p:attrNameLst>
                                              <p:attrName>ppt_x</p:attrName>
                                              <p:attrName>ppt_y</p:attrName>
                                            </p:attrNameLst>
                                          </p:cBhvr>
                                          <p:rCtr x="-3490" y="0"/>
                                        </p:animMotion>
                                      </p:childTnLst>
                                    </p:cTn>
                                  </p:par>
                                  <p:par>
                                    <p:cTn id="19" presetID="35" presetClass="path" presetSubtype="0" repeatCount="indefinite" accel="29000" decel="26000" autoRev="1" fill="hold" nodeType="withEffect">
                                      <p:stCondLst>
                                        <p:cond delay="0"/>
                                      </p:stCondLst>
                                      <p:childTnLst>
                                        <p:animMotion origin="layout" path="M 3.61111E-6 3.20988E-6 L 0.07135 0.00061 " pathEditMode="relative" rAng="0" ptsTypes="AA">
                                          <p:cBhvr>
                                            <p:cTn id="20" dur="7250" fill="hold"/>
                                            <p:tgtEl>
                                              <p:spTgt spid="72"/>
                                            </p:tgtEl>
                                            <p:attrNameLst>
                                              <p:attrName>ppt_x</p:attrName>
                                              <p:attrName>ppt_y</p:attrName>
                                            </p:attrNameLst>
                                          </p:cBhvr>
                                          <p:rCtr x="3559" y="31"/>
                                        </p:animMotion>
                                      </p:childTnLst>
                                    </p:cTn>
                                  </p:par>
                                  <p:par>
                                    <p:cTn id="21" presetID="6" presetClass="emph" presetSubtype="0" repeatCount="indefinite" autoRev="1" fill="hold" nodeType="withEffect">
                                      <p:stCondLst>
                                        <p:cond delay="0"/>
                                      </p:stCondLst>
                                      <p:childTnLst>
                                        <p:animScale>
                                          <p:cBhvr>
                                            <p:cTn id="22" dur="6000" fill="hold"/>
                                            <p:tgtEl>
                                              <p:spTgt spid="14"/>
                                            </p:tgtEl>
                                          </p:cBhvr>
                                          <p:by x="105000" y="105000"/>
                                        </p:animScale>
                                      </p:childTnLst>
                                    </p:cTn>
                                  </p:par>
                                  <p:par>
                                    <p:cTn id="23" presetID="10" presetClass="entr" presetSubtype="0" fill="hold" grpId="0" nodeType="withEffect">
                                      <p:stCondLst>
                                        <p:cond delay="80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600"/>
                                            <p:tgtEl>
                                              <p:spTgt spid="5"/>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80"/>
                                            </p:tgtEl>
                                            <p:attrNameLst>
                                              <p:attrName>style.visibility</p:attrName>
                                            </p:attrNameLst>
                                          </p:cBhvr>
                                          <p:to>
                                            <p:strVal val="visible"/>
                                          </p:to>
                                        </p:set>
                                        <p:animEffect transition="in" filter="fade">
                                          <p:cBhvr>
                                            <p:cTn id="28" dur="1200"/>
                                            <p:tgtEl>
                                              <p:spTgt spid="80"/>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81"/>
                                            </p:tgtEl>
                                            <p:attrNameLst>
                                              <p:attrName>style.visibility</p:attrName>
                                            </p:attrNameLst>
                                          </p:cBhvr>
                                          <p:to>
                                            <p:strVal val="visible"/>
                                          </p:to>
                                        </p:set>
                                        <p:animEffect transition="in" filter="fade">
                                          <p:cBhvr>
                                            <p:cTn id="31" dur="1200"/>
                                            <p:tgtEl>
                                              <p:spTgt spid="81"/>
                                            </p:tgtEl>
                                          </p:cBhvr>
                                        </p:animEffect>
                                      </p:childTnLst>
                                    </p:cTn>
                                  </p:par>
                                  <p:par>
                                    <p:cTn id="32" presetID="10" presetClass="entr" presetSubtype="0" fill="hold" grpId="0" nodeType="withEffect">
                                      <p:stCondLst>
                                        <p:cond delay="1300"/>
                                      </p:stCondLst>
                                      <p:childTnLst>
                                        <p:set>
                                          <p:cBhvr>
                                            <p:cTn id="33" dur="1" fill="hold">
                                              <p:stCondLst>
                                                <p:cond delay="0"/>
                                              </p:stCondLst>
                                            </p:cTn>
                                            <p:tgtEl>
                                              <p:spTgt spid="78"/>
                                            </p:tgtEl>
                                            <p:attrNameLst>
                                              <p:attrName>style.visibility</p:attrName>
                                            </p:attrNameLst>
                                          </p:cBhvr>
                                          <p:to>
                                            <p:strVal val="visible"/>
                                          </p:to>
                                        </p:set>
                                        <p:animEffect transition="in" filter="fade">
                                          <p:cBhvr>
                                            <p:cTn id="34" dur="1200"/>
                                            <p:tgtEl>
                                              <p:spTgt spid="78"/>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79"/>
                                            </p:tgtEl>
                                            <p:attrNameLst>
                                              <p:attrName>style.visibility</p:attrName>
                                            </p:attrNameLst>
                                          </p:cBhvr>
                                          <p:to>
                                            <p:strVal val="visible"/>
                                          </p:to>
                                        </p:set>
                                        <p:animEffect transition="in" filter="fade">
                                          <p:cBhvr>
                                            <p:cTn id="37" dur="1200"/>
                                            <p:tgtEl>
                                              <p:spTgt spid="79"/>
                                            </p:tgtEl>
                                          </p:cBhvr>
                                        </p:animEffect>
                                      </p:childTnLst>
                                    </p:cTn>
                                  </p:par>
                                  <p:par>
                                    <p:cTn id="38" presetID="10" presetClass="entr" presetSubtype="0" fill="hold" grpId="0" nodeType="withEffect">
                                      <p:stCondLst>
                                        <p:cond delay="1500"/>
                                      </p:stCondLst>
                                      <p:childTnLst>
                                        <p:set>
                                          <p:cBhvr>
                                            <p:cTn id="39" dur="1" fill="hold">
                                              <p:stCondLst>
                                                <p:cond delay="0"/>
                                              </p:stCondLst>
                                            </p:cTn>
                                            <p:tgtEl>
                                              <p:spTgt spid="82"/>
                                            </p:tgtEl>
                                            <p:attrNameLst>
                                              <p:attrName>style.visibility</p:attrName>
                                            </p:attrNameLst>
                                          </p:cBhvr>
                                          <p:to>
                                            <p:strVal val="visible"/>
                                          </p:to>
                                        </p:set>
                                        <p:animEffect transition="in" filter="fade">
                                          <p:cBhvr>
                                            <p:cTn id="40" dur="1200"/>
                                            <p:tgtEl>
                                              <p:spTgt spid="82"/>
                                            </p:tgtEl>
                                          </p:cBhvr>
                                        </p:animEffect>
                                      </p:childTnLst>
                                    </p:cTn>
                                  </p:par>
                                  <p:par>
                                    <p:cTn id="41" presetID="10" presetClass="entr" presetSubtype="0" fill="hold" nodeType="withEffect">
                                      <p:stCondLst>
                                        <p:cond delay="1500"/>
                                      </p:stCondLst>
                                      <p:childTnLst>
                                        <p:set>
                                          <p:cBhvr>
                                            <p:cTn id="42" dur="1" fill="hold">
                                              <p:stCondLst>
                                                <p:cond delay="0"/>
                                              </p:stCondLst>
                                            </p:cTn>
                                            <p:tgtEl>
                                              <p:spTgt spid="203"/>
                                            </p:tgtEl>
                                            <p:attrNameLst>
                                              <p:attrName>style.visibility</p:attrName>
                                            </p:attrNameLst>
                                          </p:cBhvr>
                                          <p:to>
                                            <p:strVal val="visible"/>
                                          </p:to>
                                        </p:set>
                                        <p:animEffect transition="in" filter="fade">
                                          <p:cBhvr>
                                            <p:cTn id="43" dur="1200"/>
                                            <p:tgtEl>
                                              <p:spTgt spid="203"/>
                                            </p:tgtEl>
                                          </p:cBhvr>
                                        </p:animEffect>
                                      </p:childTnLst>
                                    </p:cTn>
                                  </p:par>
                                  <p:par>
                                    <p:cTn id="44" presetID="10" presetClass="entr" presetSubtype="0" fill="hold" grpId="0" nodeType="withEffect">
                                      <p:stCondLst>
                                        <p:cond delay="1700"/>
                                      </p:stCondLst>
                                      <p:childTnLst>
                                        <p:set>
                                          <p:cBhvr>
                                            <p:cTn id="45" dur="1" fill="hold">
                                              <p:stCondLst>
                                                <p:cond delay="0"/>
                                              </p:stCondLst>
                                            </p:cTn>
                                            <p:tgtEl>
                                              <p:spTgt spid="83"/>
                                            </p:tgtEl>
                                            <p:attrNameLst>
                                              <p:attrName>style.visibility</p:attrName>
                                            </p:attrNameLst>
                                          </p:cBhvr>
                                          <p:to>
                                            <p:strVal val="visible"/>
                                          </p:to>
                                        </p:set>
                                        <p:animEffect transition="in" filter="fade">
                                          <p:cBhvr>
                                            <p:cTn id="46" dur="1200"/>
                                            <p:tgtEl>
                                              <p:spTgt spid="83"/>
                                            </p:tgtEl>
                                          </p:cBhvr>
                                        </p:animEffect>
                                      </p:childTnLst>
                                    </p:cTn>
                                  </p:par>
                                  <p:par>
                                    <p:cTn id="47" presetID="10" presetClass="entr" presetSubtype="0" fill="hold" nodeType="withEffect">
                                      <p:stCondLst>
                                        <p:cond delay="1700"/>
                                      </p:stCondLst>
                                      <p:childTnLst>
                                        <p:set>
                                          <p:cBhvr>
                                            <p:cTn id="48" dur="1" fill="hold">
                                              <p:stCondLst>
                                                <p:cond delay="0"/>
                                              </p:stCondLst>
                                            </p:cTn>
                                            <p:tgtEl>
                                              <p:spTgt spid="206"/>
                                            </p:tgtEl>
                                            <p:attrNameLst>
                                              <p:attrName>style.visibility</p:attrName>
                                            </p:attrNameLst>
                                          </p:cBhvr>
                                          <p:to>
                                            <p:strVal val="visible"/>
                                          </p:to>
                                        </p:set>
                                        <p:animEffect transition="in" filter="fade">
                                          <p:cBhvr>
                                            <p:cTn id="49" dur="1200"/>
                                            <p:tgtEl>
                                              <p:spTgt spid="206"/>
                                            </p:tgtEl>
                                          </p:cBhvr>
                                        </p:animEffect>
                                      </p:childTnLst>
                                    </p:cTn>
                                  </p:par>
                                  <p:par>
                                    <p:cTn id="50" presetID="10" presetClass="entr" presetSubtype="0" fill="hold" nodeType="withEffect">
                                      <p:stCondLst>
                                        <p:cond delay="1500"/>
                                      </p:stCondLst>
                                      <p:childTnLst>
                                        <p:set>
                                          <p:cBhvr>
                                            <p:cTn id="51" dur="1" fill="hold">
                                              <p:stCondLst>
                                                <p:cond delay="0"/>
                                              </p:stCondLst>
                                            </p:cTn>
                                            <p:tgtEl>
                                              <p:spTgt spid="85"/>
                                            </p:tgtEl>
                                            <p:attrNameLst>
                                              <p:attrName>style.visibility</p:attrName>
                                            </p:attrNameLst>
                                          </p:cBhvr>
                                          <p:to>
                                            <p:strVal val="visible"/>
                                          </p:to>
                                        </p:set>
                                        <p:animEffect transition="in" filter="fade">
                                          <p:cBhvr>
                                            <p:cTn id="52" dur="1200"/>
                                            <p:tgtEl>
                                              <p:spTgt spid="85"/>
                                            </p:tgtEl>
                                          </p:cBhvr>
                                        </p:animEffect>
                                      </p:childTnLst>
                                    </p:cTn>
                                  </p:par>
                                  <p:par>
                                    <p:cTn id="53" presetID="10" presetClass="entr" presetSubtype="0" fill="hold" grpId="0" nodeType="withEffect">
                                      <p:stCondLst>
                                        <p:cond delay="2200"/>
                                      </p:stCondLst>
                                      <p:childTnLst>
                                        <p:set>
                                          <p:cBhvr>
                                            <p:cTn id="54" dur="1" fill="hold">
                                              <p:stCondLst>
                                                <p:cond delay="0"/>
                                              </p:stCondLst>
                                            </p:cTn>
                                            <p:tgtEl>
                                              <p:spTgt spid="202"/>
                                            </p:tgtEl>
                                            <p:attrNameLst>
                                              <p:attrName>style.visibility</p:attrName>
                                            </p:attrNameLst>
                                          </p:cBhvr>
                                          <p:to>
                                            <p:strVal val="visible"/>
                                          </p:to>
                                        </p:set>
                                        <p:animEffect transition="in" filter="fade">
                                          <p:cBhvr>
                                            <p:cTn id="55" dur="1200"/>
                                            <p:tgtEl>
                                              <p:spTgt spid="202"/>
                                            </p:tgtEl>
                                          </p:cBhvr>
                                        </p:animEffect>
                                      </p:childTnLst>
                                    </p:cTn>
                                  </p:par>
                                  <p:par>
                                    <p:cTn id="56" presetID="10" presetClass="entr" presetSubtype="0" fill="hold" grpId="0" nodeType="withEffect">
                                      <p:stCondLst>
                                        <p:cond delay="2200"/>
                                      </p:stCondLst>
                                      <p:childTnLst>
                                        <p:set>
                                          <p:cBhvr>
                                            <p:cTn id="57" dur="1" fill="hold">
                                              <p:stCondLst>
                                                <p:cond delay="0"/>
                                              </p:stCondLst>
                                            </p:cTn>
                                            <p:tgtEl>
                                              <p:spTgt spid="201"/>
                                            </p:tgtEl>
                                            <p:attrNameLst>
                                              <p:attrName>style.visibility</p:attrName>
                                            </p:attrNameLst>
                                          </p:cBhvr>
                                          <p:to>
                                            <p:strVal val="visible"/>
                                          </p:to>
                                        </p:set>
                                        <p:animEffect transition="in" filter="fade">
                                          <p:cBhvr>
                                            <p:cTn id="58" dur="12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8" grpId="0"/>
          <p:bldP spid="79" grpId="0"/>
          <p:bldP spid="80" grpId="0"/>
          <p:bldP spid="81" grpId="0"/>
          <p:bldP spid="82" grpId="0" animBg="1"/>
          <p:bldP spid="83" grpId="0" animBg="1"/>
          <p:bldP spid="201" grpId="0" animBg="1"/>
          <p:bldP spid="202" grpId="0" animBg="1"/>
        </p:bldLst>
      </p:timing>
    </mc:Fallback>
  </mc:AlternateContent>
</p:sld>
</file>

<file path=ppt/theme/theme1.xml><?xml version="1.0" encoding="utf-8"?>
<a:theme xmlns:a="http://schemas.openxmlformats.org/drawingml/2006/main" name="Motion Graphics App Pitch Deck by Slidesgo">
  <a:themeElements>
    <a:clrScheme name="Personalizado 10">
      <a:dk1>
        <a:srgbClr val="36174D"/>
      </a:dk1>
      <a:lt1>
        <a:sysClr val="window" lastClr="FFFFFF"/>
      </a:lt1>
      <a:dk2>
        <a:srgbClr val="63298F"/>
      </a:dk2>
      <a:lt2>
        <a:srgbClr val="998DDF"/>
      </a:lt2>
      <a:accent1>
        <a:srgbClr val="C6B8EB"/>
      </a:accent1>
      <a:accent2>
        <a:srgbClr val="F3BB30"/>
      </a:accent2>
      <a:accent3>
        <a:srgbClr val="BAD6F1"/>
      </a:accent3>
      <a:accent4>
        <a:srgbClr val="FF8BFF"/>
      </a:accent4>
      <a:accent5>
        <a:srgbClr val="FFFFFF"/>
      </a:accent5>
      <a:accent6>
        <a:srgbClr val="FFFFFF"/>
      </a:accent6>
      <a:hlink>
        <a:srgbClr val="36174D"/>
      </a:hlink>
      <a:folHlink>
        <a:srgbClr val="36174D"/>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1483</Words>
  <PresentationFormat>Presentación en pantalla (16:9)</PresentationFormat>
  <Paragraphs>233</Paragraphs>
  <Slides>40</Slides>
  <Notes>26</Notes>
  <HiddenSlides>0</HiddenSlides>
  <MMClips>0</MMClips>
  <ScaleCrop>false</ScaleCrop>
  <HeadingPairs>
    <vt:vector size="6" baseType="variant">
      <vt:variant>
        <vt:lpstr>Fuentes usadas</vt:lpstr>
      </vt:variant>
      <vt:variant>
        <vt:i4>7</vt:i4>
      </vt:variant>
      <vt:variant>
        <vt:lpstr>Tema</vt:lpstr>
      </vt:variant>
      <vt:variant>
        <vt:i4>2</vt:i4>
      </vt:variant>
      <vt:variant>
        <vt:lpstr>Títulos de diapositiva</vt:lpstr>
      </vt:variant>
      <vt:variant>
        <vt:i4>40</vt:i4>
      </vt:variant>
    </vt:vector>
  </HeadingPairs>
  <TitlesOfParts>
    <vt:vector size="49" baseType="lpstr">
      <vt:lpstr>Amatic SC</vt:lpstr>
      <vt:lpstr>Arial</vt:lpstr>
      <vt:lpstr>Calibri</vt:lpstr>
      <vt:lpstr>Manrope Medium</vt:lpstr>
      <vt:lpstr>Proxima Nova</vt:lpstr>
      <vt:lpstr>Roboto Medium</vt:lpstr>
      <vt:lpstr>Staatliches</vt:lpstr>
      <vt:lpstr>Motion Graphics App Pitch Deck by Slidesgo</vt:lpstr>
      <vt:lpstr>Slidesgo Final Pages</vt:lpstr>
      <vt:lpstr>MOTION GRAPHIC APP PITCH DECK</vt:lpstr>
      <vt:lpstr>CONTENTS OF THIS TEMPLATE</vt:lpstr>
      <vt:lpstr>TABLE OF CONTENTS</vt:lpstr>
      <vt:lpstr>SECTION NAME</vt:lpstr>
      <vt:lpstr>The slide title goes here!</vt:lpstr>
      <vt:lpstr>DIVIDE YOUR CONTENT</vt:lpstr>
      <vt:lpstr>DEVELOP your idea</vt:lpstr>
      <vt:lpstr>A picture always the reinforces  the concept</vt:lpstr>
      <vt:lpstr>APP DEVELOPMENT</vt:lpstr>
      <vt:lpstr>YOU CAN USE THIS GRAPH</vt:lpstr>
      <vt:lpstr>MAKE YOUR INFOGRAPHIC</vt:lpstr>
      <vt:lpstr>DESIGN YOUR TIMELINE</vt:lpstr>
      <vt:lpstr>THANKS!</vt:lpstr>
      <vt:lpstr>ALTERNATIVE RESOURCES</vt:lpstr>
      <vt:lpstr>RESOURCES OF THIS TEMPLATE</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lpstr>Premium infographics</vt:lpstr>
      <vt:lpstr>Premium infographics</vt:lpstr>
      <vt:lpstr>Premium Icons</vt:lpstr>
      <vt:lpstr>Premium Icons</vt:lpstr>
      <vt:lpstr>Premium Icons</vt:lpstr>
      <vt:lpstr>Premium Icons</vt:lpstr>
      <vt:lpstr>Premium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2021-10-12T08:06:43Z</dcterms:created>
  <dcterms:modified xsi:type="dcterms:W3CDTF">2023-03-29T15:49:01Z</dcterms:modified>
</cp:coreProperties>
</file>

<file path=docProps/thumbnail.jpeg>
</file>